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6"/>
  </p:notesMasterIdLst>
  <p:handoutMasterIdLst>
    <p:handoutMasterId r:id="rId27"/>
  </p:handoutMasterIdLst>
  <p:sldIdLst>
    <p:sldId id="354" r:id="rId4"/>
    <p:sldId id="333" r:id="rId5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ny Li" initials="J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F78"/>
    <a:srgbClr val="C70F22"/>
    <a:srgbClr val="FFFFFF"/>
    <a:srgbClr val="F8F8F8"/>
    <a:srgbClr val="EAEFF7"/>
    <a:srgbClr val="52F3FF"/>
    <a:srgbClr val="94EBF4"/>
    <a:srgbClr val="17479E"/>
    <a:srgbClr val="B9A02D"/>
    <a:srgbClr val="0C6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1" autoAdjust="0"/>
    <p:restoredTop sz="90749" autoAdjust="0"/>
  </p:normalViewPr>
  <p:slideViewPr>
    <p:cSldViewPr snapToGrid="0" showGuides="1">
      <p:cViewPr varScale="1">
        <p:scale>
          <a:sx n="144" d="100"/>
          <a:sy n="144" d="100"/>
        </p:scale>
        <p:origin x="1530" y="120"/>
      </p:cViewPr>
      <p:guideLst>
        <p:guide orient="horz" pos="822"/>
        <p:guide pos="377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072"/>
    </p:cViewPr>
  </p:sorterViewPr>
  <p:notesViewPr>
    <p:cSldViewPr snapToGrid="0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25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48A71-8375-4255-8409-CE1A59CC655B}" type="datetime1">
              <a:rPr lang="zh-CN" alt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6C773-B172-4E82-B1ED-7F66339BD21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2F8BAC0-D43A-4479-BC5C-A5295BE8EFF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70F710-22A0-4DED-B4DE-5740793DA37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5.xml"/><Relationship Id="rId8" Type="http://schemas.openxmlformats.org/officeDocument/2006/relationships/tags" Target="../tags/tag94.xml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0" Type="http://schemas.openxmlformats.org/officeDocument/2006/relationships/tags" Target="../tags/tag9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0" Type="http://schemas.openxmlformats.org/officeDocument/2006/relationships/tags" Target="../tags/tag11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631521" y="6320726"/>
            <a:ext cx="4928958" cy="415498"/>
            <a:chOff x="3631521" y="3044126"/>
            <a:chExt cx="4928958" cy="415498"/>
          </a:xfrm>
        </p:grpSpPr>
        <p:grpSp>
          <p:nvGrpSpPr>
            <p:cNvPr id="8" name="组合 7"/>
            <p:cNvGrpSpPr/>
            <p:nvPr/>
          </p:nvGrpSpPr>
          <p:grpSpPr>
            <a:xfrm>
              <a:off x="3981475" y="3254422"/>
              <a:ext cx="740308" cy="56486"/>
              <a:chOff x="3715170" y="6511311"/>
              <a:chExt cx="740501" cy="56501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31521" y="3192843"/>
              <a:ext cx="914096" cy="56486"/>
              <a:chOff x="3541337" y="6511311"/>
              <a:chExt cx="914334" cy="56501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20171" y="3254422"/>
              <a:ext cx="740308" cy="56486"/>
              <a:chOff x="3715170" y="6511311"/>
              <a:chExt cx="740501" cy="56501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470217" y="3192843"/>
              <a:ext cx="914096" cy="56486"/>
              <a:chOff x="3541337" y="6511311"/>
              <a:chExt cx="914334" cy="56501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900856" y="3044126"/>
              <a:ext cx="2559331" cy="415498"/>
              <a:chOff x="4866218" y="6187529"/>
              <a:chExt cx="2559331" cy="41549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6218" y="6208958"/>
                <a:ext cx="375972" cy="378864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5235526" y="6187529"/>
                <a:ext cx="219002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华文细黑" panose="02010600040101010101" pitchFamily="2" charset="-122"/>
                    <a:cs typeface="Times New Roman" panose="02020603050405020304" pitchFamily="18" charset="0"/>
                  </a:rPr>
                  <a:t>深圳鸿芯微纳技术有限公司</a:t>
                </a:r>
                <a:endPara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Shenzhen Giga Design Automation Co., Ltd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3631521" y="6320726"/>
            <a:ext cx="4928958" cy="415498"/>
            <a:chOff x="3631521" y="3044126"/>
            <a:chExt cx="4928958" cy="415498"/>
          </a:xfrm>
        </p:grpSpPr>
        <p:grpSp>
          <p:nvGrpSpPr>
            <p:cNvPr id="8" name="组合 7"/>
            <p:cNvGrpSpPr/>
            <p:nvPr/>
          </p:nvGrpSpPr>
          <p:grpSpPr>
            <a:xfrm>
              <a:off x="3981475" y="3254422"/>
              <a:ext cx="740308" cy="56486"/>
              <a:chOff x="3715170" y="6511311"/>
              <a:chExt cx="740501" cy="56501"/>
            </a:xfrm>
          </p:grpSpPr>
          <p:cxnSp>
            <p:nvCxnSpPr>
              <p:cNvPr id="21" name="直接连接符 20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31521" y="3192843"/>
              <a:ext cx="914096" cy="56486"/>
              <a:chOff x="3541337" y="6511311"/>
              <a:chExt cx="914334" cy="56501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820171" y="3254422"/>
              <a:ext cx="740308" cy="56486"/>
              <a:chOff x="3715170" y="6511311"/>
              <a:chExt cx="740501" cy="56501"/>
            </a:xfrm>
          </p:grpSpPr>
          <p:cxnSp>
            <p:nvCxnSpPr>
              <p:cNvPr id="17" name="直接连接符 16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470217" y="3192843"/>
              <a:ext cx="914096" cy="56486"/>
              <a:chOff x="3541337" y="6511311"/>
              <a:chExt cx="914334" cy="56501"/>
            </a:xfrm>
          </p:grpSpPr>
          <p:cxnSp>
            <p:nvCxnSpPr>
              <p:cNvPr id="15" name="直接连接符 14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900856" y="3044126"/>
              <a:ext cx="2559331" cy="415498"/>
              <a:chOff x="4866218" y="6187529"/>
              <a:chExt cx="2559331" cy="41549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66218" y="6208958"/>
                <a:ext cx="375972" cy="378864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>
                <a:off x="5235526" y="6187529"/>
                <a:ext cx="2190023" cy="4154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13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华文细黑" panose="02010600040101010101" pitchFamily="2" charset="-122"/>
                    <a:cs typeface="Times New Roman" panose="02020603050405020304" pitchFamily="18" charset="0"/>
                  </a:rPr>
                  <a:t>深圳鸿芯微纳技术有限公司</a:t>
                </a:r>
                <a:endParaRPr lang="en-US" altLang="zh-CN" sz="13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en-US" altLang="zh-CN" sz="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Shenzhen Giga Design Automation Co., Ltd</a:t>
                </a:r>
                <a:endParaRPr lang="zh-CN" altLang="en-US" sz="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3" name="矩形 22"/>
          <p:cNvSpPr/>
          <p:nvPr userDrawn="1"/>
        </p:nvSpPr>
        <p:spPr>
          <a:xfrm flipV="1">
            <a:off x="482474" y="328037"/>
            <a:ext cx="76180" cy="540000"/>
          </a:xfrm>
          <a:prstGeom prst="rect">
            <a:avLst/>
          </a:prstGeom>
          <a:solidFill>
            <a:srgbClr val="0A3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612908"/>
            <a:ext cx="12191999" cy="245092"/>
            <a:chOff x="0" y="5938092"/>
            <a:chExt cx="12191999" cy="445276"/>
          </a:xfrm>
        </p:grpSpPr>
        <p:sp>
          <p:nvSpPr>
            <p:cNvPr id="8" name="矩形 9"/>
            <p:cNvSpPr/>
            <p:nvPr/>
          </p:nvSpPr>
          <p:spPr>
            <a:xfrm>
              <a:off x="0" y="5938092"/>
              <a:ext cx="11151582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0" h="445276">
                  <a:moveTo>
                    <a:pt x="0" y="0"/>
                  </a:moveTo>
                  <a:lnTo>
                    <a:pt x="11887200" y="0"/>
                  </a:lnTo>
                  <a:lnTo>
                    <a:pt x="12192000" y="445276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9"/>
            <p:cNvSpPr/>
            <p:nvPr/>
          </p:nvSpPr>
          <p:spPr>
            <a:xfrm flipH="1" flipV="1">
              <a:off x="10938433" y="5938092"/>
              <a:ext cx="1253566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  <a:gd name="connsiteX0-11" fmla="*/ 0 w 15185996"/>
                <a:gd name="connsiteY0-12" fmla="*/ 0 h 445276"/>
                <a:gd name="connsiteX1-13" fmla="*/ 11887200 w 15185996"/>
                <a:gd name="connsiteY1-14" fmla="*/ 0 h 445276"/>
                <a:gd name="connsiteX2-15" fmla="*/ 15185996 w 15185996"/>
                <a:gd name="connsiteY2-16" fmla="*/ 445276 h 445276"/>
                <a:gd name="connsiteX3-17" fmla="*/ 0 w 15185996"/>
                <a:gd name="connsiteY3-18" fmla="*/ 445276 h 445276"/>
                <a:gd name="connsiteX4-19" fmla="*/ 0 w 15185996"/>
                <a:gd name="connsiteY4-20" fmla="*/ 0 h 445276"/>
                <a:gd name="connsiteX0-21" fmla="*/ 0 w 15273191"/>
                <a:gd name="connsiteY0-22" fmla="*/ 0 h 445276"/>
                <a:gd name="connsiteX1-23" fmla="*/ 11887200 w 15273191"/>
                <a:gd name="connsiteY1-24" fmla="*/ 0 h 445276"/>
                <a:gd name="connsiteX2-25" fmla="*/ 15273191 w 15273191"/>
                <a:gd name="connsiteY2-26" fmla="*/ 440950 h 445276"/>
                <a:gd name="connsiteX3-27" fmla="*/ 0 w 15273191"/>
                <a:gd name="connsiteY3-28" fmla="*/ 445276 h 445276"/>
                <a:gd name="connsiteX4-29" fmla="*/ 0 w 15273191"/>
                <a:gd name="connsiteY4-30" fmla="*/ 0 h 445276"/>
                <a:gd name="connsiteX0-31" fmla="*/ 0 w 15302268"/>
                <a:gd name="connsiteY0-32" fmla="*/ 0 h 445276"/>
                <a:gd name="connsiteX1-33" fmla="*/ 11887200 w 15302268"/>
                <a:gd name="connsiteY1-34" fmla="*/ 0 h 445276"/>
                <a:gd name="connsiteX2-35" fmla="*/ 15302268 w 15302268"/>
                <a:gd name="connsiteY2-36" fmla="*/ 440950 h 445276"/>
                <a:gd name="connsiteX3-37" fmla="*/ 0 w 15302268"/>
                <a:gd name="connsiteY3-38" fmla="*/ 445276 h 445276"/>
                <a:gd name="connsiteX4-39" fmla="*/ 0 w 15302268"/>
                <a:gd name="connsiteY4-4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302268" h="445276">
                  <a:moveTo>
                    <a:pt x="0" y="0"/>
                  </a:moveTo>
                  <a:lnTo>
                    <a:pt x="11887200" y="0"/>
                  </a:lnTo>
                  <a:lnTo>
                    <a:pt x="15302268" y="440950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38" y="308427"/>
            <a:ext cx="421956" cy="599621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 flipV="1">
            <a:off x="482474" y="328037"/>
            <a:ext cx="76180" cy="540000"/>
          </a:xfrm>
          <a:prstGeom prst="rect">
            <a:avLst/>
          </a:prstGeom>
          <a:solidFill>
            <a:srgbClr val="0A3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6612908"/>
            <a:ext cx="12191999" cy="245092"/>
            <a:chOff x="0" y="5938092"/>
            <a:chExt cx="12191999" cy="445276"/>
          </a:xfrm>
        </p:grpSpPr>
        <p:sp>
          <p:nvSpPr>
            <p:cNvPr id="4" name="矩形 9"/>
            <p:cNvSpPr/>
            <p:nvPr/>
          </p:nvSpPr>
          <p:spPr>
            <a:xfrm>
              <a:off x="0" y="5938092"/>
              <a:ext cx="11151582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0" h="445276">
                  <a:moveTo>
                    <a:pt x="0" y="0"/>
                  </a:moveTo>
                  <a:lnTo>
                    <a:pt x="11887200" y="0"/>
                  </a:lnTo>
                  <a:lnTo>
                    <a:pt x="12192000" y="445276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9"/>
            <p:cNvSpPr/>
            <p:nvPr/>
          </p:nvSpPr>
          <p:spPr>
            <a:xfrm flipH="1" flipV="1">
              <a:off x="10938433" y="5938092"/>
              <a:ext cx="1253566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  <a:gd name="connsiteX0-11" fmla="*/ 0 w 15185996"/>
                <a:gd name="connsiteY0-12" fmla="*/ 0 h 445276"/>
                <a:gd name="connsiteX1-13" fmla="*/ 11887200 w 15185996"/>
                <a:gd name="connsiteY1-14" fmla="*/ 0 h 445276"/>
                <a:gd name="connsiteX2-15" fmla="*/ 15185996 w 15185996"/>
                <a:gd name="connsiteY2-16" fmla="*/ 445276 h 445276"/>
                <a:gd name="connsiteX3-17" fmla="*/ 0 w 15185996"/>
                <a:gd name="connsiteY3-18" fmla="*/ 445276 h 445276"/>
                <a:gd name="connsiteX4-19" fmla="*/ 0 w 15185996"/>
                <a:gd name="connsiteY4-20" fmla="*/ 0 h 445276"/>
                <a:gd name="connsiteX0-21" fmla="*/ 0 w 15273191"/>
                <a:gd name="connsiteY0-22" fmla="*/ 0 h 445276"/>
                <a:gd name="connsiteX1-23" fmla="*/ 11887200 w 15273191"/>
                <a:gd name="connsiteY1-24" fmla="*/ 0 h 445276"/>
                <a:gd name="connsiteX2-25" fmla="*/ 15273191 w 15273191"/>
                <a:gd name="connsiteY2-26" fmla="*/ 440950 h 445276"/>
                <a:gd name="connsiteX3-27" fmla="*/ 0 w 15273191"/>
                <a:gd name="connsiteY3-28" fmla="*/ 445276 h 445276"/>
                <a:gd name="connsiteX4-29" fmla="*/ 0 w 15273191"/>
                <a:gd name="connsiteY4-30" fmla="*/ 0 h 445276"/>
                <a:gd name="connsiteX0-31" fmla="*/ 0 w 15302268"/>
                <a:gd name="connsiteY0-32" fmla="*/ 0 h 445276"/>
                <a:gd name="connsiteX1-33" fmla="*/ 11887200 w 15302268"/>
                <a:gd name="connsiteY1-34" fmla="*/ 0 h 445276"/>
                <a:gd name="connsiteX2-35" fmla="*/ 15302268 w 15302268"/>
                <a:gd name="connsiteY2-36" fmla="*/ 440950 h 445276"/>
                <a:gd name="connsiteX3-37" fmla="*/ 0 w 15302268"/>
                <a:gd name="connsiteY3-38" fmla="*/ 445276 h 445276"/>
                <a:gd name="connsiteX4-39" fmla="*/ 0 w 15302268"/>
                <a:gd name="connsiteY4-4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302268" h="445276">
                  <a:moveTo>
                    <a:pt x="0" y="0"/>
                  </a:moveTo>
                  <a:lnTo>
                    <a:pt x="11887200" y="0"/>
                  </a:lnTo>
                  <a:lnTo>
                    <a:pt x="15302268" y="440950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 userDrawn="1"/>
        </p:nvGrpSpPr>
        <p:grpSpPr>
          <a:xfrm>
            <a:off x="0" y="2837021"/>
            <a:ext cx="2574955" cy="302781"/>
            <a:chOff x="0" y="2654586"/>
            <a:chExt cx="2574955" cy="302781"/>
          </a:xfrm>
        </p:grpSpPr>
        <p:grpSp>
          <p:nvGrpSpPr>
            <p:cNvPr id="7" name="组合 6"/>
            <p:cNvGrpSpPr/>
            <p:nvPr/>
          </p:nvGrpSpPr>
          <p:grpSpPr>
            <a:xfrm>
              <a:off x="757291" y="2818678"/>
              <a:ext cx="1817664" cy="138689"/>
              <a:chOff x="3715170" y="6511311"/>
              <a:chExt cx="740501" cy="56501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0" y="2654586"/>
              <a:ext cx="2244362" cy="138689"/>
              <a:chOff x="3541337" y="6511311"/>
              <a:chExt cx="914334" cy="56501"/>
            </a:xfrm>
          </p:grpSpPr>
          <p:cxnSp>
            <p:nvCxnSpPr>
              <p:cNvPr id="18" name="直接连接符 17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4399170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</p:grpSp>
      <p:grpSp>
        <p:nvGrpSpPr>
          <p:cNvPr id="28" name="组合 27"/>
          <p:cNvGrpSpPr/>
          <p:nvPr userDrawn="1"/>
        </p:nvGrpSpPr>
        <p:grpSpPr>
          <a:xfrm>
            <a:off x="9723078" y="2837021"/>
            <a:ext cx="2463678" cy="302781"/>
            <a:chOff x="9723078" y="2654586"/>
            <a:chExt cx="2463678" cy="302781"/>
          </a:xfrm>
        </p:grpSpPr>
        <p:grpSp>
          <p:nvGrpSpPr>
            <p:cNvPr id="22" name="组合 21"/>
            <p:cNvGrpSpPr/>
            <p:nvPr userDrawn="1"/>
          </p:nvGrpSpPr>
          <p:grpSpPr>
            <a:xfrm>
              <a:off x="9723078" y="2818678"/>
              <a:ext cx="1748320" cy="138689"/>
              <a:chOff x="3686919" y="6511311"/>
              <a:chExt cx="712251" cy="56501"/>
            </a:xfrm>
          </p:grpSpPr>
          <p:cxnSp>
            <p:nvCxnSpPr>
              <p:cNvPr id="23" name="直接连接符 22"/>
              <p:cNvCxnSpPr/>
              <p:nvPr/>
            </p:nvCxnSpPr>
            <p:spPr>
              <a:xfrm flipH="1">
                <a:off x="3715170" y="6539561"/>
                <a:ext cx="684000" cy="0"/>
              </a:xfrm>
              <a:prstGeom prst="line">
                <a:avLst/>
              </a:prstGeom>
              <a:ln w="15875" cap="rnd">
                <a:solidFill>
                  <a:srgbClr val="C70F22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3686919" y="6511311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C70F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  <p:grpSp>
          <p:nvGrpSpPr>
            <p:cNvPr id="25" name="组合 24"/>
            <p:cNvGrpSpPr/>
            <p:nvPr userDrawn="1"/>
          </p:nvGrpSpPr>
          <p:grpSpPr>
            <a:xfrm>
              <a:off x="9996600" y="2654586"/>
              <a:ext cx="2190156" cy="138689"/>
              <a:chOff x="3513086" y="6507106"/>
              <a:chExt cx="892251" cy="56501"/>
            </a:xfrm>
          </p:grpSpPr>
          <p:cxnSp>
            <p:nvCxnSpPr>
              <p:cNvPr id="26" name="直接连接符 25"/>
              <p:cNvCxnSpPr/>
              <p:nvPr/>
            </p:nvCxnSpPr>
            <p:spPr>
              <a:xfrm flipH="1">
                <a:off x="3541337" y="6539561"/>
                <a:ext cx="864000" cy="0"/>
              </a:xfrm>
              <a:prstGeom prst="line">
                <a:avLst/>
              </a:prstGeom>
              <a:ln w="15875" cap="rnd">
                <a:solidFill>
                  <a:srgbClr val="0A3F78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椭圆 26"/>
              <p:cNvSpPr/>
              <p:nvPr/>
            </p:nvSpPr>
            <p:spPr>
              <a:xfrm>
                <a:off x="3513086" y="6507106"/>
                <a:ext cx="56501" cy="5650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A3F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900"/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4238" y="308427"/>
            <a:ext cx="421956" cy="599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-幻灯片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6612908"/>
            <a:ext cx="12191999" cy="245092"/>
            <a:chOff x="0" y="5938092"/>
            <a:chExt cx="12191999" cy="445276"/>
          </a:xfrm>
        </p:grpSpPr>
        <p:sp>
          <p:nvSpPr>
            <p:cNvPr id="4" name="矩形 9"/>
            <p:cNvSpPr/>
            <p:nvPr/>
          </p:nvSpPr>
          <p:spPr>
            <a:xfrm>
              <a:off x="0" y="5938092"/>
              <a:ext cx="11151582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0" h="445276">
                  <a:moveTo>
                    <a:pt x="0" y="0"/>
                  </a:moveTo>
                  <a:lnTo>
                    <a:pt x="11887200" y="0"/>
                  </a:lnTo>
                  <a:lnTo>
                    <a:pt x="12192000" y="445276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F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9"/>
            <p:cNvSpPr/>
            <p:nvPr/>
          </p:nvSpPr>
          <p:spPr>
            <a:xfrm flipH="1" flipV="1">
              <a:off x="10938433" y="5938092"/>
              <a:ext cx="1253566" cy="445276"/>
            </a:xfrm>
            <a:custGeom>
              <a:avLst/>
              <a:gdLst>
                <a:gd name="connsiteX0" fmla="*/ 0 w 12192000"/>
                <a:gd name="connsiteY0" fmla="*/ 0 h 445276"/>
                <a:gd name="connsiteX1" fmla="*/ 12192000 w 12192000"/>
                <a:gd name="connsiteY1" fmla="*/ 0 h 445276"/>
                <a:gd name="connsiteX2" fmla="*/ 12192000 w 12192000"/>
                <a:gd name="connsiteY2" fmla="*/ 445276 h 445276"/>
                <a:gd name="connsiteX3" fmla="*/ 0 w 12192000"/>
                <a:gd name="connsiteY3" fmla="*/ 445276 h 445276"/>
                <a:gd name="connsiteX4" fmla="*/ 0 w 12192000"/>
                <a:gd name="connsiteY4" fmla="*/ 0 h 445276"/>
                <a:gd name="connsiteX0-1" fmla="*/ 0 w 12192000"/>
                <a:gd name="connsiteY0-2" fmla="*/ 0 h 445276"/>
                <a:gd name="connsiteX1-3" fmla="*/ 11887200 w 12192000"/>
                <a:gd name="connsiteY1-4" fmla="*/ 0 h 445276"/>
                <a:gd name="connsiteX2-5" fmla="*/ 12192000 w 12192000"/>
                <a:gd name="connsiteY2-6" fmla="*/ 445276 h 445276"/>
                <a:gd name="connsiteX3-7" fmla="*/ 0 w 12192000"/>
                <a:gd name="connsiteY3-8" fmla="*/ 445276 h 445276"/>
                <a:gd name="connsiteX4-9" fmla="*/ 0 w 12192000"/>
                <a:gd name="connsiteY4-10" fmla="*/ 0 h 445276"/>
                <a:gd name="connsiteX0-11" fmla="*/ 0 w 15185996"/>
                <a:gd name="connsiteY0-12" fmla="*/ 0 h 445276"/>
                <a:gd name="connsiteX1-13" fmla="*/ 11887200 w 15185996"/>
                <a:gd name="connsiteY1-14" fmla="*/ 0 h 445276"/>
                <a:gd name="connsiteX2-15" fmla="*/ 15185996 w 15185996"/>
                <a:gd name="connsiteY2-16" fmla="*/ 445276 h 445276"/>
                <a:gd name="connsiteX3-17" fmla="*/ 0 w 15185996"/>
                <a:gd name="connsiteY3-18" fmla="*/ 445276 h 445276"/>
                <a:gd name="connsiteX4-19" fmla="*/ 0 w 15185996"/>
                <a:gd name="connsiteY4-20" fmla="*/ 0 h 445276"/>
                <a:gd name="connsiteX0-21" fmla="*/ 0 w 15273191"/>
                <a:gd name="connsiteY0-22" fmla="*/ 0 h 445276"/>
                <a:gd name="connsiteX1-23" fmla="*/ 11887200 w 15273191"/>
                <a:gd name="connsiteY1-24" fmla="*/ 0 h 445276"/>
                <a:gd name="connsiteX2-25" fmla="*/ 15273191 w 15273191"/>
                <a:gd name="connsiteY2-26" fmla="*/ 440950 h 445276"/>
                <a:gd name="connsiteX3-27" fmla="*/ 0 w 15273191"/>
                <a:gd name="connsiteY3-28" fmla="*/ 445276 h 445276"/>
                <a:gd name="connsiteX4-29" fmla="*/ 0 w 15273191"/>
                <a:gd name="connsiteY4-30" fmla="*/ 0 h 445276"/>
                <a:gd name="connsiteX0-31" fmla="*/ 0 w 15302268"/>
                <a:gd name="connsiteY0-32" fmla="*/ 0 h 445276"/>
                <a:gd name="connsiteX1-33" fmla="*/ 11887200 w 15302268"/>
                <a:gd name="connsiteY1-34" fmla="*/ 0 h 445276"/>
                <a:gd name="connsiteX2-35" fmla="*/ 15302268 w 15302268"/>
                <a:gd name="connsiteY2-36" fmla="*/ 440950 h 445276"/>
                <a:gd name="connsiteX3-37" fmla="*/ 0 w 15302268"/>
                <a:gd name="connsiteY3-38" fmla="*/ 445276 h 445276"/>
                <a:gd name="connsiteX4-39" fmla="*/ 0 w 15302268"/>
                <a:gd name="connsiteY4-40" fmla="*/ 0 h 4452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5302268" h="445276">
                  <a:moveTo>
                    <a:pt x="0" y="0"/>
                  </a:moveTo>
                  <a:lnTo>
                    <a:pt x="11887200" y="0"/>
                  </a:lnTo>
                  <a:lnTo>
                    <a:pt x="15302268" y="440950"/>
                  </a:lnTo>
                  <a:lnTo>
                    <a:pt x="0" y="4452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0F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 descr="D:\z_others\微信图片_202007211418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5" Type="http://schemas.openxmlformats.org/officeDocument/2006/relationships/theme" Target="../theme/theme2.xml"/><Relationship Id="rId24" Type="http://schemas.openxmlformats.org/officeDocument/2006/relationships/tags" Target="../tags/tag125.xml"/><Relationship Id="rId23" Type="http://schemas.openxmlformats.org/officeDocument/2006/relationships/tags" Target="../tags/tag124.xml"/><Relationship Id="rId22" Type="http://schemas.openxmlformats.org/officeDocument/2006/relationships/tags" Target="../tags/tag123.xml"/><Relationship Id="rId21" Type="http://schemas.openxmlformats.org/officeDocument/2006/relationships/tags" Target="../tags/tag122.xml"/><Relationship Id="rId20" Type="http://schemas.openxmlformats.org/officeDocument/2006/relationships/tags" Target="../tags/tag121.xml"/><Relationship Id="rId2" Type="http://schemas.openxmlformats.org/officeDocument/2006/relationships/slideLayout" Target="../slideLayouts/slideLayout7.xml"/><Relationship Id="rId19" Type="http://schemas.openxmlformats.org/officeDocument/2006/relationships/tags" Target="../tags/tag120.xml"/><Relationship Id="rId18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AEF0E-B0E1-4E2B-B710-8C4B6E84EFA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11774-E2B8-474C-A30B-EED024AE0F0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90" Type="http://schemas.openxmlformats.org/officeDocument/2006/relationships/notesSlide" Target="../notesSlides/notesSlide9.xml"/><Relationship Id="rId9" Type="http://schemas.openxmlformats.org/officeDocument/2006/relationships/tags" Target="../tags/tag166.xml"/><Relationship Id="rId89" Type="http://schemas.openxmlformats.org/officeDocument/2006/relationships/vmlDrawing" Target="../drawings/vmlDrawing4.vml"/><Relationship Id="rId88" Type="http://schemas.openxmlformats.org/officeDocument/2006/relationships/slideLayout" Target="../slideLayouts/slideLayout12.xml"/><Relationship Id="rId87" Type="http://schemas.openxmlformats.org/officeDocument/2006/relationships/tags" Target="../tags/tag234.xml"/><Relationship Id="rId86" Type="http://schemas.openxmlformats.org/officeDocument/2006/relationships/tags" Target="../tags/tag233.xml"/><Relationship Id="rId85" Type="http://schemas.openxmlformats.org/officeDocument/2006/relationships/image" Target="../media/image24.png"/><Relationship Id="rId84" Type="http://schemas.openxmlformats.org/officeDocument/2006/relationships/tags" Target="../tags/tag232.xml"/><Relationship Id="rId83" Type="http://schemas.openxmlformats.org/officeDocument/2006/relationships/tags" Target="../tags/tag231.xml"/><Relationship Id="rId82" Type="http://schemas.openxmlformats.org/officeDocument/2006/relationships/tags" Target="../tags/tag230.xml"/><Relationship Id="rId81" Type="http://schemas.openxmlformats.org/officeDocument/2006/relationships/image" Target="../media/image23.png"/><Relationship Id="rId80" Type="http://schemas.openxmlformats.org/officeDocument/2006/relationships/tags" Target="../tags/tag229.xml"/><Relationship Id="rId8" Type="http://schemas.openxmlformats.org/officeDocument/2006/relationships/tags" Target="../tags/tag165.xml"/><Relationship Id="rId79" Type="http://schemas.openxmlformats.org/officeDocument/2006/relationships/tags" Target="../tags/tag228.xml"/><Relationship Id="rId78" Type="http://schemas.openxmlformats.org/officeDocument/2006/relationships/tags" Target="../tags/tag227.xml"/><Relationship Id="rId77" Type="http://schemas.openxmlformats.org/officeDocument/2006/relationships/tags" Target="../tags/tag226.xml"/><Relationship Id="rId76" Type="http://schemas.openxmlformats.org/officeDocument/2006/relationships/tags" Target="../tags/tag225.xml"/><Relationship Id="rId75" Type="http://schemas.openxmlformats.org/officeDocument/2006/relationships/tags" Target="../tags/tag224.xml"/><Relationship Id="rId74" Type="http://schemas.openxmlformats.org/officeDocument/2006/relationships/tags" Target="../tags/tag223.xml"/><Relationship Id="rId73" Type="http://schemas.openxmlformats.org/officeDocument/2006/relationships/image" Target="../media/image22.png"/><Relationship Id="rId72" Type="http://schemas.openxmlformats.org/officeDocument/2006/relationships/tags" Target="../tags/tag222.xml"/><Relationship Id="rId71" Type="http://schemas.openxmlformats.org/officeDocument/2006/relationships/tags" Target="../tags/tag221.xml"/><Relationship Id="rId70" Type="http://schemas.openxmlformats.org/officeDocument/2006/relationships/tags" Target="../tags/tag220.xml"/><Relationship Id="rId7" Type="http://schemas.openxmlformats.org/officeDocument/2006/relationships/tags" Target="../tags/tag164.xml"/><Relationship Id="rId69" Type="http://schemas.openxmlformats.org/officeDocument/2006/relationships/image" Target="../media/image21.png"/><Relationship Id="rId68" Type="http://schemas.openxmlformats.org/officeDocument/2006/relationships/image" Target="../media/image20.png"/><Relationship Id="rId67" Type="http://schemas.openxmlformats.org/officeDocument/2006/relationships/tags" Target="../tags/tag219.xml"/><Relationship Id="rId66" Type="http://schemas.openxmlformats.org/officeDocument/2006/relationships/tags" Target="../tags/tag218.xml"/><Relationship Id="rId65" Type="http://schemas.openxmlformats.org/officeDocument/2006/relationships/tags" Target="../tags/tag217.xml"/><Relationship Id="rId64" Type="http://schemas.openxmlformats.org/officeDocument/2006/relationships/tags" Target="../tags/tag216.xml"/><Relationship Id="rId63" Type="http://schemas.openxmlformats.org/officeDocument/2006/relationships/tags" Target="../tags/tag215.xml"/><Relationship Id="rId62" Type="http://schemas.openxmlformats.org/officeDocument/2006/relationships/tags" Target="../tags/tag214.xml"/><Relationship Id="rId61" Type="http://schemas.openxmlformats.org/officeDocument/2006/relationships/tags" Target="../tags/tag213.xml"/><Relationship Id="rId60" Type="http://schemas.openxmlformats.org/officeDocument/2006/relationships/tags" Target="../tags/tag212.xml"/><Relationship Id="rId6" Type="http://schemas.openxmlformats.org/officeDocument/2006/relationships/tags" Target="../tags/tag163.xml"/><Relationship Id="rId59" Type="http://schemas.openxmlformats.org/officeDocument/2006/relationships/tags" Target="../tags/tag211.xml"/><Relationship Id="rId58" Type="http://schemas.openxmlformats.org/officeDocument/2006/relationships/tags" Target="../tags/tag210.xml"/><Relationship Id="rId57" Type="http://schemas.openxmlformats.org/officeDocument/2006/relationships/tags" Target="../tags/tag209.xml"/><Relationship Id="rId56" Type="http://schemas.openxmlformats.org/officeDocument/2006/relationships/tags" Target="../tags/tag208.xml"/><Relationship Id="rId55" Type="http://schemas.openxmlformats.org/officeDocument/2006/relationships/tags" Target="../tags/tag207.xml"/><Relationship Id="rId54" Type="http://schemas.openxmlformats.org/officeDocument/2006/relationships/tags" Target="../tags/tag206.xml"/><Relationship Id="rId53" Type="http://schemas.openxmlformats.org/officeDocument/2006/relationships/image" Target="../media/image19.png"/><Relationship Id="rId52" Type="http://schemas.openxmlformats.org/officeDocument/2006/relationships/tags" Target="../tags/tag205.xml"/><Relationship Id="rId51" Type="http://schemas.openxmlformats.org/officeDocument/2006/relationships/tags" Target="../tags/tag204.xml"/><Relationship Id="rId50" Type="http://schemas.openxmlformats.org/officeDocument/2006/relationships/tags" Target="../tags/tag203.xml"/><Relationship Id="rId5" Type="http://schemas.openxmlformats.org/officeDocument/2006/relationships/tags" Target="../tags/tag162.xml"/><Relationship Id="rId49" Type="http://schemas.openxmlformats.org/officeDocument/2006/relationships/tags" Target="../tags/tag202.xml"/><Relationship Id="rId48" Type="http://schemas.openxmlformats.org/officeDocument/2006/relationships/tags" Target="../tags/tag201.xml"/><Relationship Id="rId47" Type="http://schemas.openxmlformats.org/officeDocument/2006/relationships/tags" Target="../tags/tag200.xml"/><Relationship Id="rId46" Type="http://schemas.openxmlformats.org/officeDocument/2006/relationships/tags" Target="../tags/tag199.xml"/><Relationship Id="rId45" Type="http://schemas.openxmlformats.org/officeDocument/2006/relationships/image" Target="../media/image18.png"/><Relationship Id="rId44" Type="http://schemas.openxmlformats.org/officeDocument/2006/relationships/tags" Target="../tags/tag198.xml"/><Relationship Id="rId43" Type="http://schemas.openxmlformats.org/officeDocument/2006/relationships/tags" Target="../tags/tag197.xml"/><Relationship Id="rId42" Type="http://schemas.openxmlformats.org/officeDocument/2006/relationships/tags" Target="../tags/tag196.xml"/><Relationship Id="rId41" Type="http://schemas.openxmlformats.org/officeDocument/2006/relationships/tags" Target="../tags/tag195.xml"/><Relationship Id="rId40" Type="http://schemas.openxmlformats.org/officeDocument/2006/relationships/tags" Target="../tags/tag194.xml"/><Relationship Id="rId4" Type="http://schemas.openxmlformats.org/officeDocument/2006/relationships/tags" Target="../tags/tag161.xml"/><Relationship Id="rId39" Type="http://schemas.openxmlformats.org/officeDocument/2006/relationships/tags" Target="../tags/tag193.xml"/><Relationship Id="rId38" Type="http://schemas.openxmlformats.org/officeDocument/2006/relationships/tags" Target="../tags/tag192.xml"/><Relationship Id="rId37" Type="http://schemas.openxmlformats.org/officeDocument/2006/relationships/image" Target="../media/image17.png"/><Relationship Id="rId36" Type="http://schemas.openxmlformats.org/officeDocument/2006/relationships/tags" Target="../tags/tag191.xml"/><Relationship Id="rId35" Type="http://schemas.openxmlformats.org/officeDocument/2006/relationships/tags" Target="../tags/tag190.xml"/><Relationship Id="rId34" Type="http://schemas.openxmlformats.org/officeDocument/2006/relationships/tags" Target="../tags/tag189.xml"/><Relationship Id="rId33" Type="http://schemas.openxmlformats.org/officeDocument/2006/relationships/image" Target="../media/image16.png"/><Relationship Id="rId32" Type="http://schemas.openxmlformats.org/officeDocument/2006/relationships/image" Target="../media/image15.png"/><Relationship Id="rId31" Type="http://schemas.openxmlformats.org/officeDocument/2006/relationships/tags" Target="../tags/tag188.xml"/><Relationship Id="rId30" Type="http://schemas.openxmlformats.org/officeDocument/2006/relationships/tags" Target="../tags/tag187.xml"/><Relationship Id="rId3" Type="http://schemas.openxmlformats.org/officeDocument/2006/relationships/tags" Target="../tags/tag160.xml"/><Relationship Id="rId29" Type="http://schemas.openxmlformats.org/officeDocument/2006/relationships/tags" Target="../tags/tag186.xml"/><Relationship Id="rId28" Type="http://schemas.openxmlformats.org/officeDocument/2006/relationships/tags" Target="../tags/tag185.xml"/><Relationship Id="rId27" Type="http://schemas.openxmlformats.org/officeDocument/2006/relationships/tags" Target="../tags/tag184.xml"/><Relationship Id="rId26" Type="http://schemas.openxmlformats.org/officeDocument/2006/relationships/tags" Target="../tags/tag183.xml"/><Relationship Id="rId25" Type="http://schemas.openxmlformats.org/officeDocument/2006/relationships/tags" Target="../tags/tag182.xml"/><Relationship Id="rId24" Type="http://schemas.openxmlformats.org/officeDocument/2006/relationships/tags" Target="../tags/tag181.xml"/><Relationship Id="rId23" Type="http://schemas.openxmlformats.org/officeDocument/2006/relationships/tags" Target="../tags/tag180.xml"/><Relationship Id="rId22" Type="http://schemas.openxmlformats.org/officeDocument/2006/relationships/tags" Target="../tags/tag179.xml"/><Relationship Id="rId21" Type="http://schemas.openxmlformats.org/officeDocument/2006/relationships/tags" Target="../tags/tag178.xml"/><Relationship Id="rId20" Type="http://schemas.openxmlformats.org/officeDocument/2006/relationships/tags" Target="../tags/tag177.xml"/><Relationship Id="rId2" Type="http://schemas.openxmlformats.org/officeDocument/2006/relationships/image" Target="../media/image4.emf"/><Relationship Id="rId19" Type="http://schemas.openxmlformats.org/officeDocument/2006/relationships/tags" Target="../tags/tag176.xml"/><Relationship Id="rId18" Type="http://schemas.openxmlformats.org/officeDocument/2006/relationships/tags" Target="../tags/tag175.xml"/><Relationship Id="rId17" Type="http://schemas.openxmlformats.org/officeDocument/2006/relationships/tags" Target="../tags/tag174.xml"/><Relationship Id="rId16" Type="http://schemas.openxmlformats.org/officeDocument/2006/relationships/tags" Target="../tags/tag173.xml"/><Relationship Id="rId15" Type="http://schemas.openxmlformats.org/officeDocument/2006/relationships/tags" Target="../tags/tag172.xml"/><Relationship Id="rId14" Type="http://schemas.openxmlformats.org/officeDocument/2006/relationships/tags" Target="../tags/tag171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37.xml"/><Relationship Id="rId2" Type="http://schemas.openxmlformats.org/officeDocument/2006/relationships/image" Target="../media/image25.emf"/><Relationship Id="rId1" Type="http://schemas.openxmlformats.org/officeDocument/2006/relationships/tags" Target="../tags/tag23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39.xml"/><Relationship Id="rId2" Type="http://schemas.openxmlformats.org/officeDocument/2006/relationships/image" Target="../media/image26.emf"/><Relationship Id="rId1" Type="http://schemas.openxmlformats.org/officeDocument/2006/relationships/tags" Target="../tags/tag23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41.xml"/><Relationship Id="rId2" Type="http://schemas.openxmlformats.org/officeDocument/2006/relationships/image" Target="../media/image27.emf"/><Relationship Id="rId1" Type="http://schemas.openxmlformats.org/officeDocument/2006/relationships/tags" Target="../tags/tag24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43.xml"/><Relationship Id="rId2" Type="http://schemas.openxmlformats.org/officeDocument/2006/relationships/image" Target="../media/image28.emf"/><Relationship Id="rId1" Type="http://schemas.openxmlformats.org/officeDocument/2006/relationships/tags" Target="../tags/tag24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45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tags" Target="../tags/tag2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6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250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notesSlide" Target="../notesSlides/notesSlide15.xml"/><Relationship Id="rId1" Type="http://schemas.openxmlformats.org/officeDocument/2006/relationships/tags" Target="../tags/tag24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2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tags" Target="../tags/tag126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3.xml"/><Relationship Id="rId3" Type="http://schemas.openxmlformats.org/officeDocument/2006/relationships/image" Target="../media/image35.emf"/><Relationship Id="rId2" Type="http://schemas.openxmlformats.org/officeDocument/2006/relationships/tags" Target="../tags/tag252.xml"/><Relationship Id="rId1" Type="http://schemas.openxmlformats.org/officeDocument/2006/relationships/tags" Target="../tags/tag25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6.xml"/><Relationship Id="rId3" Type="http://schemas.openxmlformats.org/officeDocument/2006/relationships/image" Target="../media/image36.emf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tags" Target="../tags/tag1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12.xml"/><Relationship Id="rId7" Type="http://schemas.openxmlformats.org/officeDocument/2006/relationships/tags" Target="../tags/tag14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ags" Target="../tags/tag145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0" Type="http://schemas.openxmlformats.org/officeDocument/2006/relationships/notesSlide" Target="../notesSlides/notesSlide3.xml"/><Relationship Id="rId1" Type="http://schemas.openxmlformats.org/officeDocument/2006/relationships/tags" Target="../tags/tag14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49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148.xml"/><Relationship Id="rId2" Type="http://schemas.openxmlformats.org/officeDocument/2006/relationships/image" Target="../media/image5.emf"/><Relationship Id="rId1" Type="http://schemas.openxmlformats.org/officeDocument/2006/relationships/tags" Target="../tags/tag14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153.xml"/><Relationship Id="rId4" Type="http://schemas.openxmlformats.org/officeDocument/2006/relationships/image" Target="../media/image5.emf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12.xml"/><Relationship Id="rId6" Type="http://schemas.openxmlformats.org/officeDocument/2006/relationships/tags" Target="../tags/tag156.xml"/><Relationship Id="rId5" Type="http://schemas.openxmlformats.org/officeDocument/2006/relationships/image" Target="../media/image13.png"/><Relationship Id="rId4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p>
            <a:r>
              <a:rPr lang="zh-CN" altLang="en-US" sz="4900" spc="300" dirty="0">
                <a:sym typeface="+mn-ea"/>
              </a:rPr>
              <a:t>Driver Modeling相关内容梳理总结</a:t>
            </a:r>
            <a:endParaRPr lang="zh-CN" altLang="en-US" sz="4900" spc="3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 advTm="0"/>
    </mc:Choice>
    <mc:Fallback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15" y="1517375"/>
            <a:ext cx="6689980" cy="44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/>
          <p:nvPr>
            <p:custDataLst>
              <p:tags r:id="rId2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怎么做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3"/>
            </p:custDataLst>
          </p:nvPr>
        </p:nvSpPr>
        <p:spPr>
          <a:xfrm>
            <a:off x="356578" y="1618519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Input wave (pre-driver waveform)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736828" y="1684125"/>
          <a:ext cx="7901653" cy="25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1" imgW="3858260" imgH="1259840" progId="Visio.Drawing.15">
                  <p:embed/>
                </p:oleObj>
              </mc:Choice>
              <mc:Fallback>
                <p:oleObj name="" r:id="rId1" imgW="3858260" imgH="1259840" progId="Visio.Drawing.15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828" y="1684125"/>
                        <a:ext cx="7901653" cy="2556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/>
          <p:nvPr>
            <p:custDataLst>
              <p:tags r:id="rId3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怎么做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8970010" y="5034280"/>
            <a:ext cx="2075815" cy="138112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29920" y="4942840"/>
            <a:ext cx="779780" cy="9105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0" name="直接连接符 89"/>
          <p:cNvCxnSpPr/>
          <p:nvPr>
            <p:custDataLst>
              <p:tags r:id="rId6"/>
            </p:custDataLst>
          </p:nvPr>
        </p:nvCxnSpPr>
        <p:spPr>
          <a:xfrm>
            <a:off x="2235835" y="5664200"/>
            <a:ext cx="18923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>
            <p:custDataLst>
              <p:tags r:id="rId7"/>
            </p:custDataLst>
          </p:nvPr>
        </p:nvCxnSpPr>
        <p:spPr>
          <a:xfrm>
            <a:off x="2235835" y="5719445"/>
            <a:ext cx="18923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>
            <p:custDataLst>
              <p:tags r:id="rId8"/>
            </p:custDataLst>
          </p:nvPr>
        </p:nvCxnSpPr>
        <p:spPr>
          <a:xfrm rot="5400000">
            <a:off x="924560" y="6070600"/>
            <a:ext cx="23495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>
            <p:custDataLst>
              <p:tags r:id="rId9"/>
            </p:custDataLst>
          </p:nvPr>
        </p:nvCxnSpPr>
        <p:spPr>
          <a:xfrm rot="5400000">
            <a:off x="880110" y="6070600"/>
            <a:ext cx="23495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7" idx="3"/>
          </p:cNvCxnSpPr>
          <p:nvPr>
            <p:custDataLst>
              <p:tags r:id="rId10"/>
            </p:custDataLst>
          </p:nvPr>
        </p:nvCxnSpPr>
        <p:spPr>
          <a:xfrm>
            <a:off x="1409700" y="5398135"/>
            <a:ext cx="927100" cy="825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11"/>
            </p:custDataLst>
          </p:nvPr>
        </p:nvCxnSpPr>
        <p:spPr>
          <a:xfrm>
            <a:off x="2330450" y="5398135"/>
            <a:ext cx="0" cy="25781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12"/>
            </p:custDataLst>
          </p:nvPr>
        </p:nvCxnSpPr>
        <p:spPr>
          <a:xfrm>
            <a:off x="2329180" y="5725160"/>
            <a:ext cx="2540" cy="44005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13"/>
            </p:custDataLst>
          </p:nvPr>
        </p:nvCxnSpPr>
        <p:spPr>
          <a:xfrm>
            <a:off x="301625" y="5396230"/>
            <a:ext cx="32766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811530" y="5208905"/>
            <a:ext cx="4851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ccb</a:t>
            </a:r>
            <a:endParaRPr lang="en-US" altLang="zh-CN" sz="1400" b="1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16510" y="5089525"/>
            <a:ext cx="4775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Vin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6"/>
            </p:custDataLst>
          </p:nvPr>
        </p:nvSpPr>
        <p:spPr>
          <a:xfrm>
            <a:off x="1645285" y="5118735"/>
            <a:ext cx="419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V1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>
            <p:custDataLst>
              <p:tags r:id="rId17"/>
            </p:custDataLst>
          </p:nvPr>
        </p:nvSpPr>
        <p:spPr>
          <a:xfrm>
            <a:off x="1547495" y="5383530"/>
            <a:ext cx="242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1599565" y="5401945"/>
            <a:ext cx="14351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18"/>
            </p:custDataLst>
          </p:nvPr>
        </p:nvSpPr>
        <p:spPr>
          <a:xfrm>
            <a:off x="2400935" y="5601970"/>
            <a:ext cx="384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c1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任意多边形: 形状 19"/>
          <p:cNvSpPr/>
          <p:nvPr>
            <p:custDataLst>
              <p:tags r:id="rId19"/>
            </p:custDataLst>
          </p:nvPr>
        </p:nvSpPr>
        <p:spPr>
          <a:xfrm>
            <a:off x="426085" y="5405120"/>
            <a:ext cx="556895" cy="659765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-1" fmla="*/ 28212 w 1072152"/>
              <a:gd name="connsiteY0-2" fmla="*/ 0 h 1124843"/>
              <a:gd name="connsiteX1-3" fmla="*/ 218712 w 1072152"/>
              <a:gd name="connsiteY1-4" fmla="*/ 914400 h 1124843"/>
              <a:gd name="connsiteX2-5" fmla="*/ 1072152 w 1072152"/>
              <a:gd name="connsiteY2-6" fmla="*/ 1112520 h 1124843"/>
              <a:gd name="connsiteX0-7" fmla="*/ 28212 w 1072152"/>
              <a:gd name="connsiteY0-8" fmla="*/ 0 h 1112520"/>
              <a:gd name="connsiteX1-9" fmla="*/ 218712 w 1072152"/>
              <a:gd name="connsiteY1-10" fmla="*/ 914400 h 1112520"/>
              <a:gd name="connsiteX2-11" fmla="*/ 1072152 w 1072152"/>
              <a:gd name="connsiteY2-12" fmla="*/ 1112520 h 1112520"/>
              <a:gd name="connsiteX0-13" fmla="*/ 28212 w 1072152"/>
              <a:gd name="connsiteY0-14" fmla="*/ 0 h 1112520"/>
              <a:gd name="connsiteX1-15" fmla="*/ 218712 w 1072152"/>
              <a:gd name="connsiteY1-16" fmla="*/ 839641 h 1112520"/>
              <a:gd name="connsiteX2-17" fmla="*/ 1072152 w 1072152"/>
              <a:gd name="connsiteY2-18" fmla="*/ 1112520 h 11125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72152" h="1112520">
                <a:moveTo>
                  <a:pt x="28212" y="0"/>
                </a:moveTo>
                <a:cubicBezTo>
                  <a:pt x="-51163" y="410210"/>
                  <a:pt x="44722" y="654221"/>
                  <a:pt x="218712" y="839641"/>
                </a:cubicBezTo>
                <a:cubicBezTo>
                  <a:pt x="392702" y="1025061"/>
                  <a:pt x="651147" y="1111282"/>
                  <a:pt x="1072152" y="1112520"/>
                </a:cubicBezTo>
              </a:path>
            </a:pathLst>
          </a:cu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: 形状 20"/>
          <p:cNvSpPr/>
          <p:nvPr>
            <p:custDataLst>
              <p:tags r:id="rId20"/>
            </p:custDataLst>
          </p:nvPr>
        </p:nvSpPr>
        <p:spPr>
          <a:xfrm flipH="1">
            <a:off x="1036955" y="5396230"/>
            <a:ext cx="953135" cy="668020"/>
          </a:xfrm>
          <a:custGeom>
            <a:avLst/>
            <a:gdLst>
              <a:gd name="connsiteX0" fmla="*/ 88855 w 1132795"/>
              <a:gd name="connsiteY0" fmla="*/ 0 h 1145472"/>
              <a:gd name="connsiteX1" fmla="*/ 104095 w 1132795"/>
              <a:gd name="connsiteY1" fmla="*/ 1005840 h 1145472"/>
              <a:gd name="connsiteX2" fmla="*/ 1132795 w 1132795"/>
              <a:gd name="connsiteY2" fmla="*/ 1112520 h 1145472"/>
              <a:gd name="connsiteX0-1" fmla="*/ 28212 w 1072152"/>
              <a:gd name="connsiteY0-2" fmla="*/ 0 h 1124843"/>
              <a:gd name="connsiteX1-3" fmla="*/ 218712 w 1072152"/>
              <a:gd name="connsiteY1-4" fmla="*/ 914400 h 1124843"/>
              <a:gd name="connsiteX2-5" fmla="*/ 1072152 w 1072152"/>
              <a:gd name="connsiteY2-6" fmla="*/ 1112520 h 1124843"/>
              <a:gd name="connsiteX0-7" fmla="*/ 28212 w 1072152"/>
              <a:gd name="connsiteY0-8" fmla="*/ 0 h 1115158"/>
              <a:gd name="connsiteX1-9" fmla="*/ 218712 w 1072152"/>
              <a:gd name="connsiteY1-10" fmla="*/ 914400 h 1115158"/>
              <a:gd name="connsiteX2-11" fmla="*/ 1072152 w 1072152"/>
              <a:gd name="connsiteY2-12" fmla="*/ 1112520 h 11151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72152" h="1115158">
                <a:moveTo>
                  <a:pt x="28212" y="0"/>
                </a:moveTo>
                <a:cubicBezTo>
                  <a:pt x="-51163" y="410210"/>
                  <a:pt x="44722" y="728980"/>
                  <a:pt x="218712" y="914400"/>
                </a:cubicBezTo>
                <a:cubicBezTo>
                  <a:pt x="392702" y="1099820"/>
                  <a:pt x="676547" y="1124818"/>
                  <a:pt x="1072152" y="1112520"/>
                </a:cubicBezTo>
              </a:path>
            </a:pathLst>
          </a:cu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1"/>
            </p:custDataLst>
          </p:nvPr>
        </p:nvSpPr>
        <p:spPr>
          <a:xfrm>
            <a:off x="1050290" y="6108065"/>
            <a:ext cx="4495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cm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3" name="等腰三角形 22"/>
          <p:cNvSpPr/>
          <p:nvPr>
            <p:custDataLst>
              <p:tags r:id="rId22"/>
            </p:custDataLst>
          </p:nvPr>
        </p:nvSpPr>
        <p:spPr>
          <a:xfrm flipV="1">
            <a:off x="2249805" y="6165215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23"/>
          <p:cNvSpPr/>
          <p:nvPr>
            <p:custDataLst>
              <p:tags r:id="rId23"/>
            </p:custDataLst>
          </p:nvPr>
        </p:nvSpPr>
        <p:spPr>
          <a:xfrm>
            <a:off x="5921375" y="5005705"/>
            <a:ext cx="779780" cy="9105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>
            <p:custDataLst>
              <p:tags r:id="rId24"/>
            </p:custDataLst>
          </p:nvPr>
        </p:nvCxnSpPr>
        <p:spPr>
          <a:xfrm>
            <a:off x="5593715" y="5459095"/>
            <a:ext cx="32766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6103620" y="5271770"/>
            <a:ext cx="48514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err="1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ccb</a:t>
            </a:r>
            <a:endParaRPr lang="en-US" altLang="zh-CN" sz="1400" b="1" dirty="0" err="1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5307965" y="5152390"/>
            <a:ext cx="47752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Vin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6838950" y="5446395"/>
            <a:ext cx="24257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I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>
            <p:custDataLst>
              <p:tags r:id="rId28"/>
            </p:custDataLst>
          </p:nvPr>
        </p:nvCxnSpPr>
        <p:spPr>
          <a:xfrm>
            <a:off x="9340215" y="5473700"/>
            <a:ext cx="0" cy="25781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29"/>
            </p:custDataLst>
          </p:nvPr>
        </p:nvCxnSpPr>
        <p:spPr>
          <a:xfrm>
            <a:off x="9338945" y="5800090"/>
            <a:ext cx="2540" cy="44005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等腰三角形 30"/>
          <p:cNvSpPr/>
          <p:nvPr>
            <p:custDataLst>
              <p:tags r:id="rId30"/>
            </p:custDataLst>
          </p:nvPr>
        </p:nvSpPr>
        <p:spPr>
          <a:xfrm flipV="1">
            <a:off x="9259570" y="6240780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>
            <a:endCxn id="24" idx="3"/>
          </p:cNvCxnSpPr>
          <p:nvPr>
            <p:custDataLst>
              <p:tags r:id="rId31"/>
            </p:custDataLst>
          </p:nvPr>
        </p:nvCxnSpPr>
        <p:spPr>
          <a:xfrm flipH="1" flipV="1">
            <a:off x="6701155" y="5461000"/>
            <a:ext cx="4650105" cy="952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7893050" y="5090795"/>
                <a:ext cx="400050" cy="26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050" y="5090795"/>
                <a:ext cx="400050" cy="267335"/>
              </a:xfrm>
              <a:prstGeom prst="rect">
                <a:avLst/>
              </a:prstGeom>
              <a:blipFill rotWithShape="1">
                <a:blip r:embed="rId32"/>
                <a:stretch>
                  <a:fillRect r="-134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/>
              <p:cNvSpPr txBox="1"/>
              <p:nvPr/>
            </p:nvSpPr>
            <p:spPr>
              <a:xfrm>
                <a:off x="7875905" y="4703445"/>
                <a:ext cx="452120" cy="26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文本框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905" y="4703445"/>
                <a:ext cx="452120" cy="267335"/>
              </a:xfrm>
              <a:prstGeom prst="rect">
                <a:avLst/>
              </a:prstGeom>
              <a:blipFill rotWithShape="1">
                <a:blip r:embed="rId33"/>
                <a:stretch>
                  <a:fillRect r="-11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 34"/>
          <p:cNvSpPr/>
          <p:nvPr>
            <p:custDataLst>
              <p:tags r:id="rId34"/>
            </p:custDataLst>
          </p:nvPr>
        </p:nvSpPr>
        <p:spPr>
          <a:xfrm>
            <a:off x="9274810" y="5648960"/>
            <a:ext cx="128905" cy="2578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9349105" y="5647690"/>
                <a:ext cx="749300" cy="527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b="0" i="1" dirty="0" smtClean="0">
                  <a:solidFill>
                    <a:schemeClr val="dk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6"/>
                </p:custDataLst>
              </p:nvPr>
            </p:nvSpPr>
            <p:spPr>
              <a:xfrm>
                <a:off x="9349105" y="5647690"/>
                <a:ext cx="749300" cy="527685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椭圆 85"/>
          <p:cNvSpPr/>
          <p:nvPr>
            <p:custDataLst>
              <p:tags r:id="rId38"/>
            </p:custDataLst>
          </p:nvPr>
        </p:nvSpPr>
        <p:spPr>
          <a:xfrm>
            <a:off x="7752080" y="5664200"/>
            <a:ext cx="223520" cy="23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7" name="直接连接符 86"/>
          <p:cNvCxnSpPr>
            <a:stCxn id="86" idx="2"/>
            <a:endCxn id="86" idx="6"/>
          </p:cNvCxnSpPr>
          <p:nvPr>
            <p:custDataLst>
              <p:tags r:id="rId39"/>
            </p:custDataLst>
          </p:nvPr>
        </p:nvCxnSpPr>
        <p:spPr>
          <a:xfrm>
            <a:off x="7752080" y="5782945"/>
            <a:ext cx="22352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endCxn id="86" idx="0"/>
          </p:cNvCxnSpPr>
          <p:nvPr>
            <p:custDataLst>
              <p:tags r:id="rId40"/>
            </p:custDataLst>
          </p:nvPr>
        </p:nvCxnSpPr>
        <p:spPr>
          <a:xfrm>
            <a:off x="7863840" y="5457825"/>
            <a:ext cx="0" cy="20574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stCxn id="86" idx="4"/>
            <a:endCxn id="40" idx="3"/>
          </p:cNvCxnSpPr>
          <p:nvPr>
            <p:custDataLst>
              <p:tags r:id="rId41"/>
            </p:custDataLst>
          </p:nvPr>
        </p:nvCxnSpPr>
        <p:spPr>
          <a:xfrm flipH="1">
            <a:off x="7861935" y="5901055"/>
            <a:ext cx="1905" cy="33147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等腰三角形 39"/>
          <p:cNvSpPr/>
          <p:nvPr>
            <p:custDataLst>
              <p:tags r:id="rId42"/>
            </p:custDataLst>
          </p:nvPr>
        </p:nvSpPr>
        <p:spPr>
          <a:xfrm flipV="1">
            <a:off x="7782560" y="6232525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7864475" y="5478780"/>
            <a:ext cx="0" cy="1619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文本框 41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7985125" y="5667375"/>
                <a:ext cx="747395" cy="478790"/>
              </a:xfrm>
              <a:prstGeom prst="rect">
                <a:avLst/>
              </a:prstGeom>
              <a:solidFill>
                <a:schemeClr val="lt1"/>
              </a:solidFill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400" b="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sz="1400" b="0" i="1" dirty="0">
                  <a:solidFill>
                    <a:schemeClr val="lt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4"/>
                </p:custDataLst>
              </p:nvPr>
            </p:nvSpPr>
            <p:spPr>
              <a:xfrm>
                <a:off x="7985125" y="5667375"/>
                <a:ext cx="747395" cy="478790"/>
              </a:xfrm>
              <a:prstGeom prst="rect">
                <a:avLst/>
              </a:prstGeom>
              <a:blipFill rotWithShape="1">
                <a:blip r:embed="rId45"/>
                <a:stretch>
                  <a:fillRect r="-569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接箭头连接符 42"/>
          <p:cNvCxnSpPr/>
          <p:nvPr/>
        </p:nvCxnSpPr>
        <p:spPr>
          <a:xfrm>
            <a:off x="6891020" y="5464175"/>
            <a:ext cx="143510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椭圆 83"/>
          <p:cNvSpPr/>
          <p:nvPr>
            <p:custDataLst>
              <p:tags r:id="rId46"/>
            </p:custDataLst>
          </p:nvPr>
        </p:nvSpPr>
        <p:spPr>
          <a:xfrm>
            <a:off x="7138670" y="5667375"/>
            <a:ext cx="223520" cy="23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5" name="直接连接符 84"/>
          <p:cNvCxnSpPr>
            <a:stCxn id="84" idx="2"/>
            <a:endCxn id="84" idx="6"/>
          </p:cNvCxnSpPr>
          <p:nvPr>
            <p:custDataLst>
              <p:tags r:id="rId47"/>
            </p:custDataLst>
          </p:nvPr>
        </p:nvCxnSpPr>
        <p:spPr>
          <a:xfrm>
            <a:off x="7138670" y="5786120"/>
            <a:ext cx="22352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endCxn id="84" idx="0"/>
          </p:cNvCxnSpPr>
          <p:nvPr>
            <p:custDataLst>
              <p:tags r:id="rId48"/>
            </p:custDataLst>
          </p:nvPr>
        </p:nvCxnSpPr>
        <p:spPr>
          <a:xfrm>
            <a:off x="7250430" y="5461000"/>
            <a:ext cx="0" cy="20574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stCxn id="84" idx="4"/>
            <a:endCxn id="47" idx="3"/>
          </p:cNvCxnSpPr>
          <p:nvPr>
            <p:custDataLst>
              <p:tags r:id="rId49"/>
            </p:custDataLst>
          </p:nvPr>
        </p:nvCxnSpPr>
        <p:spPr>
          <a:xfrm flipH="1">
            <a:off x="7249160" y="5904230"/>
            <a:ext cx="1905" cy="33147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等腰三角形 46"/>
          <p:cNvSpPr/>
          <p:nvPr>
            <p:custDataLst>
              <p:tags r:id="rId50"/>
            </p:custDataLst>
          </p:nvPr>
        </p:nvSpPr>
        <p:spPr>
          <a:xfrm flipV="1">
            <a:off x="7169785" y="6235700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V="1">
            <a:off x="7251065" y="5481955"/>
            <a:ext cx="0" cy="1619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文本框 48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6505575" y="5786120"/>
                <a:ext cx="747395" cy="492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CN" sz="1400" i="1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altLang="zh-CN" sz="1400" b="0" i="1" dirty="0">
                  <a:solidFill>
                    <a:schemeClr val="lt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2"/>
                </p:custDataLst>
              </p:nvPr>
            </p:nvSpPr>
            <p:spPr>
              <a:xfrm>
                <a:off x="6505575" y="5786120"/>
                <a:ext cx="747395" cy="492125"/>
              </a:xfrm>
              <a:prstGeom prst="rect">
                <a:avLst/>
              </a:prstGeom>
              <a:blipFill rotWithShape="1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箭头: 右 49"/>
          <p:cNvSpPr/>
          <p:nvPr>
            <p:custDataLst>
              <p:tags r:id="rId54"/>
            </p:custDataLst>
          </p:nvPr>
        </p:nvSpPr>
        <p:spPr>
          <a:xfrm>
            <a:off x="3385185" y="5420995"/>
            <a:ext cx="1805305" cy="23368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179445" y="5023485"/>
            <a:ext cx="25107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Backward Euler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等效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82" name="直接连接符 81"/>
          <p:cNvCxnSpPr/>
          <p:nvPr>
            <p:custDataLst>
              <p:tags r:id="rId55"/>
            </p:custDataLst>
          </p:nvPr>
        </p:nvCxnSpPr>
        <p:spPr>
          <a:xfrm>
            <a:off x="2898140" y="5676265"/>
            <a:ext cx="18923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>
            <p:custDataLst>
              <p:tags r:id="rId56"/>
            </p:custDataLst>
          </p:nvPr>
        </p:nvCxnSpPr>
        <p:spPr>
          <a:xfrm>
            <a:off x="2898140" y="5731510"/>
            <a:ext cx="189230" cy="0"/>
          </a:xfrm>
          <a:prstGeom prst="lin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>
            <p:custDataLst>
              <p:tags r:id="rId57"/>
            </p:custDataLst>
          </p:nvPr>
        </p:nvCxnSpPr>
        <p:spPr>
          <a:xfrm>
            <a:off x="2992755" y="5410200"/>
            <a:ext cx="0" cy="25781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>
            <p:custDataLst>
              <p:tags r:id="rId58"/>
            </p:custDataLst>
          </p:nvPr>
        </p:nvCxnSpPr>
        <p:spPr>
          <a:xfrm>
            <a:off x="2991485" y="5736590"/>
            <a:ext cx="2540" cy="44005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/>
          <p:nvPr>
            <p:custDataLst>
              <p:tags r:id="rId59"/>
            </p:custDataLst>
          </p:nvPr>
        </p:nvSpPr>
        <p:spPr>
          <a:xfrm>
            <a:off x="3063240" y="5613400"/>
            <a:ext cx="384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c2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6" name="等腰三角形 55"/>
          <p:cNvSpPr/>
          <p:nvPr>
            <p:custDataLst>
              <p:tags r:id="rId60"/>
            </p:custDataLst>
          </p:nvPr>
        </p:nvSpPr>
        <p:spPr>
          <a:xfrm flipV="1">
            <a:off x="2912110" y="6177280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矩形 56"/>
          <p:cNvSpPr/>
          <p:nvPr>
            <p:custDataLst>
              <p:tags r:id="rId61"/>
            </p:custDataLst>
          </p:nvPr>
        </p:nvSpPr>
        <p:spPr>
          <a:xfrm rot="5400000">
            <a:off x="2588260" y="5279390"/>
            <a:ext cx="128905" cy="2578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8" name="直接连接符 57"/>
          <p:cNvCxnSpPr>
            <a:endCxn id="57" idx="2"/>
          </p:cNvCxnSpPr>
          <p:nvPr>
            <p:custDataLst>
              <p:tags r:id="rId62"/>
            </p:custDataLst>
          </p:nvPr>
        </p:nvCxnSpPr>
        <p:spPr>
          <a:xfrm>
            <a:off x="2330450" y="5408295"/>
            <a:ext cx="19304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7" idx="0"/>
          </p:cNvCxnSpPr>
          <p:nvPr>
            <p:custDataLst>
              <p:tags r:id="rId63"/>
            </p:custDataLst>
          </p:nvPr>
        </p:nvCxnSpPr>
        <p:spPr>
          <a:xfrm>
            <a:off x="2781300" y="5408295"/>
            <a:ext cx="21463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>
            <p:custDataLst>
              <p:tags r:id="rId64"/>
            </p:custDataLst>
          </p:nvPr>
        </p:nvSpPr>
        <p:spPr>
          <a:xfrm>
            <a:off x="2463800" y="5023485"/>
            <a:ext cx="25844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r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61" name="直接连接符 60"/>
          <p:cNvCxnSpPr/>
          <p:nvPr>
            <p:custDataLst>
              <p:tags r:id="rId65"/>
            </p:custDataLst>
          </p:nvPr>
        </p:nvCxnSpPr>
        <p:spPr>
          <a:xfrm>
            <a:off x="10857865" y="5470525"/>
            <a:ext cx="0" cy="25781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>
            <p:custDataLst>
              <p:tags r:id="rId66"/>
            </p:custDataLst>
          </p:nvPr>
        </p:nvCxnSpPr>
        <p:spPr>
          <a:xfrm>
            <a:off x="10856595" y="5796915"/>
            <a:ext cx="2540" cy="440055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等腰三角形 62"/>
          <p:cNvSpPr/>
          <p:nvPr>
            <p:custDataLst>
              <p:tags r:id="rId67"/>
            </p:custDataLst>
          </p:nvPr>
        </p:nvSpPr>
        <p:spPr>
          <a:xfrm flipV="1">
            <a:off x="10777220" y="6237605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文本框 63"/>
              <p:cNvSpPr txBox="1"/>
              <p:nvPr/>
            </p:nvSpPr>
            <p:spPr>
              <a:xfrm>
                <a:off x="11066145" y="5105400"/>
                <a:ext cx="400050" cy="26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4" name="文本框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6145" y="5105400"/>
                <a:ext cx="400050" cy="267335"/>
              </a:xfrm>
              <a:prstGeom prst="rect">
                <a:avLst/>
              </a:prstGeom>
              <a:blipFill rotWithShape="1">
                <a:blip r:embed="rId68"/>
                <a:stretch>
                  <a:fillRect r="-134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文本框 64"/>
              <p:cNvSpPr txBox="1"/>
              <p:nvPr/>
            </p:nvSpPr>
            <p:spPr>
              <a:xfrm>
                <a:off x="11038840" y="4747260"/>
                <a:ext cx="452120" cy="2673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8840" y="4747260"/>
                <a:ext cx="452120" cy="267335"/>
              </a:xfrm>
              <a:prstGeom prst="rect">
                <a:avLst/>
              </a:prstGeom>
              <a:blipFill rotWithShape="1">
                <a:blip r:embed="rId69"/>
                <a:stretch>
                  <a:fillRect r="-11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矩形 65"/>
          <p:cNvSpPr/>
          <p:nvPr>
            <p:custDataLst>
              <p:tags r:id="rId70"/>
            </p:custDataLst>
          </p:nvPr>
        </p:nvSpPr>
        <p:spPr>
          <a:xfrm>
            <a:off x="10792460" y="5645785"/>
            <a:ext cx="128905" cy="2578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文本框 66"/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10208895" y="5606415"/>
                <a:ext cx="749300" cy="527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400" b="0" i="1" smtClean="0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solidFill>
                                <a:schemeClr val="lt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lt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1400" b="0" i="1" dirty="0" smtClean="0">
                  <a:solidFill>
                    <a:schemeClr val="lt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7" name="文本框 6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2"/>
                </p:custDataLst>
              </p:nvPr>
            </p:nvSpPr>
            <p:spPr>
              <a:xfrm>
                <a:off x="10208895" y="5606415"/>
                <a:ext cx="749300" cy="527050"/>
              </a:xfrm>
              <a:prstGeom prst="rect">
                <a:avLst/>
              </a:prstGeom>
              <a:blipFill rotWithShape="1">
                <a:blip r:embed="rId7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椭圆 79"/>
          <p:cNvSpPr/>
          <p:nvPr>
            <p:custDataLst>
              <p:tags r:id="rId74"/>
            </p:custDataLst>
          </p:nvPr>
        </p:nvSpPr>
        <p:spPr>
          <a:xfrm>
            <a:off x="11241405" y="5669280"/>
            <a:ext cx="223520" cy="23749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1" name="直接连接符 80"/>
          <p:cNvCxnSpPr>
            <a:stCxn id="80" idx="2"/>
            <a:endCxn id="80" idx="6"/>
          </p:cNvCxnSpPr>
          <p:nvPr>
            <p:custDataLst>
              <p:tags r:id="rId75"/>
            </p:custDataLst>
          </p:nvPr>
        </p:nvCxnSpPr>
        <p:spPr>
          <a:xfrm>
            <a:off x="11241405" y="5788025"/>
            <a:ext cx="223520" cy="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endCxn id="80" idx="0"/>
          </p:cNvCxnSpPr>
          <p:nvPr>
            <p:custDataLst>
              <p:tags r:id="rId76"/>
            </p:custDataLst>
          </p:nvPr>
        </p:nvCxnSpPr>
        <p:spPr>
          <a:xfrm>
            <a:off x="11353165" y="5462905"/>
            <a:ext cx="0" cy="20574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stCxn id="80" idx="4"/>
            <a:endCxn id="71" idx="3"/>
          </p:cNvCxnSpPr>
          <p:nvPr>
            <p:custDataLst>
              <p:tags r:id="rId77"/>
            </p:custDataLst>
          </p:nvPr>
        </p:nvCxnSpPr>
        <p:spPr>
          <a:xfrm flipH="1">
            <a:off x="11351895" y="5906135"/>
            <a:ext cx="1905" cy="331470"/>
          </a:xfrm>
          <a:prstGeom prst="line">
            <a:avLst/>
          </a:prstGeom>
          <a:ln w="19050">
            <a:solidFill>
              <a:schemeClr val="dk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等腰三角形 70"/>
          <p:cNvSpPr/>
          <p:nvPr>
            <p:custDataLst>
              <p:tags r:id="rId78"/>
            </p:custDataLst>
          </p:nvPr>
        </p:nvSpPr>
        <p:spPr>
          <a:xfrm flipV="1">
            <a:off x="11272520" y="6237605"/>
            <a:ext cx="158750" cy="82550"/>
          </a:xfrm>
          <a:prstGeom prst="triangle">
            <a:avLst/>
          </a:prstGeom>
          <a:noFill/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2" name="直接箭头连接符 71"/>
          <p:cNvCxnSpPr/>
          <p:nvPr/>
        </p:nvCxnSpPr>
        <p:spPr>
          <a:xfrm flipV="1">
            <a:off x="11353800" y="5483860"/>
            <a:ext cx="0" cy="161925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文本框 72"/>
              <p:cNvSpPr txBox="1"/>
              <p:nvPr>
                <p:custDataLst>
                  <p:tags r:id="rId79"/>
                </p:custDataLst>
              </p:nvPr>
            </p:nvSpPr>
            <p:spPr>
              <a:xfrm>
                <a:off x="11428095" y="5542280"/>
                <a:ext cx="747395" cy="45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b="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1400" b="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>
                        <m:sSubPr>
                          <m:ctrlPr>
                            <a:rPr lang="en-US" altLang="zh-CN" sz="140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0" i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  <a:cs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1400" b="0" i="1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MS Mincho" panose="02020609040205080304" charset="-128"/>
                              <a:cs typeface="Cambria Math" panose="02040503050406030204" pitchFamily="18" charset="0"/>
                            </a:rPr>
                            <m:t>2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40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b="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400" b="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微软雅黑" panose="020B0503020204020204" charset="-122"/>
                                  <a:cs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1400" b="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400" b="0" i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MS Mincho" panose="02020609040205080304" charset="-128"/>
                                  <a:cs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altLang="zh-CN" sz="1400" b="0" i="1" dirty="0">
                  <a:solidFill>
                    <a:schemeClr val="dk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3" name="文本框 7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0"/>
                </p:custDataLst>
              </p:nvPr>
            </p:nvSpPr>
            <p:spPr>
              <a:xfrm>
                <a:off x="11428095" y="5542280"/>
                <a:ext cx="747395" cy="456565"/>
              </a:xfrm>
              <a:prstGeom prst="rect">
                <a:avLst/>
              </a:prstGeom>
              <a:blipFill rotWithShape="1">
                <a:blip r:embed="rId81"/>
                <a:stretch>
                  <a:fillRect r="-2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/>
          <p:cNvSpPr/>
          <p:nvPr>
            <p:custDataLst>
              <p:tags r:id="rId82"/>
            </p:custDataLst>
          </p:nvPr>
        </p:nvSpPr>
        <p:spPr>
          <a:xfrm rot="5400000">
            <a:off x="10061575" y="5319395"/>
            <a:ext cx="128905" cy="25781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dk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文本框 74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9857740" y="5059680"/>
                <a:ext cx="586740" cy="36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  <a:cs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altLang="zh-CN" b="0" i="1" dirty="0" smtClean="0">
                  <a:solidFill>
                    <a:schemeClr val="dk1"/>
                  </a:solidFill>
                  <a:latin typeface="Cambria Math" panose="02040503050406030204" pitchFamily="18" charset="0"/>
                  <a:ea typeface="微软雅黑" panose="020B0503020204020204" charset="-122"/>
                  <a:cs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5" name="文本框 7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4"/>
                </p:custDataLst>
              </p:nvPr>
            </p:nvSpPr>
            <p:spPr>
              <a:xfrm>
                <a:off x="9857740" y="5059680"/>
                <a:ext cx="586740" cy="368300"/>
              </a:xfrm>
              <a:prstGeom prst="rect">
                <a:avLst/>
              </a:prstGeom>
              <a:blipFill rotWithShape="1">
                <a:blip r:embed="rId8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接箭头连接符 75"/>
          <p:cNvCxnSpPr/>
          <p:nvPr/>
        </p:nvCxnSpPr>
        <p:spPr>
          <a:xfrm flipV="1">
            <a:off x="8105775" y="5464175"/>
            <a:ext cx="233680" cy="127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/>
          <p:cNvCxnSpPr/>
          <p:nvPr/>
        </p:nvCxnSpPr>
        <p:spPr>
          <a:xfrm flipH="1" flipV="1">
            <a:off x="11061065" y="5466080"/>
            <a:ext cx="247015" cy="3175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/>
          <p:cNvSpPr txBox="1"/>
          <p:nvPr/>
        </p:nvSpPr>
        <p:spPr>
          <a:xfrm>
            <a:off x="9078595" y="4693920"/>
            <a:ext cx="1370330" cy="2768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PI</a:t>
            </a:r>
            <a:r>
              <a:rPr lang="zh-CN" altLang="en-US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型网络分析</a:t>
            </a:r>
            <a:endParaRPr lang="zh-CN" altLang="en-US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9" name="文本框 78"/>
          <p:cNvSpPr txBox="1"/>
          <p:nvPr>
            <p:custDataLst>
              <p:tags r:id="rId86"/>
            </p:custDataLst>
          </p:nvPr>
        </p:nvSpPr>
        <p:spPr>
          <a:xfrm>
            <a:off x="2818130" y="5126990"/>
            <a:ext cx="4197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V2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  <p:custDataLst>
      <p:tags r:id="rId87"/>
    </p:custDataLst>
  </p:cSld>
  <p:clrMapOvr>
    <a:masterClrMapping/>
  </p:clrMapOvr>
  <p:transition spd="slow" advTm="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757618" y="2757391"/>
            <a:ext cx="467677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code </a:t>
            </a:r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梳理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流程梳理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754144" y="1089563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compute-timing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652" y="1466974"/>
            <a:ext cx="5522844" cy="4668118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流程梳理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754144" y="1089563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compute-timing Pi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510" y="1323351"/>
            <a:ext cx="5556055" cy="47527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流程梳理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754144" y="1089563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compute-timing Pi and VM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458" y="1466974"/>
            <a:ext cx="5344767" cy="45720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10594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流程梳理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754144" y="1089563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compute-timing Pi and VM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337" y="870488"/>
            <a:ext cx="5795963" cy="5537647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 spd="slow" advTm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10594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流程梳理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363205" y="113594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ROP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7" y="1693170"/>
            <a:ext cx="5481167" cy="34155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133" y="1252331"/>
            <a:ext cx="5309596" cy="398931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2361" y="2757391"/>
            <a:ext cx="49872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</a:t>
            </a:r>
            <a:r>
              <a:rPr lang="en-US" altLang="zh-CN" sz="240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Incremental Driver-modeling</a:t>
            </a:r>
            <a:endParaRPr lang="en-US" altLang="zh-CN" sz="2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</a:rPr>
              <a:t>Incremental driver-modeling</a:t>
            </a:r>
            <a:endParaRPr lang="en-US" altLang="zh-CN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363619" y="1081185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VM pool</a:t>
            </a: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的选择</a:t>
            </a:r>
            <a:endPara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9" y="3009952"/>
            <a:ext cx="4314286" cy="4190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635" y="2990904"/>
            <a:ext cx="1571429" cy="4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7" y="4329014"/>
            <a:ext cx="5266667" cy="4095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173" y="4248567"/>
            <a:ext cx="6323809" cy="438095"/>
          </a:xfrm>
          <a:prstGeom prst="rect">
            <a:avLst/>
          </a:prstGeom>
        </p:spPr>
      </p:pic>
      <p:sp>
        <p:nvSpPr>
          <p:cNvPr id="11" name="箭头: 右 10"/>
          <p:cNvSpPr/>
          <p:nvPr>
            <p:custDataLst>
              <p:tags r:id="rId6"/>
            </p:custDataLst>
          </p:nvPr>
        </p:nvSpPr>
        <p:spPr>
          <a:xfrm>
            <a:off x="5248275" y="3609855"/>
            <a:ext cx="771525" cy="409524"/>
          </a:xfrm>
          <a:prstGeom prst="rightArrow">
            <a:avLst/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2428875" y="5334000"/>
            <a:ext cx="5867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在释放内存时，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tuVMAlloc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pool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能一次释放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pool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的所有内存，</a:t>
            </a:r>
            <a:r>
              <a:rPr lang="en-US" altLang="zh-CN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tuVMObj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pool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能删除对单个</a:t>
            </a:r>
            <a:r>
              <a:rPr lang="en-US" altLang="zh-CN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object</a:t>
            </a:r>
            <a:r>
              <a:rPr lang="zh-CN" altLang="en-US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的内存</a:t>
            </a:r>
            <a:endParaRPr lang="zh-CN" altLang="en-US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 spd="slow" advTm="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12192635" cy="1108710"/>
          </a:xfrm>
          <a:prstGeom prst="rect">
            <a:avLst/>
          </a:prstGeom>
          <a:solidFill>
            <a:schemeClr val="dk2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dirty="0">
              <a:solidFill>
                <a:schemeClr val="lt1"/>
              </a:solidFill>
              <a:highlight>
                <a:srgbClr val="1171F1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3410584" y="286956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Driver-Modeling 简介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3414085" y="195208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3537910" y="2702653"/>
            <a:ext cx="1080135" cy="635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3411854" y="494855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Driver-Modeling Code 梳理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3421705" y="404097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b="1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4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3545530" y="4784556"/>
            <a:ext cx="1080135" cy="635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7539354" y="286956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just">
              <a:lnSpc>
                <a:spcPct val="150000"/>
              </a:lnSpc>
              <a:spcBef>
                <a:spcPts val="0"/>
              </a:spcBef>
              <a:spcAft>
                <a:spcPts val="2000"/>
              </a:spcAft>
              <a:buSzPct val="100000"/>
              <a:buNone/>
            </a:pPr>
            <a:r>
              <a:rPr lang="zh-CN" altLang="en-US" dirty="0">
                <a:solidFill>
                  <a:schemeClr val="dk1"/>
                </a:solidFill>
                <a:latin typeface="Arial" panose="020B0604020202020204" pitchFamily="34" charset="0"/>
                <a:ea typeface="微软雅黑" panose="020B0503020204020204" charset="-122"/>
              </a:rPr>
              <a:t>Incremental Driver-Modeling</a:t>
            </a:r>
            <a:endParaRPr lang="zh-CN" altLang="en-US" dirty="0"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7542855" y="196160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7666680" y="2702653"/>
            <a:ext cx="1080135" cy="635"/>
          </a:xfrm>
          <a:prstGeom prst="line">
            <a:avLst/>
          </a:prstGeom>
          <a:ln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55650" y="696595"/>
            <a:ext cx="1880235" cy="695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800" dirty="0">
                <a:ln>
                  <a:noFill/>
                </a:ln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+mj-lt"/>
              </a:rPr>
              <a:t>目录</a:t>
            </a:r>
            <a:endParaRPr lang="zh-CN" altLang="en-US" sz="3200" b="1" spc="800" dirty="0">
              <a:ln>
                <a:noFill/>
              </a:ln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+mj-lt"/>
            </a:endParaRPr>
          </a:p>
        </p:txBody>
      </p:sp>
    </p:spTree>
    <p:custDataLst>
      <p:tags r:id="rId12"/>
    </p:custDataLst>
  </p:cSld>
  <p:clrMapOvr>
    <a:masterClrMapping/>
  </p:clrMapOvr>
  <p:transition spd="slow" advTm="0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</a:rPr>
              <a:t>Incremental driver-modeling</a:t>
            </a:r>
            <a:endParaRPr lang="en-US" altLang="zh-CN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363619" y="1081185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Incremental </a:t>
            </a:r>
            <a:r>
              <a:rPr lang="en-US" altLang="zh-CN" sz="1400" b="1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compute_timing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箭头: 右 10"/>
          <p:cNvSpPr/>
          <p:nvPr>
            <p:custDataLst>
              <p:tags r:id="rId2"/>
            </p:custDataLst>
          </p:nvPr>
        </p:nvSpPr>
        <p:spPr>
          <a:xfrm>
            <a:off x="5548410" y="4086105"/>
            <a:ext cx="771525" cy="409524"/>
          </a:xfrm>
          <a:prstGeom prst="rightArrow">
            <a:avLst/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43" y="1566716"/>
            <a:ext cx="11195969" cy="447213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</a:rPr>
              <a:t>Incremental driver-modeling</a:t>
            </a:r>
            <a:endParaRPr lang="en-US" altLang="zh-CN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Content Placeholder 2"/>
          <p:cNvSpPr txBox="1"/>
          <p:nvPr>
            <p:custDataLst>
              <p:tags r:id="rId1"/>
            </p:custDataLst>
          </p:nvPr>
        </p:nvSpPr>
        <p:spPr>
          <a:xfrm>
            <a:off x="363619" y="1081185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Incremental all flow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1" name="箭头: 右 10"/>
          <p:cNvSpPr/>
          <p:nvPr>
            <p:custDataLst>
              <p:tags r:id="rId2"/>
            </p:custDataLst>
          </p:nvPr>
        </p:nvSpPr>
        <p:spPr>
          <a:xfrm>
            <a:off x="5248275" y="3609855"/>
            <a:ext cx="771525" cy="409524"/>
          </a:xfrm>
          <a:prstGeom prst="rightArrow">
            <a:avLst/>
          </a:prstGeom>
          <a:solidFill>
            <a:schemeClr val="lt1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4" y="1458596"/>
            <a:ext cx="9707767" cy="448151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 advTm="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altLang="zh-CN" sz="9600" dirty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altLang="zh-CN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spd="slow" advTm="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900" dirty="0">
                <a:solidFill>
                  <a:schemeClr val="accent1"/>
                </a:solidFill>
              </a:rPr>
              <a:t>一、Driver-modeling 简介</a:t>
            </a:r>
            <a:endParaRPr lang="zh-CN" altLang="en-US" sz="4900" dirty="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299210" y="1323806"/>
            <a:ext cx="3008630" cy="348621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rtlCol="0" anchor="ctr" anchorCtr="0">
            <a:normAutofit fontScale="97500"/>
          </a:bodyPr>
          <a:p>
            <a:pPr algn="ctr"/>
            <a:r>
              <a:rPr lang="en-US" altLang="zh-CN" sz="22000" b="1" dirty="0">
                <a:ln w="25400">
                  <a:solidFill>
                    <a:schemeClr val="accent1"/>
                  </a:solidFill>
                </a:ln>
                <a:noFill/>
                <a:uFillTx/>
                <a:latin typeface="Arial" panose="020B0604020202020204" pitchFamily="34" charset="0"/>
                <a:ea typeface="微软雅黑" panose="020B0503020204020204" charset="-122"/>
                <a:cs typeface="+mj-lt"/>
                <a:sym typeface="Arial" panose="020B0604020202020204" pitchFamily="34" charset="0"/>
              </a:rPr>
              <a:t>01</a:t>
            </a:r>
            <a:endParaRPr lang="en-US" altLang="zh-CN" sz="22000" b="1" dirty="0">
              <a:ln w="25400">
                <a:solidFill>
                  <a:schemeClr val="accent1"/>
                </a:solidFill>
              </a:ln>
              <a:noFill/>
              <a:uFillTx/>
              <a:latin typeface="Arial" panose="020B0604020202020204" pitchFamily="34" charset="0"/>
              <a:ea typeface="微软雅黑" panose="020B0503020204020204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 spd="slow" advTm="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35591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86087" y="3828683"/>
          <a:ext cx="6714723" cy="21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858260" imgH="1259840" progId="Visio.Drawing.15">
                  <p:embed/>
                </p:oleObj>
              </mc:Choice>
              <mc:Fallback>
                <p:oleObj name="" r:id="rId2" imgW="3858260" imgH="12598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6087" y="3828683"/>
                        <a:ext cx="6714723" cy="217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162" y="943711"/>
            <a:ext cx="5301069" cy="2485289"/>
          </a:xfrm>
          <a:prstGeom prst="rect">
            <a:avLst/>
          </a:prstGeom>
        </p:spPr>
      </p:pic>
      <p:sp>
        <p:nvSpPr>
          <p:cNvPr id="7" name="Content Placeholder 2"/>
          <p:cNvSpPr txBox="1"/>
          <p:nvPr>
            <p:custDataLst>
              <p:tags r:id="rId5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35591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985868" y="4176147"/>
          <a:ext cx="6714723" cy="21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2" imgW="3858260" imgH="1259840" progId="Visio.Drawing.15">
                  <p:embed/>
                </p:oleObj>
              </mc:Choice>
              <mc:Fallback>
                <p:oleObj name="" r:id="rId2" imgW="3858260" imgH="1259840" progId="Visio.Drawing.15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868" y="4176147"/>
                        <a:ext cx="6714723" cy="217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/>
          <p:nvPr>
            <p:custDataLst>
              <p:tags r:id="rId4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driver-modeling(in code)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831" y="1229996"/>
            <a:ext cx="3788891" cy="2858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781" y="1731325"/>
            <a:ext cx="6453810" cy="2229341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857500" y="35591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2" y="1950877"/>
            <a:ext cx="5301069" cy="2485289"/>
          </a:xfrm>
          <a:prstGeom prst="rect">
            <a:avLst/>
          </a:prstGeom>
        </p:spPr>
      </p:pic>
      <p:sp>
        <p:nvSpPr>
          <p:cNvPr id="7" name="Content Placeholder 2"/>
          <p:cNvSpPr txBox="1"/>
          <p:nvPr>
            <p:custDataLst>
              <p:tags r:id="rId3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什么是</a:t>
            </a:r>
            <a:r>
              <a:rPr lang="en-US" altLang="zh-CN" sz="1400" b="1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ROPdrinfo</a:t>
            </a:r>
            <a:endParaRPr lang="en-US" altLang="zh-CN" sz="1400" b="1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11" y="2633374"/>
            <a:ext cx="5563843" cy="4616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0311" y="3485324"/>
            <a:ext cx="5630101" cy="10204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6625" y="1771650"/>
            <a:ext cx="5238750" cy="3314700"/>
          </a:xfrm>
          <a:prstGeom prst="rect">
            <a:avLst/>
          </a:prstGeom>
        </p:spPr>
      </p:pic>
      <p:sp>
        <p:nvSpPr>
          <p:cNvPr id="3" name="Content Placeholder 2"/>
          <p:cNvSpPr txBox="1"/>
          <p:nvPr>
            <p:custDataLst>
              <p:tags r:id="rId2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  <p:transition spd="slow" advTm="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1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为什么要</a:t>
            </a:r>
            <a:r>
              <a:rPr lang="en-US" altLang="zh-CN" sz="1400" b="1" dirty="0" err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ROPdrinfo</a:t>
            </a:r>
            <a:endParaRPr lang="en-US" altLang="zh-CN" sz="1400" b="1" dirty="0" err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091" y="1640147"/>
            <a:ext cx="5198051" cy="17060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091" y="3657358"/>
            <a:ext cx="5393635" cy="161614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858" y="2103529"/>
            <a:ext cx="5301069" cy="2485289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 advTm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4" y="358219"/>
            <a:ext cx="1036005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 </a:t>
            </a:r>
            <a:r>
              <a:rPr lang="zh-CN" altLang="en-US" sz="2400" dirty="0">
                <a:solidFill>
                  <a:srgbClr val="0A3F7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简介</a:t>
            </a:r>
            <a:endParaRPr lang="zh-CN" altLang="en-US" sz="2400" dirty="0">
              <a:solidFill>
                <a:srgbClr val="0A3F7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Content Placeholder 2"/>
          <p:cNvSpPr txBox="1"/>
          <p:nvPr>
            <p:custDataLst>
              <p:tags r:id="rId1"/>
            </p:custDataLst>
          </p:nvPr>
        </p:nvSpPr>
        <p:spPr>
          <a:xfrm>
            <a:off x="356579" y="1030496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怎么做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driver-modeling</a:t>
            </a:r>
            <a:endParaRPr lang="en-US" altLang="zh-CN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Content Placeholder 2"/>
          <p:cNvSpPr txBox="1"/>
          <p:nvPr>
            <p:custDataLst>
              <p:tags r:id="rId2"/>
            </p:custDataLst>
          </p:nvPr>
        </p:nvSpPr>
        <p:spPr>
          <a:xfrm>
            <a:off x="356578" y="1618519"/>
            <a:ext cx="10675857" cy="4140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70"/>
              </a:spcBef>
              <a:buClr>
                <a:srgbClr val="0A3F78"/>
              </a:buClr>
              <a:buFont typeface="Wingdings" panose="05000000000000000000" pitchFamily="2" charset="2"/>
              <a:buChar char="n"/>
              <a:tabLst>
                <a:tab pos="542290" algn="l"/>
                <a:tab pos="1085215" algn="l"/>
                <a:tab pos="1628140" algn="l"/>
                <a:tab pos="2171065" algn="l"/>
                <a:tab pos="2713990" algn="l"/>
                <a:tab pos="3256915" algn="l"/>
                <a:tab pos="3799840" algn="l"/>
                <a:tab pos="4342765" algn="l"/>
                <a:tab pos="4885690" algn="l"/>
                <a:tab pos="5428615" algn="l"/>
                <a:tab pos="5971540" algn="l"/>
              </a:tabLst>
            </a:pP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Input wave</a:t>
            </a: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normalized waveform</a:t>
            </a:r>
            <a:r>
              <a:rPr lang="zh-CN" altLang="en-US" sz="14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sz="1400" b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512" y="3016582"/>
          <a:ext cx="6714723" cy="217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3" imgW="3858260" imgH="1259840" progId="Visio.Drawing.15">
                  <p:embed/>
                </p:oleObj>
              </mc:Choice>
              <mc:Fallback>
                <p:oleObj name="" r:id="rId3" imgW="3858260" imgH="1259840" progId="Visio.Drawing.15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2" y="3016582"/>
                        <a:ext cx="6714723" cy="2172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377" y="2160919"/>
            <a:ext cx="7613704" cy="3883392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 advTm="0">
    <p:wip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UNIT_TYPE" val="y"/>
  <p:tag name="KSO_WM_UNIT_INDEX" val="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6916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6916"/>
  <p:tag name="KSO_WM_TEMPLATE_MASTER_THUMB_INDEX" val="12"/>
  <p:tag name="KSO_WM_TEMPLATE_THUMBS_INDEX" val="1、4、7、8、10、11、12、13、15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6916_3*i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FILL_FORE_SCHEMECOLOR_INDEX" val="1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7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6_3*l_h_f*1_1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6_3*l_h_i*1_1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6_3*l_h_i*1_1_2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SUBTYPE" val="a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6_3*l_h_f*1_2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6_3*l_h_i*1_2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6_3*l_h_i*1_2_2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6_3*l_h_f*1_3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6_3*l_h_i*1_3_1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6_3*l_h_i*1_3_2"/>
  <p:tag name="KSO_WM_TEMPLATE_CATEGORY" val="custom"/>
  <p:tag name="KSO_WM_TEMPLATE_INDEX" val="20206916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36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6_3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6"/>
  <p:tag name="KSO_WM_SLIDE_ID" val="custom20206916_3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3"/>
  <p:tag name="KSO_WM_SLIDE_INDEX" val="3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3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6916_7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单击此处添加标题"/>
</p:tagLst>
</file>

<file path=ppt/tags/tag13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custom20206916_7*e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PRESET_TEXT" val="01"/>
  <p:tag name="KSO_WM_UNIT_NOCLEAR" val="0"/>
  <p:tag name="KSO_WM_UNIT_VALUE" val="2"/>
  <p:tag name="KSO_WM_UNIT_TEXT_FORE_SCHEMECOLOR_INDEX_BRIGHTNESS" val="0"/>
  <p:tag name="KSO_WM_UNIT_TEXT_FORE_SCHEMECOLOR_INDEX" val="5"/>
  <p:tag name="KSO_WM_UNIT_TEXT_LINE_FILL_TYPE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6"/>
  <p:tag name="KSO_WM_SLIDE_ID" val="custom20206916_7"/>
  <p:tag name="KSO_WM_TEMPLATE_SUBCATEGORY" val="0"/>
  <p:tag name="KSO_WM_TEMPLATE_MASTER_TYPE" val="1"/>
  <p:tag name="KSO_WM_TEMPLATE_COLOR_TYPE" val="1"/>
  <p:tag name="KSO_WM_SLIDE_TYPE" val="sectionTitle"/>
  <p:tag name="KSO_WM_SLIDE_SUBTYPE" val="pureTxt"/>
  <p:tag name="KSO_WM_SLIDE_ITEM_CNT" val="0"/>
  <p:tag name="KSO_WM_SLIDE_INDEX" val="7"/>
  <p:tag name="KSO_WM_TAG_VERSION" val="1.0"/>
  <p:tag name="KSO_WM_SLIDE_LAYOUT" val="a_b_e"/>
  <p:tag name="KSO_WM_SLIDE_LAYOUT_CNT" val="1_1_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64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65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66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16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89.xml><?xml version="1.0" encoding="utf-8"?>
<p:tagLst xmlns:p="http://schemas.openxmlformats.org/presentationml/2006/main">
  <p:tag name="KSO_WM_UNIT_FILL_FORE_SCHEMECOLOR_INDEX_BRIGHTNESS" val="-0.35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1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03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208.xml><?xml version="1.0" encoding="utf-8"?>
<p:tagLst xmlns:p="http://schemas.openxmlformats.org/presentationml/2006/main">
  <p:tag name="KSO_WM_UNIT_FILL_FORE_SCHEMECOLOR_INDEX_BRIGHTNESS" val="-0.15"/>
  <p:tag name="KSO_WM_UNIT_FILL_FORE_SCHEMECOLOR_INDEX" val="7"/>
  <p:tag name="KSO_WM_UNIT_FILL_TYPE" val="1"/>
  <p:tag name="KSO_WM_UNIT_LINE_FORE_SCHEMECOLOR_INDEX_BRIGHTNESS" val="0"/>
  <p:tag name="KSO_WM_UNIT_LINE_FORE_SCHEMECOLOR_INDEX" val="13"/>
  <p:tag name="KSO_WM_UNIT_LINE_FILL_TYPE" val="2"/>
</p:tagLst>
</file>

<file path=ppt/tags/tag20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FILL_FORE_SCHEMECOLOR_INDEX_BRIGHTNESS" val="-0.35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1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FILL_FORE_SCHEMECOLOR_INDEX_BRIGHTNESS" val="-0.35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UNIT_FILL_FORE_SCHEMECOLOR_INDEX_BRIGHTNESS" val="-0.5"/>
  <p:tag name="KSO_WM_UNIT_FILL_FORE_SCHEMECOLOR_INDEX" val="9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5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_BRIGHTNESS" val="-0.35"/>
  <p:tag name="KSO_WM_UNIT_FILL_FORE_SCHEMECOLOR_INDEX" val="8"/>
  <p:tag name="KSO_WM_UNIT_FILL_TYPE" val="1"/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5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FILL_FORE_SCHEMECOLOR_INDEX_BRIGHTNESS" val="0"/>
  <p:tag name="KSO_WM_UNIT_FILL_FORE_SCHEMECOLOR_INDEX" val="2"/>
  <p:tag name="KSO_WM_UNIT_FILL_TYPE" val="1"/>
  <p:tag name="KSO_WM_UNIT_LINE_FORE_SCHEMECOLOR_INDEX_BRIGHTNESS" val="0"/>
  <p:tag name="KSO_WM_UNIT_LINE_FORE_SCHEMECOLOR_INDEX" val="1"/>
  <p:tag name="KSO_WM_UNIT_LINE_FILL_TYPE" val="2"/>
  <p:tag name="KSO_WM_UNIT_TEXT_FILL_FORE_SCHEMECOLOR_INDEX_BRIGHTNESS" val="0"/>
  <p:tag name="KSO_WM_UNIT_TEXT_FILL_FORE_SCHEMECOLOR_INDEX" val="1"/>
  <p:tag name="KSO_WM_UNIT_TEXT_FILL_TYPE" val="1"/>
</p:tagLst>
</file>

<file path=ppt/tags/tag2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6916_15*a*1"/>
  <p:tag name="KSO_WM_TEMPLATE_CATEGORY" val="custom"/>
  <p:tag name="KSO_WM_TEMPLATE_INDEX" val="20206916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THANKS"/>
</p:tagLst>
</file>

<file path=ppt/tags/tag258.xml><?xml version="1.0" encoding="utf-8"?>
<p:tagLst xmlns:p="http://schemas.openxmlformats.org/presentationml/2006/main">
  <p:tag name="KSO_WM_SLIDE_ID" val="custom20206916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6916"/>
  <p:tag name="KSO_WM_SLIDE_TYPE" val="endPage"/>
  <p:tag name="KSO_WM_SLIDE_SUBTYPE" val="pureTxt"/>
  <p:tag name="KSO_WM_SLIDE_LAYOUT" val="a"/>
  <p:tag name="KSO_WM_SLIDE_LAYOUT_CNT" val="1"/>
</p:tagLst>
</file>

<file path=ppt/tags/tag259.xml><?xml version="1.0" encoding="utf-8"?>
<p:tagLst xmlns:p="http://schemas.openxmlformats.org/presentationml/2006/main">
  <p:tag name="ISPRING_PRESENTATION_TITLE" val="PowerPoint 演示文稿"/>
  <p:tag name="ISPRING_SCORM_RATE_SLIDES" val="0"/>
  <p:tag name="ISPRING_SCORM_PASSING_SCORE" val="0.000000"/>
  <p:tag name="ISPRING_ULTRA_SCORM_COURSE_ID" val="66C221A4-F9EE-4029-8F78-3C30536C915A"/>
  <p:tag name="ISPRINGONLINEFOLDERID" val="0"/>
  <p:tag name="ISPRINGONLINEFOLDERPATH" val="内容列表"/>
  <p:tag name="ISPRINGCLOUDFOLDERID" val="0"/>
  <p:tag name="ISPRINGCLOUDFOLDERPATH" val="系统信息库"/>
  <p:tag name="ISPRING_OUTPUT_FOLDER" val="G:\第十一批待发作品\365286"/>
  <p:tag name="ISPRING_FIRST_PUBLISH" val="1"/>
  <p:tag name="ISPRING_PLAYERS_CUSTOMIZATION" val="UEsDBBQAAgAIAJaxbk8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CWsW5P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Jaxbk+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lrFuT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lrFuT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q4sqU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q4sqUH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CriypQ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CriypQSnLKSHENAAAnIgAAFwAAAHVuaXZlcnNhbC91bml2ZXJzYWwucG5n7ZppVFNZtoCv5QTigO0r0WJqtQWrBBkiBCQkhTJoFYI1CDIYQCZFSAgISIBgQbWIAynhCcEAWVV2Y9cLczAhgRAVZTAJKZoKUwJBGSKEEMMlCYEEOoGqWr1W/+ufb+XHHc757jl377PP3mffu07hhQC/XTs+2QEAwK5zZ72/BoAt/gCwGWO0TVezetrOT3fZlPq132mgrtdiRlfYEu913gsAGvEmmqiturJx8tmQVADY3aE/NnWh/xEDAIfaznl7fXsTKR09f88uY/TWW7BcA+AAWp4J5shw4fsvtm71OfqXE3/ZcfqC0exnP915Z3Mncv9nX5kePmTq7e/adyuy6V6n2bQcCv9YIlTzvuRVnOtdDN9q5vmU/H+tZEZWwODoRRdVQHoHEd2euTBLrq9q0yywnyKz5T46eW49aVbgrx3q91Z2CF5M8nJXwZQ4fXVr5Ei3a8W2ksGI3Bz3Q7qa55edH0yeJLQpBsLYxroyMP/TtaOqabdK/tn156+G9jBFa6sq9kM9zOhrLs4i712/LY/8SHcxzdO3+tzIRl93iKA/f28ABmAABmAABmAABmAABmAABmAABmAABmAABmAA/7/BKyZLK0Xb6m81+P+22+AdNug2eWcPhAdLXZgsCayCKYeibUlqTrzVKbBlWs6dqOhqDd2t/2tZqlXOJYQtUAldCNziE2vLZq5Hfy9MoCEL2u2n5aJJ17UXLyafDSI91C/N2huyG/aQM9vAlmD2ZgB4PvrhzfF6WHPEckRXItjbVFuaia6mJwnAMifeTGzp2oXt20ueknBYNWCdrm+SehmhebsnsLaTL4ar6CVlETi15eDabDDrlLoT2o6Z9RCpez06U1ORN9/+lTaoDcxd7l/plJLKylEIFLqKksRgaaYcVA8Edaw5EDtwfdJL2OXT77m6NCE+IU6TfrmavxT4BhkDABZX2r0RnZea1Eoaixk+zyyPc5E5EcRKL9kxTLIjvdYlwUqVkFkX7QoTqdpVlajv6zoHj+BhC0USGypHQcHA4R++21OBTD+F6qxZMT5K6UWoewLbLc/bfJHIe730SwH8RtzcY/V0ynTlDBUDMghGThNUkgqsq0Ee2fMO3ktElaahcpFsCA4hyk/pz6rmJgnu7QRuUThmiYEw+asFyqRTiP3KWEJVtDNPnq9xVoxHNmEv0F7rZEpwdYzvSDsRv/mGC3csMbHeNS4en6f1nRUOxKLwEqKiHb+HkvHau1hN/yrq3RAsGAS966Tugjy262ibFdWzyObzOdW2zLUVEev+CSIFeSSYiQ+5LRWD1cTYMSQP+rH/2APPflSCgzMAoFjDxzMVBxeGakpz0C68xnIx9tlc8CFCeF/6+5exm7sSk2VQLO/KnpIMHsw2Z97GjhN7ZkDTJtU6fRVtsn+fFfVapxJLONDH9JkWiT1p8UzfOqw1CLYFODxGmdiuSKyaM6J5zcQhveoCdG9S47Lm5v0gNov2WDzESX+Rf4pUGJlyXtApSRCOZeez1m7nxrr+k8Y80JJJFqNMbB5sB1OfdAxVixJp9MerP/0ZozM4Q4UZnjmBzR5sxCLGvufnbAaSM7hvD3ZljxWH1uYz+bCuq7u5IfZrP24puT7iigyeUDJeMKDmPRCkXWZGbVWryplQg8o1simjMdC6qV8XDe+ZeZNgOVc77R4EPi0Jloyb5vW4JJnXkzFEd867mms2pRz6kSBx3XgcN8pl5ewzREFPOMsyHaIUOw4TZ2hnQjvTcQ/pqNZabqbY0V3mkjK60jJ3Q++WXZN0cVUYLg4WR1Y06FQmeK5pQLYiOUQW4jiTPIwZbAytkjD8HcsPpAyQrlc++CCNIRJR3SmQOM9At6EqYuYJ6jFnrytVZcahYb+OfPQmHBUVheAJe+He/n8b4vVfbczouz75mcqpnn3Git2x3x+npJDs6xGyjJez7ZuAlizUcv1JeE2Q5IrOtE6t8xH9/+Nfd80VTtvVR1lMvsNNPxZw+UYWzI1SJ/6hrHFrcZLQ+26ScI7feJmFmJHs/4Y6o+SN7odOL9NhDr4csJ2BC1fAp11pRqnlXSnIZnodf0VuB34pxedqJsplWkqdNXllGzA+T+8lmVY5zM+2irTzgglxKogTBuIWSkrQOJBoG7EyMniirVKuleWuSQUEncvcp9cehJZZZjzkM4bCuKkPM+0o91ck1C43ttNa1RQht56zFJILgjjPIvooHUfdpAR/vTjwevqUGLLX/5Y5DYuo4zi8hIqywTWRWqZhNrDCQ0ahAJDBrmi9ogiRN/V+Qr3qSArhfYLMlr82Qce3W1TIBeKxeWPwKUI7s7hs72tx5RlcGQSGx5gr+64c7lxlSE14fMcJWxuuI7vNXvaq5CBVgRlzVEH7w/kXefGHCQAUpcAJK6A3GNqpN+tj7YHEzvx9SvzqDKch6RXe+KhOgcgm0R1Si3xZUk9Csv5adFBJ+0Yf1QOfDsuYTmCvY18MQhpbO9CjiwH3EjvsROmjIS9izFlNXAjbsy/GxHfXGcGyJ3r08us21yDJJCzPOHkiSNbFzexwxaXRm9Ynb9F2eTAm7n3nMnWwS9O2w2bCjLX0ekYR5k142/ZgNan+Xo7F8DvO7IVK9qXaEp1rmA3vEThHHCXcT/JE9WdYFhF32IAjOgQa2Tx/EMa0hop3CZb4v6sURNq7x6UjcYh3e2XodPfcXqcJlfki5QXiFDfdgxxlbUxlfk0FSYlePxbMhA8kVOo8iN69k1IDDsWp4/A/UPLOFfji7f/EbRBFx8qq83o23iNe6rBeTV6oRedIFrc2Qge5LXzYc4/aMTwRvJ2kmU2JTRMBgNCSzLtTcOr6UMAlRtIv6Mbo28bGqavFw0ihqDccYb6atcL0o/7iXAaR7UztfuO6eoGc1qTzr8MQzsRYaVYpWBPZFNHrxH7GqtX+6KYLwagjBI1fAbuotYi/UOO/s9xMYguXF5bUZ08dt41YWx6Uge+f4Kuy56KtPSp93b679x/i4D2VQwup7w7FDcmimny+41K9WNJPm17nd3538MTIexFpZ5qHxdPcc9OmvwuSyG6szIhd9eygoqi5MnFY+ZBzx36iUoweTpSovLaXZCbVDPRkbilZkkSsYRd+DsyZPXmXY6KwC/RU/DpzEiLlUBj246x1e595Koioq5k3B261TgzHky7jAmCvdoqTaqCE+9ILj1cfVbATF2Wqb90ljo/YoRtmLo8KK9JaHYZY/Mk/jvf4YNxIzrGR3X4jwm8dywc7Eyor/BwLh/MnKSTtnHNxDacZwpul3loLZVoHU0+xdq1gBCwa+9F6ZKXB1JMlbN7dMpeOTHMJObLJMgDSsX9v3CXL4n7BmNKu/Mesny0SfvOe29roKul40lXHYYeJuLzuGlKIWTSuKpM6VTXUPKpsKYx0ri/kL7fciWwCX5o4VFgl9B9LeYjPnjxii1iV4wNxqlYRhq0Z345w81y8S+E6tPBXpkzJqomQabPJoNrgCR4DtzEMUw+gYy0L577pSvwHyezENCj372fFQDZF1olOv9Fkl2qz95lSJTRC8kWyolFvDbCFAZ/+pYKOE3jEdKLZFyDcmhI1vWA8kQYR8AVpgmUmCjbCuR6F3EdWYPa+iIkP0EUXu2um5baqMl268bOaPqHPOkjZ8nsR4agfwA9hPh/N07AsiysKHIyn+ZoYUUzGiLUBl9bjDu9LB2azpu3m3EbgbcxaVYvLJO+cxyiRC8hL9ryxLp26/WiayilmxyVog5ihPUnJ4hXo0qIM/y5pw44tQrQC5/5qVntzX5Bqly7BWuRAeHYIiBWFj9UHSE4VbnlmCtti9yJG/NDPiu7w/X3+NuX7G9a6oSvrl38I2/qHcG3GGxEZ+67QtpRkjuf/vs4FY+qwx3p9HYf3+s9XX/zzOI6sYh/SzTZiw8aiOIjMkoaKIfSkIEmkXgfs1KPg0vWVsXf2hwr3+HPQhiyrfQWTQhT58+faIFnZmTbztXPcnA37JPVG/dtCf8BTJUxlTyH+N7IJkmt1M+2fg6Q1jRiNDufxLBG2OZUIhzaRkVh56XexiyzDmbbWf5NYkYyA53IsFI6H7wxit+tTBli3NC8/vydptHLGWQTXOS4LPuqWaErv9kMs95XIcmRZ7AcYKxRLzUWP7d3eItIH+CndJIIyj08KlcIufVyL5DzcROYVd13pHW4M3cgLGwnim8+EwWn6vDB2vunRDKiTsOcJHs7YeeT4b76YO33gJXEpMAEFelnoBcN4KMHy8DiiiqBqphc6fLVntw1N7pPefTdLwQ8O5MUu/N0h59rBs67/7tC6VNvKCvQROPmWsFGg1fWTj2MZG00nqts/bTcOViszP+qu4MXs9iGwO4vrcQry04LPOG6NWwBgXNlyXkApw7x3lV2OWD0T/ilB+DEPvjLXM4FH4JbFt1XTjIO0x9t1r2jRbtmn331g6q//GDjtuEl3vpOVq8sHy478sUdB53C5dn767wShT/8X89oV0RqyaIu+9b3qR0IPNS/SYb2TtfnLzh3XHMvf6m2WcvqPXRBtlv5xS4Os1bSFgTC0fby+Izff/tPVhRq0m7saUd7OYX6yy0u/8wM45xPgXXc6Mu9fUEsDBBQAAgAIAKuLKlCV7pF+SwAAAGsAAAAbAAAAdW5pdmVyc2FsL3VuaXZlcnNhbC5wbmcueG1ss7GvyM1RKEstKs7Mz7NVMtQzULK34+WyKShKLctMLVeoAIoBBSFASaESyDVCcMszU0oygEIG5mYIwYzUzPSMElslCwNzuKA+0EwAUEsBAgAAFAACAAgAlrFuTxUOrShkBAAABxEAAB0AAAAAAAAAAQAAAAAAAAAAAHVuaXZlcnNhbC9jb21tb25fbWVzc2FnZXMubG5nUEsBAgAAFAACAAgAlrFuTwh+CyMpAwAAhgwAACcAAAAAAAAAAQAAAAAAnwQAAHVuaXZlcnNhbC9mbGFzaF9wdWJsaXNoaW5nX3NldHRpbmdzLnhtbFBLAQIAABQAAgAIAJaxbk+1/AlkugIAAFUKAAAhAAAAAAAAAAEAAAAAAA0IAAB1bml2ZXJzYWwvZmxhc2hfc2tpbl9zZXR0aW5ncy54bWxQSwECAAAUAAIACACWsW5PKpYPZ/4CAACXCwAAJgAAAAAAAAABAAAAAAAGCwAAdW5pdmVyc2FsL2h0bWxfcHVibGlzaGluZ19zZXR0aW5ncy54bWxQSwECAAAUAAIACACWsW5PaHFSkZoBAAAfBgAAHwAAAAAAAAABAAAAAABIDgAAdW5pdmVyc2FsL2h0bWxfc2tpbl9zZXR0aW5ncy5qc1BLAQIAABQAAgAIAKuLKlA9PC/RwQAAAOUBAAAaAAAAAAAAAAEAAAAAAB8QAAB1bml2ZXJzYWwvaTE4bl9wcmVzZXRzLnhtbFBLAQIAABQAAgAIAKuLKlBy/NGBZwAAAGsAAAAcAAAAAAAAAAEAAAAAABgRAAB1bml2ZXJzYWwvbG9jYWxfc2V0dGluZ3MueG1sUEsBAgAAFAACAAgARJRXRyO0Tvv7AgAAsAgAABQAAAAAAAAAAQAAAAAAuREAAHVuaXZlcnNhbC9wbGF5ZXIueG1sUEsBAgAAFAACAAgAq4sqULCHI/RsAQAA9wIAACkAAAAAAAAAAQAAAAAA5hQAAHVuaXZlcnNhbC9za2luX2N1c3RvbWl6YXRpb25fc2V0dGluZ3MueG1sUEsBAgAAFAACAAgAq4sqUEpyykhxDQAAJyIAABcAAAAAAAAAAAAAAAAAmRYAAHVuaXZlcnNhbC91bml2ZXJzYWwucG5nUEsBAgAAFAACAAgAq4sqUJXukX5LAAAAawAAABsAAAAAAAAAAQAAAAAAPyQAAHVuaXZlcnNhbC91bml2ZXJzYWwucG5nLnhtbFBLBQYAAAAACwALAEkDAADDJ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8ebd119c-f774-4ea0-ad32-8ddcca95f110"/>
  <p:tag name="COMMONDATA" val="eyJoZGlkIjoiOWFjMTk2YjYyOWM3YjNjZWYxYjNkMmMwNzdmYjVjNTgifQ==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UNIT_TYPE" val="y"/>
  <p:tag name="KSO_WM_UNIT_INDEX" val="4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UNIT_TYPE" val="y"/>
  <p:tag name="KSO_WM_UNIT_INDEX" val="5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UNIT_TYPE" val="y"/>
  <p:tag name="KSO_WM_UNIT_INDEX" val="6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8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9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iga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SM 预置配色-灰色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1165</Words>
  <Application>WPS 演示</Application>
  <PresentationFormat>宽屏</PresentationFormat>
  <Paragraphs>146</Paragraphs>
  <Slides>22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华文细黑</vt:lpstr>
      <vt:lpstr>Times New Roman</vt:lpstr>
      <vt:lpstr>微软雅黑</vt:lpstr>
      <vt:lpstr>Arial Unicode MS</vt:lpstr>
      <vt:lpstr>Arial Black</vt:lpstr>
      <vt:lpstr>Calibri</vt:lpstr>
      <vt:lpstr>Cambria Math</vt:lpstr>
      <vt:lpstr>MS Mincho</vt:lpstr>
      <vt:lpstr>Office 主题​​</vt:lpstr>
      <vt:lpstr>2_Office 主题​​</vt:lpstr>
      <vt:lpstr>Visio.Drawing.15</vt:lpstr>
      <vt:lpstr>Visio.Drawing.15</vt:lpstr>
      <vt:lpstr>Visio.Drawing.15</vt:lpstr>
      <vt:lpstr>Visio.Drawing.15</vt:lpstr>
      <vt:lpstr>PowerPoint 演示文稿</vt:lpstr>
      <vt:lpstr>PowerPoint 演示文稿</vt:lpstr>
      <vt:lpstr>一、Driver-modeling 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陈俊</cp:lastModifiedBy>
  <cp:revision>514</cp:revision>
  <dcterms:created xsi:type="dcterms:W3CDTF">2015-11-30T12:05:00Z</dcterms:created>
  <dcterms:modified xsi:type="dcterms:W3CDTF">2025-03-03T16:53:20Z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2845522555BA46E3B2C3BE6C9F18587F</vt:lpwstr>
  </property>
  <property fmtid="{D5CDD505-2E9C-101B-9397-08002B2CF9AE}" pid="3" name="KSOProductBuildVer">
    <vt:lpwstr>2052-11.1.0.12165</vt:lpwstr>
  </property>
</Properties>
</file>