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8" r:id="rId3"/>
  </p:sldMasterIdLst>
  <p:sldIdLst>
    <p:sldId id="4200" r:id="rId4"/>
    <p:sldId id="4202" r:id="rId5"/>
    <p:sldId id="257" r:id="rId6"/>
    <p:sldId id="4203" r:id="rId7"/>
    <p:sldId id="308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9" autoAdjust="0"/>
    <p:restoredTop sz="94660"/>
  </p:normalViewPr>
  <p:slideViewPr>
    <p:cSldViewPr snapToGrid="0">
      <p:cViewPr>
        <p:scale>
          <a:sx n="75" d="100"/>
          <a:sy n="75" d="100"/>
        </p:scale>
        <p:origin x="110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3E34-8C99-43C6-BFBB-86E352EB8502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3E34-8C99-43C6-BFBB-86E352EB8502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3E34-8C99-43C6-BFBB-86E352EB8502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81A9B-17E9-440D-A3FB-339E84F619F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C7186-6CF4-4695-BEFE-6454187427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F9405-E1F5-4085-B456-4DD5F2A684E0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0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67B5-ED61-425F-8601-8CEF2B153ADB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5.png"/><Relationship Id="rId8" Type="http://schemas.openxmlformats.org/officeDocument/2006/relationships/image" Target="../media/image24.png"/><Relationship Id="rId7" Type="http://schemas.openxmlformats.org/officeDocument/2006/relationships/image" Target="../media/image23.png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1" Type="http://schemas.openxmlformats.org/officeDocument/2006/relationships/slideLayout" Target="../slideLayouts/slideLayout13.xml"/><Relationship Id="rId10" Type="http://schemas.openxmlformats.org/officeDocument/2006/relationships/image" Target="../media/image26.png"/><Relationship Id="rId1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35.png"/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8" Type="http://schemas.openxmlformats.org/officeDocument/2006/relationships/slideLayout" Target="../slideLayouts/slideLayout13.xml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15" Type="http://schemas.openxmlformats.org/officeDocument/2006/relationships/image" Target="../media/image41.png"/><Relationship Id="rId14" Type="http://schemas.openxmlformats.org/officeDocument/2006/relationships/image" Target="../media/image40.png"/><Relationship Id="rId13" Type="http://schemas.openxmlformats.org/officeDocument/2006/relationships/image" Target="../media/image39.png"/><Relationship Id="rId12" Type="http://schemas.openxmlformats.org/officeDocument/2006/relationships/image" Target="../media/image38.png"/><Relationship Id="rId11" Type="http://schemas.openxmlformats.org/officeDocument/2006/relationships/image" Target="../media/image37.png"/><Relationship Id="rId10" Type="http://schemas.openxmlformats.org/officeDocument/2006/relationships/image" Target="../media/image36.png"/><Relationship Id="rId1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占位符 2"/>
          <p:cNvSpPr txBox="1"/>
          <p:nvPr/>
        </p:nvSpPr>
        <p:spPr>
          <a:xfrm>
            <a:off x="625641" y="1786019"/>
            <a:ext cx="6833937" cy="86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 dirty="0">
                <a:latin typeface="Helvetica 65 Medium" panose="020B0500000000000000" charset="0"/>
                <a:cs typeface="Helvetica 65 Medium" panose="020B0500000000000000" charset="0"/>
              </a:rPr>
              <a:t>Xin </a:t>
            </a:r>
            <a:r>
              <a:rPr lang="en-US" altLang="zh-CN" sz="2000" b="0" dirty="0" err="1">
                <a:latin typeface="Helvetica 65 Medium" panose="020B0500000000000000" charset="0"/>
                <a:cs typeface="Helvetica 65 Medium" panose="020B0500000000000000" charset="0"/>
              </a:rPr>
              <a:t>Xie</a:t>
            </a:r>
            <a:r>
              <a:rPr lang="en-US" altLang="zh-CN" sz="2000" b="0" dirty="0">
                <a:latin typeface="Helvetica 65 Medium" panose="020B0500000000000000" charset="0"/>
                <a:cs typeface="Helvetica 65 Medium" panose="020B0500000000000000" charset="0"/>
              </a:rPr>
              <a:t> </a:t>
            </a:r>
            <a:endParaRPr lang="en-US" altLang="zh-CN" sz="2000" b="0" dirty="0">
              <a:latin typeface="Helvetica 65 Medium" panose="020B0500000000000000" charset="0"/>
              <a:cs typeface="Helvetica 65 Medium" panose="020B0500000000000000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0" dirty="0">
                <a:latin typeface="Helvetica 65 Medium" panose="020B0500000000000000" charset="0"/>
                <a:cs typeface="Helvetica 65 Medium" panose="020B0500000000000000" charset="0"/>
              </a:rPr>
              <a:t>2024/8/7</a:t>
            </a:r>
            <a:endParaRPr lang="en-US" altLang="zh-CN" sz="2000" b="0" dirty="0">
              <a:latin typeface="Helvetica 65 Medium" panose="020B0500000000000000" charset="0"/>
              <a:cs typeface="Helvetica 65 Medium" panose="020B0500000000000000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0047" y="818876"/>
            <a:ext cx="8672454" cy="922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CN" sz="5400" b="1" dirty="0">
                <a:latin typeface="Helvetica 65 Medium" panose="020B0500000000000000" charset="0"/>
                <a:ea typeface="微软雅黑" panose="020B0503020204020204" pitchFamily="34" charset="-122"/>
              </a:rPr>
              <a:t>effective trans</a:t>
            </a:r>
            <a:endParaRPr lang="zh-CN" altLang="en-US" sz="5400" b="1" dirty="0">
              <a:latin typeface="Helvetica 65 Medium" panose="020B0500000000000000" charset="0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36930" y="6279057"/>
            <a:ext cx="1054585" cy="201033"/>
            <a:chOff x="686082" y="6264067"/>
            <a:chExt cx="1054585" cy="201033"/>
          </a:xfrm>
        </p:grpSpPr>
        <p:sp>
          <p:nvSpPr>
            <p:cNvPr id="23" name="椭圆 22"/>
            <p:cNvSpPr/>
            <p:nvPr/>
          </p:nvSpPr>
          <p:spPr>
            <a:xfrm>
              <a:off x="686082" y="6264067"/>
              <a:ext cx="201033" cy="2010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970599" y="6264067"/>
              <a:ext cx="201033" cy="2010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1255116" y="6264067"/>
              <a:ext cx="201033" cy="201033"/>
            </a:xfrm>
            <a:prstGeom prst="ellipse">
              <a:avLst/>
            </a:prstGeom>
            <a:solidFill>
              <a:srgbClr val="FF70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1539634" y="6264067"/>
              <a:ext cx="201033" cy="20103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en-US" altLang="zh-CN" dirty="0"/>
              <a:t>Normalized wave</a:t>
            </a:r>
            <a:endParaRPr lang="zh-CN" altLang="en-US" dirty="0"/>
          </a:p>
        </p:txBody>
      </p:sp>
      <p:grpSp>
        <p:nvGrpSpPr>
          <p:cNvPr id="10" name="组合 9"/>
          <p:cNvGrpSpPr/>
          <p:nvPr/>
        </p:nvGrpSpPr>
        <p:grpSpPr>
          <a:xfrm>
            <a:off x="43543" y="816389"/>
            <a:ext cx="12192000" cy="2911368"/>
            <a:chOff x="43543" y="816389"/>
            <a:chExt cx="12192000" cy="291136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543" y="889107"/>
              <a:ext cx="12192000" cy="2838650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8955881" y="816389"/>
              <a:ext cx="89296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FF0000"/>
                  </a:solidFill>
                </a:rPr>
                <a:t>trans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845289" y="1001055"/>
              <a:ext cx="89296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FF0000"/>
                  </a:solidFill>
                </a:rPr>
                <a:t>v/</a:t>
              </a:r>
              <a:r>
                <a:rPr lang="en-US" altLang="zh-CN" b="1" dirty="0" err="1">
                  <a:solidFill>
                    <a:srgbClr val="FF0000"/>
                  </a:solidFill>
                </a:rPr>
                <a:t>vdd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225" y="2383606"/>
            <a:ext cx="6524900" cy="42648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标题 20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en-US" altLang="zh-CN" dirty="0"/>
              <a:t>reg trans and effective trans</a:t>
            </a:r>
            <a:endParaRPr lang="zh-CN" altLang="en-US" dirty="0"/>
          </a:p>
        </p:txBody>
      </p:sp>
      <p:sp>
        <p:nvSpPr>
          <p:cNvPr id="50" name="内容占位符 49"/>
          <p:cNvSpPr>
            <a:spLocks noGrp="1"/>
          </p:cNvSpPr>
          <p:nvPr>
            <p:ph idx="4294967295"/>
          </p:nvPr>
        </p:nvSpPr>
        <p:spPr>
          <a:xfrm>
            <a:off x="0" y="1230630"/>
            <a:ext cx="10515600" cy="4465320"/>
          </a:xfrm>
        </p:spPr>
        <p:txBody>
          <a:bodyPr>
            <a:normAutofit/>
          </a:bodyPr>
          <a:lstStyle/>
          <a:p>
            <a:r>
              <a:rPr lang="en-US" altLang="zh-CN" sz="1800" dirty="0"/>
              <a:t>reg trans</a:t>
            </a:r>
            <a:r>
              <a:rPr lang="zh-CN" altLang="en-US" sz="1800" dirty="0"/>
              <a:t>：</a:t>
            </a:r>
            <a:r>
              <a:rPr lang="zh-CN" altLang="en-US" sz="1800" b="0" dirty="0"/>
              <a:t>真实波形量测的</a:t>
            </a:r>
            <a:r>
              <a:rPr lang="en-US" altLang="zh-CN" sz="1800" b="0" dirty="0"/>
              <a:t>trans</a:t>
            </a:r>
            <a:r>
              <a:rPr lang="zh-CN" altLang="en-US" sz="1800" b="0" dirty="0"/>
              <a:t>值</a:t>
            </a:r>
            <a:endParaRPr lang="en-US" altLang="zh-CN" sz="1800" b="0" dirty="0"/>
          </a:p>
          <a:p>
            <a:r>
              <a:rPr lang="en-US" altLang="zh-CN" sz="1800" dirty="0"/>
              <a:t>effective trans: </a:t>
            </a:r>
            <a:r>
              <a:rPr lang="zh-CN" altLang="en-US" sz="1800" b="0" dirty="0">
                <a:solidFill>
                  <a:schemeClr val="accent1"/>
                </a:solidFill>
              </a:rPr>
              <a:t>波形匹配</a:t>
            </a:r>
            <a:r>
              <a:rPr lang="zh-CN" altLang="en-US" sz="1800" b="0" dirty="0"/>
              <a:t>得到的等效</a:t>
            </a:r>
            <a:r>
              <a:rPr lang="en-US" altLang="zh-CN" sz="1800" b="0" dirty="0"/>
              <a:t>normalized wave</a:t>
            </a:r>
            <a:r>
              <a:rPr lang="zh-CN" altLang="en-US" sz="1800" b="0" dirty="0"/>
              <a:t>对应的</a:t>
            </a:r>
            <a:r>
              <a:rPr lang="en-US" altLang="zh-CN" sz="1800" b="0" dirty="0"/>
              <a:t>trans</a:t>
            </a:r>
            <a:r>
              <a:rPr lang="zh-CN" altLang="en-US" sz="1800" b="0" dirty="0"/>
              <a:t>值</a:t>
            </a:r>
            <a:endParaRPr lang="zh-CN" altLang="en-US" sz="1800" b="0" dirty="0"/>
          </a:p>
        </p:txBody>
      </p:sp>
      <p:grpSp>
        <p:nvGrpSpPr>
          <p:cNvPr id="49" name="组合 48"/>
          <p:cNvGrpSpPr/>
          <p:nvPr/>
        </p:nvGrpSpPr>
        <p:grpSpPr>
          <a:xfrm>
            <a:off x="2028827" y="2099045"/>
            <a:ext cx="7518397" cy="3639708"/>
            <a:chOff x="76202" y="1600217"/>
            <a:chExt cx="7518397" cy="3639708"/>
          </a:xfrm>
        </p:grpSpPr>
        <p:grpSp>
          <p:nvGrpSpPr>
            <p:cNvPr id="4" name="组合 3"/>
            <p:cNvGrpSpPr/>
            <p:nvPr/>
          </p:nvGrpSpPr>
          <p:grpSpPr>
            <a:xfrm>
              <a:off x="76202" y="1600217"/>
              <a:ext cx="7518397" cy="3639708"/>
              <a:chOff x="914402" y="1646549"/>
              <a:chExt cx="7518397" cy="3639708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1802130" y="1928812"/>
                <a:ext cx="4362450" cy="3000375"/>
                <a:chOff x="1924050" y="1571625"/>
                <a:chExt cx="4362450" cy="3000375"/>
              </a:xfrm>
            </p:grpSpPr>
            <p:cxnSp>
              <p:nvCxnSpPr>
                <p:cNvPr id="19" name="直接箭头连接符 18"/>
                <p:cNvCxnSpPr/>
                <p:nvPr/>
              </p:nvCxnSpPr>
              <p:spPr>
                <a:xfrm flipV="1">
                  <a:off x="1924050" y="1571625"/>
                  <a:ext cx="0" cy="3000375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接箭头连接符 19"/>
                <p:cNvCxnSpPr/>
                <p:nvPr/>
              </p:nvCxnSpPr>
              <p:spPr>
                <a:xfrm>
                  <a:off x="1924050" y="4572000"/>
                  <a:ext cx="436245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任意多边形: 形状 5"/>
              <p:cNvSpPr/>
              <p:nvPr/>
            </p:nvSpPr>
            <p:spPr>
              <a:xfrm>
                <a:off x="2278087" y="2479920"/>
                <a:ext cx="3346429" cy="2438410"/>
              </a:xfrm>
              <a:custGeom>
                <a:avLst/>
                <a:gdLst>
                  <a:gd name="connsiteX0" fmla="*/ 0 w 3474720"/>
                  <a:gd name="connsiteY0" fmla="*/ 2438400 h 2438400"/>
                  <a:gd name="connsiteX1" fmla="*/ 739140 w 3474720"/>
                  <a:gd name="connsiteY1" fmla="*/ 1417320 h 2438400"/>
                  <a:gd name="connsiteX2" fmla="*/ 1569720 w 3474720"/>
                  <a:gd name="connsiteY2" fmla="*/ 1173480 h 2438400"/>
                  <a:gd name="connsiteX3" fmla="*/ 2400300 w 3474720"/>
                  <a:gd name="connsiteY3" fmla="*/ 274320 h 2438400"/>
                  <a:gd name="connsiteX4" fmla="*/ 3474720 w 3474720"/>
                  <a:gd name="connsiteY4" fmla="*/ 0 h 2438400"/>
                  <a:gd name="connsiteX0-1" fmla="*/ 0 w 3474720"/>
                  <a:gd name="connsiteY0-2" fmla="*/ 2438400 h 2438400"/>
                  <a:gd name="connsiteX1-3" fmla="*/ 739140 w 3474720"/>
                  <a:gd name="connsiteY1-4" fmla="*/ 1417320 h 2438400"/>
                  <a:gd name="connsiteX2-5" fmla="*/ 2057400 w 3474720"/>
                  <a:gd name="connsiteY2-6" fmla="*/ 708660 h 2438400"/>
                  <a:gd name="connsiteX3-7" fmla="*/ 2400300 w 3474720"/>
                  <a:gd name="connsiteY3-8" fmla="*/ 274320 h 2438400"/>
                  <a:gd name="connsiteX4-9" fmla="*/ 3474720 w 3474720"/>
                  <a:gd name="connsiteY4-10" fmla="*/ 0 h 2438400"/>
                  <a:gd name="connsiteX0-11" fmla="*/ 0 w 3474720"/>
                  <a:gd name="connsiteY0-12" fmla="*/ 2438400 h 2438400"/>
                  <a:gd name="connsiteX1-13" fmla="*/ 739140 w 3474720"/>
                  <a:gd name="connsiteY1-14" fmla="*/ 1417320 h 2438400"/>
                  <a:gd name="connsiteX2-15" fmla="*/ 2057400 w 3474720"/>
                  <a:gd name="connsiteY2-16" fmla="*/ 708660 h 2438400"/>
                  <a:gd name="connsiteX3-17" fmla="*/ 2872740 w 3474720"/>
                  <a:gd name="connsiteY3-18" fmla="*/ 152400 h 2438400"/>
                  <a:gd name="connsiteX4-19" fmla="*/ 3474720 w 3474720"/>
                  <a:gd name="connsiteY4-20" fmla="*/ 0 h 2438400"/>
                  <a:gd name="connsiteX0-21" fmla="*/ 0 w 3474720"/>
                  <a:gd name="connsiteY0-22" fmla="*/ 2438400 h 2438400"/>
                  <a:gd name="connsiteX1-23" fmla="*/ 739140 w 3474720"/>
                  <a:gd name="connsiteY1-24" fmla="*/ 1417320 h 2438400"/>
                  <a:gd name="connsiteX2-25" fmla="*/ 2057400 w 3474720"/>
                  <a:gd name="connsiteY2-26" fmla="*/ 708660 h 2438400"/>
                  <a:gd name="connsiteX3-27" fmla="*/ 2872740 w 3474720"/>
                  <a:gd name="connsiteY3-28" fmla="*/ 152400 h 2438400"/>
                  <a:gd name="connsiteX4-29" fmla="*/ 3474720 w 3474720"/>
                  <a:gd name="connsiteY4-30" fmla="*/ 0 h 2438400"/>
                  <a:gd name="connsiteX0-31" fmla="*/ 0 w 3474720"/>
                  <a:gd name="connsiteY0-32" fmla="*/ 2438400 h 2438400"/>
                  <a:gd name="connsiteX1-33" fmla="*/ 739140 w 3474720"/>
                  <a:gd name="connsiteY1-34" fmla="*/ 1417320 h 2438400"/>
                  <a:gd name="connsiteX2-35" fmla="*/ 2057400 w 3474720"/>
                  <a:gd name="connsiteY2-36" fmla="*/ 708660 h 2438400"/>
                  <a:gd name="connsiteX3-37" fmla="*/ 2872740 w 3474720"/>
                  <a:gd name="connsiteY3-38" fmla="*/ 152400 h 2438400"/>
                  <a:gd name="connsiteX4-39" fmla="*/ 3474720 w 3474720"/>
                  <a:gd name="connsiteY4-40" fmla="*/ 0 h 2438400"/>
                  <a:gd name="connsiteX0-41" fmla="*/ 0 w 3474720"/>
                  <a:gd name="connsiteY0-42" fmla="*/ 2438400 h 2438400"/>
                  <a:gd name="connsiteX1-43" fmla="*/ 739140 w 3474720"/>
                  <a:gd name="connsiteY1-44" fmla="*/ 1417320 h 2438400"/>
                  <a:gd name="connsiteX2-45" fmla="*/ 2057400 w 3474720"/>
                  <a:gd name="connsiteY2-46" fmla="*/ 708660 h 2438400"/>
                  <a:gd name="connsiteX3-47" fmla="*/ 2872740 w 3474720"/>
                  <a:gd name="connsiteY3-48" fmla="*/ 152400 h 2438400"/>
                  <a:gd name="connsiteX4-49" fmla="*/ 3474720 w 3474720"/>
                  <a:gd name="connsiteY4-50" fmla="*/ 0 h 2438400"/>
                  <a:gd name="connsiteX0-51" fmla="*/ 0 w 3474720"/>
                  <a:gd name="connsiteY0-52" fmla="*/ 2438400 h 2438400"/>
                  <a:gd name="connsiteX1-53" fmla="*/ 1074420 w 3474720"/>
                  <a:gd name="connsiteY1-54" fmla="*/ 1211580 h 2438400"/>
                  <a:gd name="connsiteX2-55" fmla="*/ 2057400 w 3474720"/>
                  <a:gd name="connsiteY2-56" fmla="*/ 708660 h 2438400"/>
                  <a:gd name="connsiteX3-57" fmla="*/ 2872740 w 3474720"/>
                  <a:gd name="connsiteY3-58" fmla="*/ 152400 h 2438400"/>
                  <a:gd name="connsiteX4-59" fmla="*/ 3474720 w 3474720"/>
                  <a:gd name="connsiteY4-60" fmla="*/ 0 h 2438400"/>
                  <a:gd name="connsiteX0-61" fmla="*/ 0 w 3474720"/>
                  <a:gd name="connsiteY0-62" fmla="*/ 2438400 h 2438400"/>
                  <a:gd name="connsiteX1-63" fmla="*/ 1074420 w 3474720"/>
                  <a:gd name="connsiteY1-64" fmla="*/ 1211580 h 2438400"/>
                  <a:gd name="connsiteX2-65" fmla="*/ 2148840 w 3474720"/>
                  <a:gd name="connsiteY2-66" fmla="*/ 609600 h 2438400"/>
                  <a:gd name="connsiteX3-67" fmla="*/ 2872740 w 3474720"/>
                  <a:gd name="connsiteY3-68" fmla="*/ 152400 h 2438400"/>
                  <a:gd name="connsiteX4-69" fmla="*/ 3474720 w 3474720"/>
                  <a:gd name="connsiteY4-70" fmla="*/ 0 h 2438400"/>
                  <a:gd name="connsiteX0-71" fmla="*/ 0 w 3474720"/>
                  <a:gd name="connsiteY0-72" fmla="*/ 2438400 h 2438400"/>
                  <a:gd name="connsiteX1-73" fmla="*/ 1074420 w 3474720"/>
                  <a:gd name="connsiteY1-74" fmla="*/ 1211580 h 2438400"/>
                  <a:gd name="connsiteX2-75" fmla="*/ 2148840 w 3474720"/>
                  <a:gd name="connsiteY2-76" fmla="*/ 609600 h 2438400"/>
                  <a:gd name="connsiteX3-77" fmla="*/ 2872740 w 3474720"/>
                  <a:gd name="connsiteY3-78" fmla="*/ 152400 h 2438400"/>
                  <a:gd name="connsiteX4-79" fmla="*/ 3474720 w 3474720"/>
                  <a:gd name="connsiteY4-80" fmla="*/ 0 h 2438400"/>
                  <a:gd name="connsiteX0-81" fmla="*/ 0 w 3474720"/>
                  <a:gd name="connsiteY0-82" fmla="*/ 2438400 h 2438400"/>
                  <a:gd name="connsiteX1-83" fmla="*/ 1074420 w 3474720"/>
                  <a:gd name="connsiteY1-84" fmla="*/ 1211580 h 2438400"/>
                  <a:gd name="connsiteX2-85" fmla="*/ 2148840 w 3474720"/>
                  <a:gd name="connsiteY2-86" fmla="*/ 609600 h 2438400"/>
                  <a:gd name="connsiteX3-87" fmla="*/ 2872740 w 3474720"/>
                  <a:gd name="connsiteY3-88" fmla="*/ 152400 h 2438400"/>
                  <a:gd name="connsiteX4-89" fmla="*/ 3474720 w 3474720"/>
                  <a:gd name="connsiteY4-90" fmla="*/ 0 h 2438400"/>
                  <a:gd name="connsiteX0-91" fmla="*/ 0 w 3474720"/>
                  <a:gd name="connsiteY0-92" fmla="*/ 2438400 h 2438400"/>
                  <a:gd name="connsiteX1-93" fmla="*/ 1127760 w 3474720"/>
                  <a:gd name="connsiteY1-94" fmla="*/ 1211580 h 2438400"/>
                  <a:gd name="connsiteX2-95" fmla="*/ 2148840 w 3474720"/>
                  <a:gd name="connsiteY2-96" fmla="*/ 609600 h 2438400"/>
                  <a:gd name="connsiteX3-97" fmla="*/ 2872740 w 3474720"/>
                  <a:gd name="connsiteY3-98" fmla="*/ 152400 h 2438400"/>
                  <a:gd name="connsiteX4-99" fmla="*/ 3474720 w 3474720"/>
                  <a:gd name="connsiteY4-100" fmla="*/ 0 h 2438400"/>
                  <a:gd name="connsiteX0-101" fmla="*/ 0 w 3474720"/>
                  <a:gd name="connsiteY0-102" fmla="*/ 2438400 h 2438400"/>
                  <a:gd name="connsiteX1-103" fmla="*/ 1127760 w 3474720"/>
                  <a:gd name="connsiteY1-104" fmla="*/ 1211580 h 2438400"/>
                  <a:gd name="connsiteX2-105" fmla="*/ 2148840 w 3474720"/>
                  <a:gd name="connsiteY2-106" fmla="*/ 609600 h 2438400"/>
                  <a:gd name="connsiteX3-107" fmla="*/ 2872740 w 3474720"/>
                  <a:gd name="connsiteY3-108" fmla="*/ 152400 h 2438400"/>
                  <a:gd name="connsiteX4-109" fmla="*/ 3474720 w 3474720"/>
                  <a:gd name="connsiteY4-110" fmla="*/ 0 h 2438400"/>
                  <a:gd name="connsiteX0-111" fmla="*/ 0 w 3474720"/>
                  <a:gd name="connsiteY0-112" fmla="*/ 2438400 h 2438400"/>
                  <a:gd name="connsiteX1-113" fmla="*/ 1127760 w 3474720"/>
                  <a:gd name="connsiteY1-114" fmla="*/ 1211580 h 2438400"/>
                  <a:gd name="connsiteX2-115" fmla="*/ 2247900 w 3474720"/>
                  <a:gd name="connsiteY2-116" fmla="*/ 518160 h 2438400"/>
                  <a:gd name="connsiteX3-117" fmla="*/ 2872740 w 3474720"/>
                  <a:gd name="connsiteY3-118" fmla="*/ 152400 h 2438400"/>
                  <a:gd name="connsiteX4-119" fmla="*/ 3474720 w 3474720"/>
                  <a:gd name="connsiteY4-120" fmla="*/ 0 h 2438400"/>
                  <a:gd name="connsiteX0-121" fmla="*/ 0 w 3474720"/>
                  <a:gd name="connsiteY0-122" fmla="*/ 2438400 h 2438400"/>
                  <a:gd name="connsiteX1-123" fmla="*/ 1127760 w 3474720"/>
                  <a:gd name="connsiteY1-124" fmla="*/ 1211580 h 2438400"/>
                  <a:gd name="connsiteX2-125" fmla="*/ 2247900 w 3474720"/>
                  <a:gd name="connsiteY2-126" fmla="*/ 518160 h 2438400"/>
                  <a:gd name="connsiteX3-127" fmla="*/ 2872740 w 3474720"/>
                  <a:gd name="connsiteY3-128" fmla="*/ 152400 h 2438400"/>
                  <a:gd name="connsiteX4-129" fmla="*/ 3474720 w 3474720"/>
                  <a:gd name="connsiteY4-130" fmla="*/ 0 h 2438400"/>
                  <a:gd name="connsiteX0-131" fmla="*/ 0 w 3474720"/>
                  <a:gd name="connsiteY0-132" fmla="*/ 2438400 h 2438400"/>
                  <a:gd name="connsiteX1-133" fmla="*/ 1127760 w 3474720"/>
                  <a:gd name="connsiteY1-134" fmla="*/ 1211580 h 2438400"/>
                  <a:gd name="connsiteX2-135" fmla="*/ 2247900 w 3474720"/>
                  <a:gd name="connsiteY2-136" fmla="*/ 518160 h 2438400"/>
                  <a:gd name="connsiteX3-137" fmla="*/ 2926080 w 3474720"/>
                  <a:gd name="connsiteY3-138" fmla="*/ 137160 h 2438400"/>
                  <a:gd name="connsiteX4-139" fmla="*/ 3474720 w 3474720"/>
                  <a:gd name="connsiteY4-140" fmla="*/ 0 h 2438400"/>
                  <a:gd name="connsiteX0-141" fmla="*/ 0 w 3474720"/>
                  <a:gd name="connsiteY0-142" fmla="*/ 2438400 h 2438400"/>
                  <a:gd name="connsiteX1-143" fmla="*/ 1127760 w 3474720"/>
                  <a:gd name="connsiteY1-144" fmla="*/ 1211580 h 2438400"/>
                  <a:gd name="connsiteX2-145" fmla="*/ 2247900 w 3474720"/>
                  <a:gd name="connsiteY2-146" fmla="*/ 518160 h 2438400"/>
                  <a:gd name="connsiteX3-147" fmla="*/ 2926080 w 3474720"/>
                  <a:gd name="connsiteY3-148" fmla="*/ 137160 h 2438400"/>
                  <a:gd name="connsiteX4-149" fmla="*/ 3474720 w 3474720"/>
                  <a:gd name="connsiteY4-150" fmla="*/ 0 h 2438400"/>
                  <a:gd name="connsiteX0-151" fmla="*/ 0 w 3474720"/>
                  <a:gd name="connsiteY0-152" fmla="*/ 2438400 h 2438400"/>
                  <a:gd name="connsiteX1-153" fmla="*/ 1127760 w 3474720"/>
                  <a:gd name="connsiteY1-154" fmla="*/ 1211580 h 2438400"/>
                  <a:gd name="connsiteX2-155" fmla="*/ 2247900 w 3474720"/>
                  <a:gd name="connsiteY2-156" fmla="*/ 518160 h 2438400"/>
                  <a:gd name="connsiteX3-157" fmla="*/ 2926080 w 3474720"/>
                  <a:gd name="connsiteY3-158" fmla="*/ 137160 h 2438400"/>
                  <a:gd name="connsiteX4-159" fmla="*/ 3474720 w 3474720"/>
                  <a:gd name="connsiteY4-160" fmla="*/ 0 h 2438400"/>
                  <a:gd name="connsiteX0-161" fmla="*/ 0 w 3474720"/>
                  <a:gd name="connsiteY0-162" fmla="*/ 2438400 h 2438400"/>
                  <a:gd name="connsiteX1-163" fmla="*/ 1127760 w 3474720"/>
                  <a:gd name="connsiteY1-164" fmla="*/ 1211580 h 2438400"/>
                  <a:gd name="connsiteX2-165" fmla="*/ 2247900 w 3474720"/>
                  <a:gd name="connsiteY2-166" fmla="*/ 518160 h 2438400"/>
                  <a:gd name="connsiteX3-167" fmla="*/ 2926080 w 3474720"/>
                  <a:gd name="connsiteY3-168" fmla="*/ 137160 h 2438400"/>
                  <a:gd name="connsiteX4-169" fmla="*/ 3474720 w 3474720"/>
                  <a:gd name="connsiteY4-170" fmla="*/ 0 h 2438400"/>
                  <a:gd name="connsiteX0-171" fmla="*/ 0 w 3474720"/>
                  <a:gd name="connsiteY0-172" fmla="*/ 2438400 h 2438400"/>
                  <a:gd name="connsiteX1-173" fmla="*/ 1127760 w 3474720"/>
                  <a:gd name="connsiteY1-174" fmla="*/ 1211580 h 2438400"/>
                  <a:gd name="connsiteX2-175" fmla="*/ 2247900 w 3474720"/>
                  <a:gd name="connsiteY2-176" fmla="*/ 518160 h 2438400"/>
                  <a:gd name="connsiteX3-177" fmla="*/ 2926080 w 3474720"/>
                  <a:gd name="connsiteY3-178" fmla="*/ 137160 h 2438400"/>
                  <a:gd name="connsiteX4-179" fmla="*/ 3474720 w 3474720"/>
                  <a:gd name="connsiteY4-180" fmla="*/ 0 h 2438400"/>
                  <a:gd name="connsiteX0-181" fmla="*/ 0 w 3474720"/>
                  <a:gd name="connsiteY0-182" fmla="*/ 2438400 h 2438400"/>
                  <a:gd name="connsiteX1-183" fmla="*/ 1127760 w 3474720"/>
                  <a:gd name="connsiteY1-184" fmla="*/ 1211580 h 2438400"/>
                  <a:gd name="connsiteX2-185" fmla="*/ 2247900 w 3474720"/>
                  <a:gd name="connsiteY2-186" fmla="*/ 518160 h 2438400"/>
                  <a:gd name="connsiteX3-187" fmla="*/ 2926080 w 3474720"/>
                  <a:gd name="connsiteY3-188" fmla="*/ 137160 h 2438400"/>
                  <a:gd name="connsiteX4-189" fmla="*/ 3474720 w 3474720"/>
                  <a:gd name="connsiteY4-190" fmla="*/ 0 h 2438400"/>
                  <a:gd name="connsiteX0-191" fmla="*/ 0 w 3474720"/>
                  <a:gd name="connsiteY0-192" fmla="*/ 2438400 h 2438400"/>
                  <a:gd name="connsiteX1-193" fmla="*/ 1127760 w 3474720"/>
                  <a:gd name="connsiteY1-194" fmla="*/ 1211580 h 2438400"/>
                  <a:gd name="connsiteX2-195" fmla="*/ 1990725 w 3474720"/>
                  <a:gd name="connsiteY2-196" fmla="*/ 613410 h 2438400"/>
                  <a:gd name="connsiteX3-197" fmla="*/ 2926080 w 3474720"/>
                  <a:gd name="connsiteY3-198" fmla="*/ 137160 h 2438400"/>
                  <a:gd name="connsiteX4-199" fmla="*/ 3474720 w 3474720"/>
                  <a:gd name="connsiteY4-200" fmla="*/ 0 h 2438400"/>
                  <a:gd name="connsiteX0-201" fmla="*/ 0 w 3474720"/>
                  <a:gd name="connsiteY0-202" fmla="*/ 2438400 h 2438400"/>
                  <a:gd name="connsiteX1-203" fmla="*/ 1127760 w 3474720"/>
                  <a:gd name="connsiteY1-204" fmla="*/ 1211580 h 2438400"/>
                  <a:gd name="connsiteX2-205" fmla="*/ 1990725 w 3474720"/>
                  <a:gd name="connsiteY2-206" fmla="*/ 613410 h 2438400"/>
                  <a:gd name="connsiteX3-207" fmla="*/ 2926080 w 3474720"/>
                  <a:gd name="connsiteY3-208" fmla="*/ 137160 h 2438400"/>
                  <a:gd name="connsiteX4-209" fmla="*/ 3474720 w 3474720"/>
                  <a:gd name="connsiteY4-210" fmla="*/ 0 h 2438400"/>
                  <a:gd name="connsiteX0-211" fmla="*/ 0 w 3474720"/>
                  <a:gd name="connsiteY0-212" fmla="*/ 2438400 h 2438400"/>
                  <a:gd name="connsiteX1-213" fmla="*/ 1127760 w 3474720"/>
                  <a:gd name="connsiteY1-214" fmla="*/ 1211580 h 2438400"/>
                  <a:gd name="connsiteX2-215" fmla="*/ 1990725 w 3474720"/>
                  <a:gd name="connsiteY2-216" fmla="*/ 613410 h 2438400"/>
                  <a:gd name="connsiteX3-217" fmla="*/ 2926080 w 3474720"/>
                  <a:gd name="connsiteY3-218" fmla="*/ 137160 h 2438400"/>
                  <a:gd name="connsiteX4-219" fmla="*/ 3474720 w 3474720"/>
                  <a:gd name="connsiteY4-220" fmla="*/ 0 h 2438400"/>
                  <a:gd name="connsiteX0-221" fmla="*/ 0 w 3474720"/>
                  <a:gd name="connsiteY0-222" fmla="*/ 2438400 h 2438400"/>
                  <a:gd name="connsiteX1-223" fmla="*/ 1003935 w 3474720"/>
                  <a:gd name="connsiteY1-224" fmla="*/ 1302067 h 2438400"/>
                  <a:gd name="connsiteX2-225" fmla="*/ 1990725 w 3474720"/>
                  <a:gd name="connsiteY2-226" fmla="*/ 613410 h 2438400"/>
                  <a:gd name="connsiteX3-227" fmla="*/ 2926080 w 3474720"/>
                  <a:gd name="connsiteY3-228" fmla="*/ 137160 h 2438400"/>
                  <a:gd name="connsiteX4-229" fmla="*/ 3474720 w 3474720"/>
                  <a:gd name="connsiteY4-230" fmla="*/ 0 h 2438400"/>
                  <a:gd name="connsiteX0-231" fmla="*/ 0 w 3474720"/>
                  <a:gd name="connsiteY0-232" fmla="*/ 2438400 h 2438400"/>
                  <a:gd name="connsiteX1-233" fmla="*/ 1003935 w 3474720"/>
                  <a:gd name="connsiteY1-234" fmla="*/ 1302067 h 2438400"/>
                  <a:gd name="connsiteX2-235" fmla="*/ 1990725 w 3474720"/>
                  <a:gd name="connsiteY2-236" fmla="*/ 613410 h 2438400"/>
                  <a:gd name="connsiteX3-237" fmla="*/ 2926080 w 3474720"/>
                  <a:gd name="connsiteY3-238" fmla="*/ 137160 h 2438400"/>
                  <a:gd name="connsiteX4-239" fmla="*/ 3474720 w 3474720"/>
                  <a:gd name="connsiteY4-240" fmla="*/ 0 h 2438400"/>
                  <a:gd name="connsiteX0-241" fmla="*/ 0 w 3474720"/>
                  <a:gd name="connsiteY0-242" fmla="*/ 2438400 h 2438400"/>
                  <a:gd name="connsiteX1-243" fmla="*/ 1003935 w 3474720"/>
                  <a:gd name="connsiteY1-244" fmla="*/ 1302067 h 2438400"/>
                  <a:gd name="connsiteX2-245" fmla="*/ 1990725 w 3474720"/>
                  <a:gd name="connsiteY2-246" fmla="*/ 613410 h 2438400"/>
                  <a:gd name="connsiteX3-247" fmla="*/ 2926080 w 3474720"/>
                  <a:gd name="connsiteY3-248" fmla="*/ 137160 h 2438400"/>
                  <a:gd name="connsiteX4-249" fmla="*/ 3474720 w 3474720"/>
                  <a:gd name="connsiteY4-250" fmla="*/ 0 h 2438400"/>
                  <a:gd name="connsiteX0-251" fmla="*/ 0 w 3474720"/>
                  <a:gd name="connsiteY0-252" fmla="*/ 2438400 h 2438400"/>
                  <a:gd name="connsiteX1-253" fmla="*/ 1003935 w 3474720"/>
                  <a:gd name="connsiteY1-254" fmla="*/ 1302067 h 2438400"/>
                  <a:gd name="connsiteX2-255" fmla="*/ 2082165 w 3474720"/>
                  <a:gd name="connsiteY2-256" fmla="*/ 628650 h 2438400"/>
                  <a:gd name="connsiteX3-257" fmla="*/ 2926080 w 3474720"/>
                  <a:gd name="connsiteY3-258" fmla="*/ 137160 h 2438400"/>
                  <a:gd name="connsiteX4-259" fmla="*/ 3474720 w 3474720"/>
                  <a:gd name="connsiteY4-260" fmla="*/ 0 h 2438400"/>
                  <a:gd name="connsiteX0-261" fmla="*/ 0 w 3474720"/>
                  <a:gd name="connsiteY0-262" fmla="*/ 2438400 h 2438400"/>
                  <a:gd name="connsiteX1-263" fmla="*/ 1003935 w 3474720"/>
                  <a:gd name="connsiteY1-264" fmla="*/ 1302067 h 2438400"/>
                  <a:gd name="connsiteX2-265" fmla="*/ 2082165 w 3474720"/>
                  <a:gd name="connsiteY2-266" fmla="*/ 628650 h 2438400"/>
                  <a:gd name="connsiteX3-267" fmla="*/ 2926080 w 3474720"/>
                  <a:gd name="connsiteY3-268" fmla="*/ 137160 h 2438400"/>
                  <a:gd name="connsiteX4-269" fmla="*/ 3474720 w 3474720"/>
                  <a:gd name="connsiteY4-270" fmla="*/ 0 h 2438400"/>
                  <a:gd name="connsiteX0-271" fmla="*/ 0 w 3474720"/>
                  <a:gd name="connsiteY0-272" fmla="*/ 2438400 h 2438400"/>
                  <a:gd name="connsiteX1-273" fmla="*/ 1003935 w 3474720"/>
                  <a:gd name="connsiteY1-274" fmla="*/ 1302067 h 2438400"/>
                  <a:gd name="connsiteX2-275" fmla="*/ 2082165 w 3474720"/>
                  <a:gd name="connsiteY2-276" fmla="*/ 628650 h 2438400"/>
                  <a:gd name="connsiteX3-277" fmla="*/ 2758440 w 3474720"/>
                  <a:gd name="connsiteY3-278" fmla="*/ 198120 h 2438400"/>
                  <a:gd name="connsiteX4-279" fmla="*/ 3474720 w 3474720"/>
                  <a:gd name="connsiteY4-280" fmla="*/ 0 h 2438400"/>
                  <a:gd name="connsiteX0-281" fmla="*/ 0 w 3474720"/>
                  <a:gd name="connsiteY0-282" fmla="*/ 2438400 h 2438400"/>
                  <a:gd name="connsiteX1-283" fmla="*/ 1003935 w 3474720"/>
                  <a:gd name="connsiteY1-284" fmla="*/ 1302067 h 2438400"/>
                  <a:gd name="connsiteX2-285" fmla="*/ 2082165 w 3474720"/>
                  <a:gd name="connsiteY2-286" fmla="*/ 628650 h 2438400"/>
                  <a:gd name="connsiteX3-287" fmla="*/ 2758440 w 3474720"/>
                  <a:gd name="connsiteY3-288" fmla="*/ 198120 h 2438400"/>
                  <a:gd name="connsiteX4-289" fmla="*/ 3474720 w 3474720"/>
                  <a:gd name="connsiteY4-290" fmla="*/ 0 h 2438400"/>
                  <a:gd name="connsiteX0-291" fmla="*/ 0 w 3474720"/>
                  <a:gd name="connsiteY0-292" fmla="*/ 2438400 h 2438400"/>
                  <a:gd name="connsiteX1-293" fmla="*/ 1003935 w 3474720"/>
                  <a:gd name="connsiteY1-294" fmla="*/ 1302067 h 2438400"/>
                  <a:gd name="connsiteX2-295" fmla="*/ 2082165 w 3474720"/>
                  <a:gd name="connsiteY2-296" fmla="*/ 628650 h 2438400"/>
                  <a:gd name="connsiteX3-297" fmla="*/ 3474720 w 3474720"/>
                  <a:gd name="connsiteY3-298" fmla="*/ 0 h 2438400"/>
                  <a:gd name="connsiteX0-299" fmla="*/ 0 w 3474720"/>
                  <a:gd name="connsiteY0-300" fmla="*/ 2438400 h 2438400"/>
                  <a:gd name="connsiteX1-301" fmla="*/ 1003935 w 3474720"/>
                  <a:gd name="connsiteY1-302" fmla="*/ 1302067 h 2438400"/>
                  <a:gd name="connsiteX2-303" fmla="*/ 2082165 w 3474720"/>
                  <a:gd name="connsiteY2-304" fmla="*/ 628650 h 2438400"/>
                  <a:gd name="connsiteX3-305" fmla="*/ 3474720 w 3474720"/>
                  <a:gd name="connsiteY3-306" fmla="*/ 0 h 2438400"/>
                  <a:gd name="connsiteX0-307" fmla="*/ 0 w 3474720"/>
                  <a:gd name="connsiteY0-308" fmla="*/ 2438400 h 2438400"/>
                  <a:gd name="connsiteX1-309" fmla="*/ 1003935 w 3474720"/>
                  <a:gd name="connsiteY1-310" fmla="*/ 1302067 h 2438400"/>
                  <a:gd name="connsiteX2-311" fmla="*/ 2257425 w 3474720"/>
                  <a:gd name="connsiteY2-312" fmla="*/ 537210 h 2438400"/>
                  <a:gd name="connsiteX3-313" fmla="*/ 3474720 w 3474720"/>
                  <a:gd name="connsiteY3-314" fmla="*/ 0 h 2438400"/>
                  <a:gd name="connsiteX0-315" fmla="*/ 0 w 3474720"/>
                  <a:gd name="connsiteY0-316" fmla="*/ 2438400 h 2438400"/>
                  <a:gd name="connsiteX1-317" fmla="*/ 1003935 w 3474720"/>
                  <a:gd name="connsiteY1-318" fmla="*/ 1302067 h 2438400"/>
                  <a:gd name="connsiteX2-319" fmla="*/ 2257425 w 3474720"/>
                  <a:gd name="connsiteY2-320" fmla="*/ 537210 h 2438400"/>
                  <a:gd name="connsiteX3-321" fmla="*/ 3474720 w 3474720"/>
                  <a:gd name="connsiteY3-322" fmla="*/ 0 h 2438400"/>
                  <a:gd name="connsiteX0-323" fmla="*/ 0 w 3474720"/>
                  <a:gd name="connsiteY0-324" fmla="*/ 2438400 h 2438400"/>
                  <a:gd name="connsiteX1-325" fmla="*/ 1003935 w 3474720"/>
                  <a:gd name="connsiteY1-326" fmla="*/ 1302067 h 2438400"/>
                  <a:gd name="connsiteX2-327" fmla="*/ 2257425 w 3474720"/>
                  <a:gd name="connsiteY2-328" fmla="*/ 537210 h 2438400"/>
                  <a:gd name="connsiteX3-329" fmla="*/ 3474720 w 3474720"/>
                  <a:gd name="connsiteY3-330" fmla="*/ 0 h 2438400"/>
                  <a:gd name="connsiteX0-331" fmla="*/ 0 w 3474720"/>
                  <a:gd name="connsiteY0-332" fmla="*/ 2438400 h 2438400"/>
                  <a:gd name="connsiteX1-333" fmla="*/ 1003935 w 3474720"/>
                  <a:gd name="connsiteY1-334" fmla="*/ 1302067 h 2438400"/>
                  <a:gd name="connsiteX2-335" fmla="*/ 2326005 w 3474720"/>
                  <a:gd name="connsiteY2-336" fmla="*/ 499110 h 2438400"/>
                  <a:gd name="connsiteX3-337" fmla="*/ 3474720 w 3474720"/>
                  <a:gd name="connsiteY3-338" fmla="*/ 0 h 2438400"/>
                  <a:gd name="connsiteX0-339" fmla="*/ 0 w 3474720"/>
                  <a:gd name="connsiteY0-340" fmla="*/ 2438400 h 2438400"/>
                  <a:gd name="connsiteX1-341" fmla="*/ 1003935 w 3474720"/>
                  <a:gd name="connsiteY1-342" fmla="*/ 1302067 h 2438400"/>
                  <a:gd name="connsiteX2-343" fmla="*/ 2326005 w 3474720"/>
                  <a:gd name="connsiteY2-344" fmla="*/ 499110 h 2438400"/>
                  <a:gd name="connsiteX3-345" fmla="*/ 3474720 w 3474720"/>
                  <a:gd name="connsiteY3-346" fmla="*/ 0 h 2438400"/>
                  <a:gd name="connsiteX0-347" fmla="*/ 0 w 3474720"/>
                  <a:gd name="connsiteY0-348" fmla="*/ 2438400 h 2438400"/>
                  <a:gd name="connsiteX1-349" fmla="*/ 1178146 w 3474720"/>
                  <a:gd name="connsiteY1-350" fmla="*/ 1530667 h 2438400"/>
                  <a:gd name="connsiteX2-351" fmla="*/ 2326005 w 3474720"/>
                  <a:gd name="connsiteY2-352" fmla="*/ 499110 h 2438400"/>
                  <a:gd name="connsiteX3-353" fmla="*/ 3474720 w 3474720"/>
                  <a:gd name="connsiteY3-354" fmla="*/ 0 h 2438400"/>
                  <a:gd name="connsiteX0-355" fmla="*/ 0 w 3474720"/>
                  <a:gd name="connsiteY0-356" fmla="*/ 2438400 h 2438425"/>
                  <a:gd name="connsiteX1-357" fmla="*/ 1178146 w 3474720"/>
                  <a:gd name="connsiteY1-358" fmla="*/ 1530667 h 2438425"/>
                  <a:gd name="connsiteX2-359" fmla="*/ 2326005 w 3474720"/>
                  <a:gd name="connsiteY2-360" fmla="*/ 499110 h 2438425"/>
                  <a:gd name="connsiteX3-361" fmla="*/ 3474720 w 3474720"/>
                  <a:gd name="connsiteY3-362" fmla="*/ 0 h 2438425"/>
                  <a:gd name="connsiteX0-363" fmla="*/ 0 w 3474720"/>
                  <a:gd name="connsiteY0-364" fmla="*/ 2438400 h 2438424"/>
                  <a:gd name="connsiteX1-365" fmla="*/ 1178146 w 3474720"/>
                  <a:gd name="connsiteY1-366" fmla="*/ 1530667 h 2438424"/>
                  <a:gd name="connsiteX2-367" fmla="*/ 2537170 w 3474720"/>
                  <a:gd name="connsiteY2-368" fmla="*/ 575310 h 2438424"/>
                  <a:gd name="connsiteX3-369" fmla="*/ 3474720 w 3474720"/>
                  <a:gd name="connsiteY3-370" fmla="*/ 0 h 2438424"/>
                  <a:gd name="connsiteX0-371" fmla="*/ 0 w 3474720"/>
                  <a:gd name="connsiteY0-372" fmla="*/ 2438400 h 2438433"/>
                  <a:gd name="connsiteX1-373" fmla="*/ 1178146 w 3474720"/>
                  <a:gd name="connsiteY1-374" fmla="*/ 1530667 h 2438433"/>
                  <a:gd name="connsiteX2-375" fmla="*/ 2537170 w 3474720"/>
                  <a:gd name="connsiteY2-376" fmla="*/ 575310 h 2438433"/>
                  <a:gd name="connsiteX3-377" fmla="*/ 3474720 w 3474720"/>
                  <a:gd name="connsiteY3-378" fmla="*/ 0 h 2438433"/>
                  <a:gd name="connsiteX0-379" fmla="*/ 0 w 3474720"/>
                  <a:gd name="connsiteY0-380" fmla="*/ 2438400 h 2438421"/>
                  <a:gd name="connsiteX1-381" fmla="*/ 1473778 w 3474720"/>
                  <a:gd name="connsiteY1-382" fmla="*/ 1297304 h 2438421"/>
                  <a:gd name="connsiteX2-383" fmla="*/ 2537170 w 3474720"/>
                  <a:gd name="connsiteY2-384" fmla="*/ 575310 h 2438421"/>
                  <a:gd name="connsiteX3-385" fmla="*/ 3474720 w 3474720"/>
                  <a:gd name="connsiteY3-386" fmla="*/ 0 h 2438421"/>
                  <a:gd name="connsiteX0-387" fmla="*/ 0 w 3474720"/>
                  <a:gd name="connsiteY0-388" fmla="*/ 2438400 h 2438418"/>
                  <a:gd name="connsiteX1-389" fmla="*/ 1473778 w 3474720"/>
                  <a:gd name="connsiteY1-390" fmla="*/ 1297304 h 2438418"/>
                  <a:gd name="connsiteX2-391" fmla="*/ 2748335 w 3474720"/>
                  <a:gd name="connsiteY2-392" fmla="*/ 360998 h 2438418"/>
                  <a:gd name="connsiteX3-393" fmla="*/ 3474720 w 3474720"/>
                  <a:gd name="connsiteY3-394" fmla="*/ 0 h 2438418"/>
                  <a:gd name="connsiteX0-395" fmla="*/ 0 w 3474720"/>
                  <a:gd name="connsiteY0-396" fmla="*/ 2438400 h 2438420"/>
                  <a:gd name="connsiteX1-397" fmla="*/ 1473778 w 3474720"/>
                  <a:gd name="connsiteY1-398" fmla="*/ 1297304 h 2438420"/>
                  <a:gd name="connsiteX2-399" fmla="*/ 2748335 w 3474720"/>
                  <a:gd name="connsiteY2-400" fmla="*/ 360998 h 2438420"/>
                  <a:gd name="connsiteX3-401" fmla="*/ 3474720 w 3474720"/>
                  <a:gd name="connsiteY3-402" fmla="*/ 0 h 2438420"/>
                  <a:gd name="connsiteX0-403" fmla="*/ 0 w 3474720"/>
                  <a:gd name="connsiteY0-404" fmla="*/ 2438400 h 2438418"/>
                  <a:gd name="connsiteX1-405" fmla="*/ 1473778 w 3474720"/>
                  <a:gd name="connsiteY1-406" fmla="*/ 1297304 h 2438418"/>
                  <a:gd name="connsiteX2-407" fmla="*/ 2758893 w 3474720"/>
                  <a:gd name="connsiteY2-408" fmla="*/ 418148 h 2438418"/>
                  <a:gd name="connsiteX3-409" fmla="*/ 3474720 w 3474720"/>
                  <a:gd name="connsiteY3-410" fmla="*/ 0 h 2438418"/>
                  <a:gd name="connsiteX0-411" fmla="*/ 0 w 3474720"/>
                  <a:gd name="connsiteY0-412" fmla="*/ 2438400 h 2438418"/>
                  <a:gd name="connsiteX1-413" fmla="*/ 1473778 w 3474720"/>
                  <a:gd name="connsiteY1-414" fmla="*/ 1297304 h 2438418"/>
                  <a:gd name="connsiteX2-415" fmla="*/ 2758893 w 3474720"/>
                  <a:gd name="connsiteY2-416" fmla="*/ 418148 h 2438418"/>
                  <a:gd name="connsiteX3-417" fmla="*/ 3474720 w 3474720"/>
                  <a:gd name="connsiteY3-418" fmla="*/ 0 h 2438418"/>
                  <a:gd name="connsiteX0-419" fmla="*/ 0 w 3474720"/>
                  <a:gd name="connsiteY0-420" fmla="*/ 2438400 h 2438418"/>
                  <a:gd name="connsiteX1-421" fmla="*/ 1473778 w 3474720"/>
                  <a:gd name="connsiteY1-422" fmla="*/ 1297304 h 2438418"/>
                  <a:gd name="connsiteX2-423" fmla="*/ 2758893 w 3474720"/>
                  <a:gd name="connsiteY2-424" fmla="*/ 418148 h 2438418"/>
                  <a:gd name="connsiteX3-425" fmla="*/ 3474720 w 3474720"/>
                  <a:gd name="connsiteY3-426" fmla="*/ 0 h 2438418"/>
                  <a:gd name="connsiteX0-427" fmla="*/ 0 w 3474720"/>
                  <a:gd name="connsiteY0-428" fmla="*/ 2438400 h 2438414"/>
                  <a:gd name="connsiteX1-429" fmla="*/ 1684943 w 3474720"/>
                  <a:gd name="connsiteY1-430" fmla="*/ 1106804 h 2438414"/>
                  <a:gd name="connsiteX2-431" fmla="*/ 2758893 w 3474720"/>
                  <a:gd name="connsiteY2-432" fmla="*/ 418148 h 2438414"/>
                  <a:gd name="connsiteX3-433" fmla="*/ 3474720 w 3474720"/>
                  <a:gd name="connsiteY3-434" fmla="*/ 0 h 2438414"/>
                  <a:gd name="connsiteX0-435" fmla="*/ 0 w 3474720"/>
                  <a:gd name="connsiteY0-436" fmla="*/ 2438400 h 2438413"/>
                  <a:gd name="connsiteX1-437" fmla="*/ 1684943 w 3474720"/>
                  <a:gd name="connsiteY1-438" fmla="*/ 1106804 h 2438413"/>
                  <a:gd name="connsiteX2-439" fmla="*/ 2758893 w 3474720"/>
                  <a:gd name="connsiteY2-440" fmla="*/ 418148 h 2438413"/>
                  <a:gd name="connsiteX3-441" fmla="*/ 3474720 w 3474720"/>
                  <a:gd name="connsiteY3-442" fmla="*/ 0 h 2438413"/>
                  <a:gd name="connsiteX0-443" fmla="*/ 0 w 3474720"/>
                  <a:gd name="connsiteY0-444" fmla="*/ 2438400 h 2438411"/>
                  <a:gd name="connsiteX1-445" fmla="*/ 1896108 w 3474720"/>
                  <a:gd name="connsiteY1-446" fmla="*/ 921067 h 2438411"/>
                  <a:gd name="connsiteX2-447" fmla="*/ 2758893 w 3474720"/>
                  <a:gd name="connsiteY2-448" fmla="*/ 418148 h 2438411"/>
                  <a:gd name="connsiteX3-449" fmla="*/ 3474720 w 3474720"/>
                  <a:gd name="connsiteY3-450" fmla="*/ 0 h 2438411"/>
                  <a:gd name="connsiteX0-451" fmla="*/ 0 w 3474720"/>
                  <a:gd name="connsiteY0-452" fmla="*/ 2438400 h 2438412"/>
                  <a:gd name="connsiteX1-453" fmla="*/ 1896108 w 3474720"/>
                  <a:gd name="connsiteY1-454" fmla="*/ 921067 h 2438412"/>
                  <a:gd name="connsiteX2-455" fmla="*/ 2758893 w 3474720"/>
                  <a:gd name="connsiteY2-456" fmla="*/ 418148 h 2438412"/>
                  <a:gd name="connsiteX3-457" fmla="*/ 3474720 w 3474720"/>
                  <a:gd name="connsiteY3-458" fmla="*/ 0 h 2438412"/>
                  <a:gd name="connsiteX0-459" fmla="*/ 0 w 4087587"/>
                  <a:gd name="connsiteY0-460" fmla="*/ 2438400 h 2438412"/>
                  <a:gd name="connsiteX1-461" fmla="*/ 1896108 w 4087587"/>
                  <a:gd name="connsiteY1-462" fmla="*/ 921067 h 2438412"/>
                  <a:gd name="connsiteX2-463" fmla="*/ 2758893 w 4087587"/>
                  <a:gd name="connsiteY2-464" fmla="*/ 418148 h 2438412"/>
                  <a:gd name="connsiteX3-465" fmla="*/ 4087587 w 4087587"/>
                  <a:gd name="connsiteY3-466" fmla="*/ 0 h 2438412"/>
                  <a:gd name="connsiteX0-467" fmla="*/ 0 w 4087587"/>
                  <a:gd name="connsiteY0-468" fmla="*/ 2438400 h 2438412"/>
                  <a:gd name="connsiteX1-469" fmla="*/ 1896108 w 4087587"/>
                  <a:gd name="connsiteY1-470" fmla="*/ 921067 h 2438412"/>
                  <a:gd name="connsiteX2-471" fmla="*/ 2992108 w 4087587"/>
                  <a:gd name="connsiteY2-472" fmla="*/ 480060 h 2438412"/>
                  <a:gd name="connsiteX3-473" fmla="*/ 4087587 w 4087587"/>
                  <a:gd name="connsiteY3-474" fmla="*/ 0 h 2438412"/>
                  <a:gd name="connsiteX0-475" fmla="*/ 0 w 4087587"/>
                  <a:gd name="connsiteY0-476" fmla="*/ 2438400 h 2438412"/>
                  <a:gd name="connsiteX1-477" fmla="*/ 1896108 w 4087587"/>
                  <a:gd name="connsiteY1-478" fmla="*/ 921067 h 2438412"/>
                  <a:gd name="connsiteX2-479" fmla="*/ 3095157 w 4087587"/>
                  <a:gd name="connsiteY2-480" fmla="*/ 461010 h 2438412"/>
                  <a:gd name="connsiteX3-481" fmla="*/ 4087587 w 4087587"/>
                  <a:gd name="connsiteY3-482" fmla="*/ 0 h 2438412"/>
                  <a:gd name="connsiteX0-483" fmla="*/ 0 w 4087587"/>
                  <a:gd name="connsiteY0-484" fmla="*/ 2438400 h 2438412"/>
                  <a:gd name="connsiteX1-485" fmla="*/ 1896108 w 4087587"/>
                  <a:gd name="connsiteY1-486" fmla="*/ 921067 h 2438412"/>
                  <a:gd name="connsiteX2-487" fmla="*/ 3111428 w 4087587"/>
                  <a:gd name="connsiteY2-488" fmla="*/ 508635 h 2438412"/>
                  <a:gd name="connsiteX3-489" fmla="*/ 4087587 w 4087587"/>
                  <a:gd name="connsiteY3-490" fmla="*/ 0 h 2438412"/>
                  <a:gd name="connsiteX0-491" fmla="*/ 0 w 4087587"/>
                  <a:gd name="connsiteY0-492" fmla="*/ 2438400 h 2438411"/>
                  <a:gd name="connsiteX1-493" fmla="*/ 1939497 w 4087587"/>
                  <a:gd name="connsiteY1-494" fmla="*/ 811530 h 2438411"/>
                  <a:gd name="connsiteX2-495" fmla="*/ 3111428 w 4087587"/>
                  <a:gd name="connsiteY2-496" fmla="*/ 508635 h 2438411"/>
                  <a:gd name="connsiteX3-497" fmla="*/ 4087587 w 4087587"/>
                  <a:gd name="connsiteY3-498" fmla="*/ 0 h 2438411"/>
                  <a:gd name="connsiteX0-499" fmla="*/ 0 w 4087587"/>
                  <a:gd name="connsiteY0-500" fmla="*/ 2438400 h 2438410"/>
                  <a:gd name="connsiteX1-501" fmla="*/ 2053393 w 4087587"/>
                  <a:gd name="connsiteY1-502" fmla="*/ 673417 h 2438410"/>
                  <a:gd name="connsiteX2-503" fmla="*/ 3111428 w 4087587"/>
                  <a:gd name="connsiteY2-504" fmla="*/ 508635 h 2438410"/>
                  <a:gd name="connsiteX3-505" fmla="*/ 4087587 w 4087587"/>
                  <a:gd name="connsiteY3-506" fmla="*/ 0 h 2438410"/>
                  <a:gd name="connsiteX0-507" fmla="*/ 0 w 4087587"/>
                  <a:gd name="connsiteY0-508" fmla="*/ 2438400 h 2438410"/>
                  <a:gd name="connsiteX1-509" fmla="*/ 2053393 w 4087587"/>
                  <a:gd name="connsiteY1-510" fmla="*/ 673417 h 2438410"/>
                  <a:gd name="connsiteX2-511" fmla="*/ 3279559 w 4087587"/>
                  <a:gd name="connsiteY2-512" fmla="*/ 351473 h 2438410"/>
                  <a:gd name="connsiteX3-513" fmla="*/ 4087587 w 4087587"/>
                  <a:gd name="connsiteY3-514" fmla="*/ 0 h 243841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4087587" h="2438410">
                    <a:moveTo>
                      <a:pt x="0" y="2438400"/>
                    </a:moveTo>
                    <a:cubicBezTo>
                      <a:pt x="276262" y="2442845"/>
                      <a:pt x="1506800" y="1021238"/>
                      <a:pt x="2053393" y="673417"/>
                    </a:cubicBezTo>
                    <a:cubicBezTo>
                      <a:pt x="2599986" y="325596"/>
                      <a:pt x="2940527" y="463709"/>
                      <a:pt x="3279559" y="351473"/>
                    </a:cubicBezTo>
                    <a:cubicBezTo>
                      <a:pt x="3618591" y="239237"/>
                      <a:pt x="3799313" y="-476"/>
                      <a:pt x="4087587" y="0"/>
                    </a:cubicBezTo>
                  </a:path>
                </a:pathLst>
              </a:cu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7" name="直接连接符 6"/>
              <p:cNvCxnSpPr/>
              <p:nvPr/>
            </p:nvCxnSpPr>
            <p:spPr>
              <a:xfrm>
                <a:off x="1802130" y="2468880"/>
                <a:ext cx="4903470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/>
              <p:cNvCxnSpPr/>
              <p:nvPr/>
            </p:nvCxnSpPr>
            <p:spPr>
              <a:xfrm>
                <a:off x="1802130" y="3205296"/>
                <a:ext cx="2218372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" name="文本框 9"/>
                  <p:cNvSpPr txBox="1"/>
                  <p:nvPr/>
                </p:nvSpPr>
                <p:spPr>
                  <a:xfrm>
                    <a:off x="5965507" y="4916925"/>
                    <a:ext cx="571500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10" name="文本框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65507" y="4916925"/>
                    <a:ext cx="571500" cy="369332"/>
                  </a:xfrm>
                  <a:prstGeom prst="rect">
                    <a:avLst/>
                  </a:prstGeom>
                  <a:blipFill rotWithShape="1">
                    <a:blip r:embed="rId1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" name="文本框 10"/>
                  <p:cNvSpPr txBox="1"/>
                  <p:nvPr/>
                </p:nvSpPr>
                <p:spPr>
                  <a:xfrm>
                    <a:off x="1317307" y="1646549"/>
                    <a:ext cx="571500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11" name="文本框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17307" y="1646549"/>
                    <a:ext cx="571500" cy="369332"/>
                  </a:xfrm>
                  <a:prstGeom prst="rect">
                    <a:avLst/>
                  </a:prstGeom>
                  <a:blipFill rotWithShape="1">
                    <a:blip r:embed="rId2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" name="文本框 11"/>
                  <p:cNvSpPr txBox="1"/>
                  <p:nvPr/>
                </p:nvSpPr>
                <p:spPr>
                  <a:xfrm>
                    <a:off x="914402" y="2954467"/>
                    <a:ext cx="571500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𝑉𝑑𝑑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12" name="文本框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4402" y="2954467"/>
                    <a:ext cx="571500" cy="369332"/>
                  </a:xfrm>
                  <a:prstGeom prst="rect">
                    <a:avLst/>
                  </a:prstGeom>
                  <a:blipFill rotWithShape="1">
                    <a:blip r:embed="rId3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" name="文本框 12"/>
                  <p:cNvSpPr txBox="1"/>
                  <p:nvPr/>
                </p:nvSpPr>
                <p:spPr>
                  <a:xfrm>
                    <a:off x="935356" y="2252931"/>
                    <a:ext cx="571500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𝑉𝑑𝑑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13" name="文本框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5356" y="2252931"/>
                    <a:ext cx="571500" cy="369332"/>
                  </a:xfrm>
                  <a:prstGeom prst="rect">
                    <a:avLst/>
                  </a:prstGeom>
                  <a:blipFill rotWithShape="1">
                    <a:blip r:embed="rId4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" name="任意多边形: 形状 15"/>
              <p:cNvSpPr/>
              <p:nvPr/>
            </p:nvSpPr>
            <p:spPr>
              <a:xfrm>
                <a:off x="1806890" y="2495549"/>
                <a:ext cx="4903469" cy="2421401"/>
              </a:xfrm>
              <a:custGeom>
                <a:avLst/>
                <a:gdLst>
                  <a:gd name="connsiteX0" fmla="*/ 2413000 w 2413000"/>
                  <a:gd name="connsiteY0" fmla="*/ 0 h 2146300"/>
                  <a:gd name="connsiteX1" fmla="*/ 1308100 w 2413000"/>
                  <a:gd name="connsiteY1" fmla="*/ 889000 h 2146300"/>
                  <a:gd name="connsiteX2" fmla="*/ 0 w 2413000"/>
                  <a:gd name="connsiteY2" fmla="*/ 2146300 h 2146300"/>
                  <a:gd name="connsiteX0-1" fmla="*/ 2413000 w 2413000"/>
                  <a:gd name="connsiteY0-2" fmla="*/ 0 h 2146300"/>
                  <a:gd name="connsiteX1-3" fmla="*/ 1504950 w 2413000"/>
                  <a:gd name="connsiteY1-4" fmla="*/ 660400 h 2146300"/>
                  <a:gd name="connsiteX2-5" fmla="*/ 0 w 2413000"/>
                  <a:gd name="connsiteY2-6" fmla="*/ 2146300 h 2146300"/>
                  <a:gd name="connsiteX0-7" fmla="*/ 4019550 w 4019550"/>
                  <a:gd name="connsiteY0-8" fmla="*/ 0 h 2374900"/>
                  <a:gd name="connsiteX1-9" fmla="*/ 1504950 w 4019550"/>
                  <a:gd name="connsiteY1-10" fmla="*/ 889000 h 2374900"/>
                  <a:gd name="connsiteX2-11" fmla="*/ 0 w 4019550"/>
                  <a:gd name="connsiteY2-12" fmla="*/ 2374900 h 2374900"/>
                  <a:gd name="connsiteX0-13" fmla="*/ 4019550 w 4019550"/>
                  <a:gd name="connsiteY0-14" fmla="*/ 0 h 2374900"/>
                  <a:gd name="connsiteX1-15" fmla="*/ 1504950 w 4019550"/>
                  <a:gd name="connsiteY1-16" fmla="*/ 889000 h 2374900"/>
                  <a:gd name="connsiteX2-17" fmla="*/ 0 w 4019550"/>
                  <a:gd name="connsiteY2-18" fmla="*/ 2374900 h 2374900"/>
                  <a:gd name="connsiteX0-19" fmla="*/ 4165600 w 4165600"/>
                  <a:gd name="connsiteY0-20" fmla="*/ 0 h 2419350"/>
                  <a:gd name="connsiteX1-21" fmla="*/ 1504950 w 4165600"/>
                  <a:gd name="connsiteY1-22" fmla="*/ 933450 h 2419350"/>
                  <a:gd name="connsiteX2-23" fmla="*/ 0 w 4165600"/>
                  <a:gd name="connsiteY2-24" fmla="*/ 2419350 h 2419350"/>
                  <a:gd name="connsiteX0-25" fmla="*/ 4165600 w 4165600"/>
                  <a:gd name="connsiteY0-26" fmla="*/ 0 h 2419350"/>
                  <a:gd name="connsiteX1-27" fmla="*/ 1504950 w 4165600"/>
                  <a:gd name="connsiteY1-28" fmla="*/ 933450 h 2419350"/>
                  <a:gd name="connsiteX2-29" fmla="*/ 0 w 4165600"/>
                  <a:gd name="connsiteY2-30" fmla="*/ 2419350 h 2419350"/>
                  <a:gd name="connsiteX0-31" fmla="*/ 4165600 w 4165600"/>
                  <a:gd name="connsiteY0-32" fmla="*/ 0 h 2419350"/>
                  <a:gd name="connsiteX1-33" fmla="*/ 1504950 w 4165600"/>
                  <a:gd name="connsiteY1-34" fmla="*/ 933450 h 2419350"/>
                  <a:gd name="connsiteX2-35" fmla="*/ 0 w 4165600"/>
                  <a:gd name="connsiteY2-36" fmla="*/ 2419350 h 2419350"/>
                  <a:gd name="connsiteX0-37" fmla="*/ 4165600 w 4165600"/>
                  <a:gd name="connsiteY0-38" fmla="*/ 0 h 2419350"/>
                  <a:gd name="connsiteX1-39" fmla="*/ 1504950 w 4165600"/>
                  <a:gd name="connsiteY1-40" fmla="*/ 933450 h 2419350"/>
                  <a:gd name="connsiteX2-41" fmla="*/ 0 w 4165600"/>
                  <a:gd name="connsiteY2-42" fmla="*/ 2419350 h 2419350"/>
                  <a:gd name="connsiteX0-43" fmla="*/ 4165600 w 4165600"/>
                  <a:gd name="connsiteY0-44" fmla="*/ 0 h 2419350"/>
                  <a:gd name="connsiteX1-45" fmla="*/ 1504950 w 4165600"/>
                  <a:gd name="connsiteY1-46" fmla="*/ 933450 h 2419350"/>
                  <a:gd name="connsiteX2-47" fmla="*/ 0 w 4165600"/>
                  <a:gd name="connsiteY2-48" fmla="*/ 2419350 h 2419350"/>
                  <a:gd name="connsiteX0-49" fmla="*/ 4165600 w 4165600"/>
                  <a:gd name="connsiteY0-50" fmla="*/ 0 h 2419350"/>
                  <a:gd name="connsiteX1-51" fmla="*/ 1606550 w 4165600"/>
                  <a:gd name="connsiteY1-52" fmla="*/ 800100 h 2419350"/>
                  <a:gd name="connsiteX2-53" fmla="*/ 0 w 4165600"/>
                  <a:gd name="connsiteY2-54" fmla="*/ 2419350 h 2419350"/>
                  <a:gd name="connsiteX0-55" fmla="*/ 4165600 w 4165600"/>
                  <a:gd name="connsiteY0-56" fmla="*/ 0 h 2419350"/>
                  <a:gd name="connsiteX1-57" fmla="*/ 1996239 w 4165600"/>
                  <a:gd name="connsiteY1-58" fmla="*/ 503168 h 2419350"/>
                  <a:gd name="connsiteX2-59" fmla="*/ 0 w 4165600"/>
                  <a:gd name="connsiteY2-60" fmla="*/ 2419350 h 2419350"/>
                  <a:gd name="connsiteX0-61" fmla="*/ 4165600 w 4165600"/>
                  <a:gd name="connsiteY0-62" fmla="*/ 0 h 2419350"/>
                  <a:gd name="connsiteX1-63" fmla="*/ 1996239 w 4165600"/>
                  <a:gd name="connsiteY1-64" fmla="*/ 503168 h 2419350"/>
                  <a:gd name="connsiteX2-65" fmla="*/ 0 w 4165600"/>
                  <a:gd name="connsiteY2-66" fmla="*/ 2419350 h 2419350"/>
                  <a:gd name="connsiteX0-67" fmla="*/ 4165600 w 4165600"/>
                  <a:gd name="connsiteY0-68" fmla="*/ 6912 h 2426262"/>
                  <a:gd name="connsiteX1-69" fmla="*/ 1996239 w 4165600"/>
                  <a:gd name="connsiteY1-70" fmla="*/ 510080 h 2426262"/>
                  <a:gd name="connsiteX2-71" fmla="*/ 0 w 4165600"/>
                  <a:gd name="connsiteY2-72" fmla="*/ 2426262 h 2426262"/>
                  <a:gd name="connsiteX0-73" fmla="*/ 4165600 w 4165600"/>
                  <a:gd name="connsiteY0-74" fmla="*/ 0 h 2419350"/>
                  <a:gd name="connsiteX1-75" fmla="*/ 1996239 w 4165600"/>
                  <a:gd name="connsiteY1-76" fmla="*/ 503168 h 2419350"/>
                  <a:gd name="connsiteX2-77" fmla="*/ 0 w 4165600"/>
                  <a:gd name="connsiteY2-78" fmla="*/ 2419350 h 2419350"/>
                  <a:gd name="connsiteX0-79" fmla="*/ 4165600 w 4165600"/>
                  <a:gd name="connsiteY0-80" fmla="*/ 0 h 2419350"/>
                  <a:gd name="connsiteX1-81" fmla="*/ 1996239 w 4165600"/>
                  <a:gd name="connsiteY1-82" fmla="*/ 503168 h 2419350"/>
                  <a:gd name="connsiteX2-83" fmla="*/ 0 w 4165600"/>
                  <a:gd name="connsiteY2-84" fmla="*/ 2419350 h 2419350"/>
                  <a:gd name="connsiteX0-85" fmla="*/ 4165600 w 4165600"/>
                  <a:gd name="connsiteY0-86" fmla="*/ 0 h 2419350"/>
                  <a:gd name="connsiteX1-87" fmla="*/ 2110854 w 4165600"/>
                  <a:gd name="connsiteY1-88" fmla="*/ 480327 h 2419350"/>
                  <a:gd name="connsiteX2-89" fmla="*/ 0 w 4165600"/>
                  <a:gd name="connsiteY2-90" fmla="*/ 2419350 h 2419350"/>
                  <a:gd name="connsiteX0-91" fmla="*/ 4165600 w 4165600"/>
                  <a:gd name="connsiteY0-92" fmla="*/ 0 h 2419350"/>
                  <a:gd name="connsiteX1-93" fmla="*/ 2110854 w 4165600"/>
                  <a:gd name="connsiteY1-94" fmla="*/ 480327 h 2419350"/>
                  <a:gd name="connsiteX2-95" fmla="*/ 0 w 4165600"/>
                  <a:gd name="connsiteY2-96" fmla="*/ 2419350 h 2419350"/>
                  <a:gd name="connsiteX0-97" fmla="*/ 4165600 w 4165600"/>
                  <a:gd name="connsiteY0-98" fmla="*/ 0 h 2419350"/>
                  <a:gd name="connsiteX1-99" fmla="*/ 2110854 w 4165600"/>
                  <a:gd name="connsiteY1-100" fmla="*/ 480327 h 2419350"/>
                  <a:gd name="connsiteX2-101" fmla="*/ 0 w 4165600"/>
                  <a:gd name="connsiteY2-102" fmla="*/ 2419350 h 2419350"/>
                  <a:gd name="connsiteX0-103" fmla="*/ 4165600 w 4165600"/>
                  <a:gd name="connsiteY0-104" fmla="*/ 0 h 2419350"/>
                  <a:gd name="connsiteX1-105" fmla="*/ 2110854 w 4165600"/>
                  <a:gd name="connsiteY1-106" fmla="*/ 480327 h 2419350"/>
                  <a:gd name="connsiteX2-107" fmla="*/ 0 w 4165600"/>
                  <a:gd name="connsiteY2-108" fmla="*/ 2419350 h 2419350"/>
                  <a:gd name="connsiteX0-109" fmla="*/ 4165600 w 4165600"/>
                  <a:gd name="connsiteY0-110" fmla="*/ 0 h 2419380"/>
                  <a:gd name="connsiteX1-111" fmla="*/ 2110854 w 4165600"/>
                  <a:gd name="connsiteY1-112" fmla="*/ 480327 h 2419380"/>
                  <a:gd name="connsiteX2-113" fmla="*/ 0 w 4165600"/>
                  <a:gd name="connsiteY2-114" fmla="*/ 2419350 h 2419380"/>
                  <a:gd name="connsiteX0-115" fmla="*/ 4165600 w 4165600"/>
                  <a:gd name="connsiteY0-116" fmla="*/ 0 h 2419378"/>
                  <a:gd name="connsiteX1-117" fmla="*/ 2187725 w 4165600"/>
                  <a:gd name="connsiteY1-118" fmla="*/ 366123 h 2419378"/>
                  <a:gd name="connsiteX2-119" fmla="*/ 0 w 4165600"/>
                  <a:gd name="connsiteY2-120" fmla="*/ 2419350 h 2419378"/>
                  <a:gd name="connsiteX0-121" fmla="*/ 4165600 w 4165600"/>
                  <a:gd name="connsiteY0-122" fmla="*/ 0 h 2419377"/>
                  <a:gd name="connsiteX1-123" fmla="*/ 2244367 w 4165600"/>
                  <a:gd name="connsiteY1-124" fmla="*/ 304261 h 2419377"/>
                  <a:gd name="connsiteX2-125" fmla="*/ 0 w 4165600"/>
                  <a:gd name="connsiteY2-126" fmla="*/ 2419350 h 241937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4165600" h="2419377">
                    <a:moveTo>
                      <a:pt x="4165600" y="0"/>
                    </a:moveTo>
                    <a:cubicBezTo>
                      <a:pt x="2760205" y="49709"/>
                      <a:pt x="2489527" y="99510"/>
                      <a:pt x="2244367" y="304261"/>
                    </a:cubicBezTo>
                    <a:cubicBezTo>
                      <a:pt x="1999207" y="509012"/>
                      <a:pt x="527875" y="2427782"/>
                      <a:pt x="0" y="241935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5965506" y="2462750"/>
                <a:ext cx="24672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fitting_norm_wave</a:t>
                </a:r>
                <a:endPara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4536920" y="2786693"/>
                <a:ext cx="194881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real_wave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>
                <a:off x="1821179" y="4056196"/>
                <a:ext cx="1304604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9" name="文本框 28"/>
                  <p:cNvSpPr txBox="1"/>
                  <p:nvPr/>
                </p:nvSpPr>
                <p:spPr>
                  <a:xfrm>
                    <a:off x="959804" y="3871530"/>
                    <a:ext cx="571500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𝑉𝑑𝑑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29" name="文本框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9804" y="3871530"/>
                    <a:ext cx="571500" cy="369332"/>
                  </a:xfrm>
                  <a:prstGeom prst="rect">
                    <a:avLst/>
                  </a:prstGeom>
                  <a:blipFill rotWithShape="1">
                    <a:blip r:embed="rId5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文本框 29"/>
                  <p:cNvSpPr txBox="1"/>
                  <p:nvPr/>
                </p:nvSpPr>
                <p:spPr>
                  <a:xfrm>
                    <a:off x="914402" y="3428999"/>
                    <a:ext cx="571500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𝑉𝑑𝑑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30" name="文本框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4402" y="3428999"/>
                    <a:ext cx="571500" cy="369332"/>
                  </a:xfrm>
                  <a:prstGeom prst="rect">
                    <a:avLst/>
                  </a:prstGeom>
                  <a:blipFill rotWithShape="1">
                    <a:blip r:embed="rId6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1" name="直接连接符 30"/>
              <p:cNvCxnSpPr/>
              <p:nvPr/>
            </p:nvCxnSpPr>
            <p:spPr>
              <a:xfrm>
                <a:off x="1821179" y="3613665"/>
                <a:ext cx="1817371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3125783" y="4056196"/>
                <a:ext cx="0" cy="872991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4020502" y="3205296"/>
                <a:ext cx="0" cy="1723891"/>
              </a:xfrm>
              <a:prstGeom prst="line">
                <a:avLst/>
              </a:prstGeom>
              <a:ln w="127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>
                <a:off x="3872865" y="3205296"/>
                <a:ext cx="0" cy="172389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文本框 46"/>
              <p:cNvSpPr txBox="1"/>
              <p:nvPr/>
            </p:nvSpPr>
            <p:spPr>
              <a:xfrm>
                <a:off x="3091020" y="4096038"/>
                <a:ext cx="1095059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13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reg_trans</a:t>
                </a:r>
                <a:endParaRPr lang="zh-CN" altLang="en-US" sz="1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3121024" y="4588457"/>
                <a:ext cx="1095059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13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eff_trans</a:t>
                </a:r>
                <a:endParaRPr lang="zh-CN" altLang="en-US" sz="13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4" name="直接箭头连接符 43"/>
            <p:cNvCxnSpPr/>
            <p:nvPr/>
          </p:nvCxnSpPr>
          <p:spPr>
            <a:xfrm>
              <a:off x="2287583" y="4359275"/>
              <a:ext cx="74708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/>
            <p:nvPr/>
          </p:nvCxnSpPr>
          <p:spPr>
            <a:xfrm>
              <a:off x="2287583" y="4591050"/>
              <a:ext cx="89471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/>
          <a:lstStyle/>
          <a:p>
            <a:r>
              <a:rPr lang="zh-CN" altLang="en-US" dirty="0"/>
              <a:t>波形匹配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230630"/>
                <a:ext cx="10515600" cy="4465320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1800" dirty="0"/>
                  <a:t>将</a:t>
                </a:r>
                <a:r>
                  <a:rPr lang="en-US" altLang="zh-CN" sz="1800" dirty="0" err="1"/>
                  <a:t>vl-vh</a:t>
                </a:r>
                <a:r>
                  <a:rPr lang="zh-CN" altLang="en-US" sz="1800" dirty="0"/>
                  <a:t>之间的电压波形以</a:t>
                </a:r>
                <a:r>
                  <a:rPr lang="en-US" altLang="zh-CN" sz="1800" dirty="0" err="1"/>
                  <a:t>vstep</a:t>
                </a:r>
                <a:r>
                  <a:rPr lang="zh-CN" altLang="en-US" sz="1800" dirty="0"/>
                  <a:t>为间隔进行切片，截取时间值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1" i="1" dirty="0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altLang="zh-CN" sz="1800" b="1" i="1" dirty="0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zh-CN" altLang="en-US" sz="1800" dirty="0"/>
                  <a:t>：</a:t>
                </a:r>
                <a:endParaRPr lang="en-US" altLang="zh-CN" sz="1800" dirty="0"/>
              </a:p>
              <a:p>
                <a:pPr lvl="1"/>
                <a:r>
                  <a:rPr lang="en-US" altLang="zh-CN" sz="1400" dirty="0" err="1"/>
                  <a:t>vl</a:t>
                </a:r>
                <a:r>
                  <a:rPr lang="en-US" altLang="zh-CN" sz="1400" dirty="0"/>
                  <a:t>: </a:t>
                </a:r>
                <a:r>
                  <a:rPr lang="en-US" altLang="zh-CN" sz="1400" dirty="0" err="1"/>
                  <a:t>waveform_fitting_lower_threshold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 err="1"/>
                  <a:t>vh</a:t>
                </a:r>
                <a:r>
                  <a:rPr lang="en-US" altLang="zh-CN" sz="1400" dirty="0"/>
                  <a:t>: </a:t>
                </a:r>
                <a:r>
                  <a:rPr lang="en-US" altLang="zh-CN" sz="1400" dirty="0" err="1"/>
                  <a:t>waveform_fitting_upper_threshold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 err="1"/>
                  <a:t>vstep</a:t>
                </a:r>
                <a:r>
                  <a:rPr lang="en-US" altLang="zh-CN" sz="1400" dirty="0"/>
                  <a:t>: </a:t>
                </a:r>
                <a:r>
                  <a:rPr lang="en-US" altLang="zh-CN" sz="1400" dirty="0" err="1"/>
                  <a:t>waveform_fitting_voltage_step</a:t>
                </a:r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r>
                  <a:rPr lang="zh-CN" altLang="en-US" sz="1800" dirty="0"/>
                  <a:t>以</a:t>
                </a:r>
                <a:r>
                  <a:rPr lang="en-US" altLang="zh-CN" sz="1800" dirty="0" err="1"/>
                  <a:t>vl</a:t>
                </a:r>
                <a:r>
                  <a:rPr lang="en-US" altLang="zh-CN" sz="1800" dirty="0"/>
                  <a:t>=0.1, </a:t>
                </a:r>
                <a:r>
                  <a:rPr lang="en-US" altLang="zh-CN" sz="1800" dirty="0" err="1"/>
                  <a:t>vh</a:t>
                </a:r>
                <a:r>
                  <a:rPr lang="en-US" altLang="zh-CN" sz="1800" dirty="0"/>
                  <a:t>=0.9, </a:t>
                </a:r>
                <a:r>
                  <a:rPr lang="en-US" altLang="zh-CN" sz="1800" dirty="0" err="1"/>
                  <a:t>vstep</a:t>
                </a:r>
                <a:r>
                  <a:rPr lang="en-US" altLang="zh-CN" sz="1800" dirty="0"/>
                  <a:t>=0.1</a:t>
                </a:r>
                <a:r>
                  <a:rPr lang="zh-CN" altLang="en-US" sz="1800" dirty="0"/>
                  <a:t>为例，</a:t>
                </a:r>
                <a:r>
                  <a:rPr lang="en-US" altLang="zh-CN" sz="1800" dirty="0"/>
                  <a:t> </a:t>
                </a:r>
                <a:r>
                  <a:rPr lang="zh-CN" altLang="en-US" sz="1800" dirty="0"/>
                  <a:t>波形被切割成</a:t>
                </a:r>
                <a:r>
                  <a:rPr lang="en-US" altLang="zh-CN" sz="1800" dirty="0"/>
                  <a:t>10</a:t>
                </a:r>
                <a:r>
                  <a:rPr lang="zh-CN" altLang="en-US" sz="1800" dirty="0"/>
                  <a:t>段</a:t>
                </a:r>
                <a:endParaRPr lang="en-US" altLang="zh-CN" sz="1800" dirty="0"/>
              </a:p>
              <a:p>
                <a:pPr lvl="1"/>
                <a:endParaRPr lang="en-US" altLang="zh-CN" sz="1400" dirty="0"/>
              </a:p>
              <a:p>
                <a:pPr lvl="1"/>
                <a:endParaRPr lang="en-US" altLang="zh-CN" sz="1400" dirty="0"/>
              </a:p>
              <a:p>
                <a:endParaRPr lang="zh-CN" altLang="en-US" sz="1800" dirty="0"/>
              </a:p>
            </p:txBody>
          </p:sp>
        </mc:Choice>
        <mc:Fallback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230630"/>
                <a:ext cx="10515600" cy="4465320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组合 3"/>
          <p:cNvGrpSpPr/>
          <p:nvPr/>
        </p:nvGrpSpPr>
        <p:grpSpPr>
          <a:xfrm>
            <a:off x="8235022" y="1463058"/>
            <a:ext cx="3803717" cy="3095513"/>
            <a:chOff x="1239516" y="1560815"/>
            <a:chExt cx="5297491" cy="3788289"/>
          </a:xfrm>
        </p:grpSpPr>
        <p:grpSp>
          <p:nvGrpSpPr>
            <p:cNvPr id="5" name="组合 4"/>
            <p:cNvGrpSpPr/>
            <p:nvPr/>
          </p:nvGrpSpPr>
          <p:grpSpPr>
            <a:xfrm>
              <a:off x="1802130" y="1928812"/>
              <a:ext cx="4362450" cy="3000375"/>
              <a:chOff x="1924050" y="1571625"/>
              <a:chExt cx="4362450" cy="3000375"/>
            </a:xfrm>
          </p:grpSpPr>
          <p:cxnSp>
            <p:nvCxnSpPr>
              <p:cNvPr id="22" name="直接箭头连接符 21"/>
              <p:cNvCxnSpPr/>
              <p:nvPr/>
            </p:nvCxnSpPr>
            <p:spPr>
              <a:xfrm flipV="1">
                <a:off x="1924050" y="1571625"/>
                <a:ext cx="0" cy="300037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箭头连接符 22"/>
              <p:cNvCxnSpPr/>
              <p:nvPr/>
            </p:nvCxnSpPr>
            <p:spPr>
              <a:xfrm>
                <a:off x="1924050" y="4572000"/>
                <a:ext cx="436245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接连接符 5"/>
            <p:cNvCxnSpPr/>
            <p:nvPr/>
          </p:nvCxnSpPr>
          <p:spPr>
            <a:xfrm>
              <a:off x="1821180" y="2743200"/>
              <a:ext cx="2400300" cy="1524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4221480" y="2773679"/>
              <a:ext cx="32385" cy="215550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文本框 7"/>
                <p:cNvSpPr txBox="1"/>
                <p:nvPr/>
              </p:nvSpPr>
              <p:spPr>
                <a:xfrm>
                  <a:off x="5965507" y="4916925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8" name="文本框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5507" y="4916925"/>
                  <a:ext cx="571500" cy="369332"/>
                </a:xfrm>
                <a:prstGeom prst="rect">
                  <a:avLst/>
                </a:prstGeom>
                <a:blipFill rotWithShape="1">
                  <a:blip r:embed="rId2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文本框 8"/>
                <p:cNvSpPr txBox="1"/>
                <p:nvPr/>
              </p:nvSpPr>
              <p:spPr>
                <a:xfrm>
                  <a:off x="1259522" y="1560815"/>
                  <a:ext cx="1453632" cy="45198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𝑑𝑑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9" name="文本框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9522" y="1560815"/>
                  <a:ext cx="1453632" cy="451988"/>
                </a:xfrm>
                <a:prstGeom prst="rect">
                  <a:avLst/>
                </a:prstGeom>
                <a:blipFill rotWithShape="1">
                  <a:blip r:embed="rId3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文本框 9"/>
                <p:cNvSpPr txBox="1"/>
                <p:nvPr/>
              </p:nvSpPr>
              <p:spPr>
                <a:xfrm>
                  <a:off x="1239516" y="2547954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10" name="文本框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9516" y="2547954"/>
                  <a:ext cx="571500" cy="369332"/>
                </a:xfrm>
                <a:prstGeom prst="rect">
                  <a:avLst/>
                </a:prstGeom>
                <a:blipFill rotWithShape="1">
                  <a:blip r:embed="rId4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文本框 10"/>
                <p:cNvSpPr txBox="1"/>
                <p:nvPr/>
              </p:nvSpPr>
              <p:spPr>
                <a:xfrm>
                  <a:off x="4104006" y="4934782"/>
                  <a:ext cx="571500" cy="41432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oMath>
                    </m:oMathPara>
                  </a14:m>
                  <a:endParaRPr lang="zh-CN" altLang="en-US" sz="1600" dirty="0"/>
                </a:p>
              </p:txBody>
            </p:sp>
          </mc:Choice>
          <mc:Fallback>
            <p:sp>
              <p:nvSpPr>
                <p:cNvPr id="11" name="文本框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4006" y="4934782"/>
                  <a:ext cx="571500" cy="414322"/>
                </a:xfrm>
                <a:prstGeom prst="rect">
                  <a:avLst/>
                </a:prstGeom>
                <a:blipFill rotWithShape="1">
                  <a:blip r:embed="rId5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椭圆 11"/>
            <p:cNvSpPr/>
            <p:nvPr/>
          </p:nvSpPr>
          <p:spPr>
            <a:xfrm>
              <a:off x="4194810" y="274320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1794510" y="4579078"/>
              <a:ext cx="393382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1793245" y="4323298"/>
              <a:ext cx="559431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文本框 16"/>
                <p:cNvSpPr txBox="1"/>
                <p:nvPr/>
              </p:nvSpPr>
              <p:spPr>
                <a:xfrm>
                  <a:off x="1253843" y="4414726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17" name="文本框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3843" y="4414726"/>
                  <a:ext cx="571500" cy="369332"/>
                </a:xfrm>
                <a:prstGeom prst="rect">
                  <a:avLst/>
                </a:prstGeom>
                <a:blipFill rotWithShape="1">
                  <a:blip r:embed="rId6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文本框 17"/>
                <p:cNvSpPr txBox="1"/>
                <p:nvPr/>
              </p:nvSpPr>
              <p:spPr>
                <a:xfrm>
                  <a:off x="1248449" y="4137182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18" name="文本框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8449" y="4137182"/>
                  <a:ext cx="571500" cy="369332"/>
                </a:xfrm>
                <a:prstGeom prst="rect">
                  <a:avLst/>
                </a:prstGeom>
                <a:blipFill rotWithShape="1">
                  <a:blip r:embed="rId7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任意多边形: 形状 18"/>
            <p:cNvSpPr/>
            <p:nvPr/>
          </p:nvSpPr>
          <p:spPr>
            <a:xfrm>
              <a:off x="1821180" y="2495550"/>
              <a:ext cx="4154170" cy="2421374"/>
            </a:xfrm>
            <a:custGeom>
              <a:avLst/>
              <a:gdLst>
                <a:gd name="connsiteX0" fmla="*/ 2413000 w 2413000"/>
                <a:gd name="connsiteY0" fmla="*/ 0 h 2146300"/>
                <a:gd name="connsiteX1" fmla="*/ 1308100 w 2413000"/>
                <a:gd name="connsiteY1" fmla="*/ 889000 h 2146300"/>
                <a:gd name="connsiteX2" fmla="*/ 0 w 2413000"/>
                <a:gd name="connsiteY2" fmla="*/ 2146300 h 2146300"/>
                <a:gd name="connsiteX0-1" fmla="*/ 2413000 w 2413000"/>
                <a:gd name="connsiteY0-2" fmla="*/ 0 h 2146300"/>
                <a:gd name="connsiteX1-3" fmla="*/ 1504950 w 2413000"/>
                <a:gd name="connsiteY1-4" fmla="*/ 660400 h 2146300"/>
                <a:gd name="connsiteX2-5" fmla="*/ 0 w 2413000"/>
                <a:gd name="connsiteY2-6" fmla="*/ 2146300 h 2146300"/>
                <a:gd name="connsiteX0-7" fmla="*/ 4019550 w 4019550"/>
                <a:gd name="connsiteY0-8" fmla="*/ 0 h 2374900"/>
                <a:gd name="connsiteX1-9" fmla="*/ 1504950 w 4019550"/>
                <a:gd name="connsiteY1-10" fmla="*/ 889000 h 2374900"/>
                <a:gd name="connsiteX2-11" fmla="*/ 0 w 4019550"/>
                <a:gd name="connsiteY2-12" fmla="*/ 2374900 h 2374900"/>
                <a:gd name="connsiteX0-13" fmla="*/ 4019550 w 4019550"/>
                <a:gd name="connsiteY0-14" fmla="*/ 0 h 2374900"/>
                <a:gd name="connsiteX1-15" fmla="*/ 1504950 w 4019550"/>
                <a:gd name="connsiteY1-16" fmla="*/ 889000 h 2374900"/>
                <a:gd name="connsiteX2-17" fmla="*/ 0 w 4019550"/>
                <a:gd name="connsiteY2-18" fmla="*/ 2374900 h 2374900"/>
                <a:gd name="connsiteX0-19" fmla="*/ 4165600 w 4165600"/>
                <a:gd name="connsiteY0-20" fmla="*/ 0 h 2419350"/>
                <a:gd name="connsiteX1-21" fmla="*/ 1504950 w 4165600"/>
                <a:gd name="connsiteY1-22" fmla="*/ 933450 h 2419350"/>
                <a:gd name="connsiteX2-23" fmla="*/ 0 w 4165600"/>
                <a:gd name="connsiteY2-24" fmla="*/ 2419350 h 2419350"/>
                <a:gd name="connsiteX0-25" fmla="*/ 4165600 w 4165600"/>
                <a:gd name="connsiteY0-26" fmla="*/ 0 h 2419350"/>
                <a:gd name="connsiteX1-27" fmla="*/ 1504950 w 4165600"/>
                <a:gd name="connsiteY1-28" fmla="*/ 933450 h 2419350"/>
                <a:gd name="connsiteX2-29" fmla="*/ 0 w 4165600"/>
                <a:gd name="connsiteY2-30" fmla="*/ 2419350 h 2419350"/>
                <a:gd name="connsiteX0-31" fmla="*/ 4165600 w 4165600"/>
                <a:gd name="connsiteY0-32" fmla="*/ 0 h 2419350"/>
                <a:gd name="connsiteX1-33" fmla="*/ 1504950 w 4165600"/>
                <a:gd name="connsiteY1-34" fmla="*/ 933450 h 2419350"/>
                <a:gd name="connsiteX2-35" fmla="*/ 0 w 4165600"/>
                <a:gd name="connsiteY2-36" fmla="*/ 2419350 h 2419350"/>
                <a:gd name="connsiteX0-37" fmla="*/ 4165600 w 4165600"/>
                <a:gd name="connsiteY0-38" fmla="*/ 0 h 2419350"/>
                <a:gd name="connsiteX1-39" fmla="*/ 1504950 w 4165600"/>
                <a:gd name="connsiteY1-40" fmla="*/ 933450 h 2419350"/>
                <a:gd name="connsiteX2-41" fmla="*/ 0 w 4165600"/>
                <a:gd name="connsiteY2-42" fmla="*/ 2419350 h 2419350"/>
                <a:gd name="connsiteX0-43" fmla="*/ 4165600 w 4165600"/>
                <a:gd name="connsiteY0-44" fmla="*/ 0 h 2419350"/>
                <a:gd name="connsiteX1-45" fmla="*/ 1504950 w 4165600"/>
                <a:gd name="connsiteY1-46" fmla="*/ 933450 h 2419350"/>
                <a:gd name="connsiteX2-47" fmla="*/ 0 w 4165600"/>
                <a:gd name="connsiteY2-48" fmla="*/ 2419350 h 2419350"/>
                <a:gd name="connsiteX0-49" fmla="*/ 4165600 w 4165600"/>
                <a:gd name="connsiteY0-50" fmla="*/ 0 h 2419350"/>
                <a:gd name="connsiteX1-51" fmla="*/ 1606550 w 4165600"/>
                <a:gd name="connsiteY1-52" fmla="*/ 800100 h 2419350"/>
                <a:gd name="connsiteX2-53" fmla="*/ 0 w 4165600"/>
                <a:gd name="connsiteY2-54" fmla="*/ 2419350 h 24193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4165600" h="2419350">
                  <a:moveTo>
                    <a:pt x="4165600" y="0"/>
                  </a:moveTo>
                  <a:cubicBezTo>
                    <a:pt x="2271183" y="11641"/>
                    <a:pt x="1767417" y="658283"/>
                    <a:pt x="1606550" y="800100"/>
                  </a:cubicBezTo>
                  <a:cubicBezTo>
                    <a:pt x="1458383" y="941917"/>
                    <a:pt x="452966" y="1969558"/>
                    <a:pt x="0" y="241935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文本框 19"/>
                <p:cNvSpPr txBox="1"/>
                <p:nvPr/>
              </p:nvSpPr>
              <p:spPr>
                <a:xfrm>
                  <a:off x="1700588" y="4882025"/>
                  <a:ext cx="571500" cy="41432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sz="1600" dirty="0"/>
                </a:p>
              </p:txBody>
            </p:sp>
          </mc:Choice>
          <mc:Fallback>
            <p:sp>
              <p:nvSpPr>
                <p:cNvPr id="20" name="文本框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0588" y="4882025"/>
                  <a:ext cx="571500" cy="414322"/>
                </a:xfrm>
                <a:prstGeom prst="rect">
                  <a:avLst/>
                </a:prstGeom>
                <a:blipFill rotWithShape="1">
                  <a:blip r:embed="rId8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直接连接符 20"/>
            <p:cNvCxnSpPr/>
            <p:nvPr/>
          </p:nvCxnSpPr>
          <p:spPr>
            <a:xfrm>
              <a:off x="2154238" y="4579078"/>
              <a:ext cx="0" cy="35010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2351664" y="4433948"/>
              <a:ext cx="1013" cy="44693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文本框 26"/>
                <p:cNvSpPr txBox="1"/>
                <p:nvPr/>
              </p:nvSpPr>
              <p:spPr>
                <a:xfrm>
                  <a:off x="2242506" y="4880881"/>
                  <a:ext cx="571500" cy="41432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sz="1600" dirty="0"/>
                </a:p>
              </p:txBody>
            </p:sp>
          </mc:Choice>
          <mc:Fallback>
            <p:sp>
              <p:nvSpPr>
                <p:cNvPr id="27" name="文本框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2506" y="4880881"/>
                  <a:ext cx="571500" cy="414322"/>
                </a:xfrm>
                <a:prstGeom prst="rect">
                  <a:avLst/>
                </a:prstGeom>
                <a:blipFill rotWithShape="1">
                  <a:blip r:embed="rId9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4" name="图片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37466" y="2457349"/>
            <a:ext cx="6705600" cy="1409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矩形: 圆角 62"/>
          <p:cNvSpPr/>
          <p:nvPr/>
        </p:nvSpPr>
        <p:spPr>
          <a:xfrm>
            <a:off x="7639051" y="116428"/>
            <a:ext cx="4486302" cy="3649875"/>
          </a:xfrm>
          <a:prstGeom prst="roundRect">
            <a:avLst>
              <a:gd name="adj" fmla="val 136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标题 1"/>
          <p:cNvSpPr>
            <a:spLocks noGrp="1"/>
          </p:cNvSpPr>
          <p:nvPr>
            <p:ph type="title" idx="4294967295"/>
          </p:nvPr>
        </p:nvSpPr>
        <p:spPr>
          <a:xfrm>
            <a:off x="0" y="-137795"/>
            <a:ext cx="10515600" cy="132588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波形匹配</a:t>
            </a:r>
            <a:endParaRPr lang="zh-CN" altLang="en-US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内容占位符 32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210945"/>
                <a:ext cx="10515600" cy="4465320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2000" dirty="0"/>
                  <a:t>电压切片成</a:t>
                </a:r>
                <a:r>
                  <a:rPr lang="en-US" altLang="zh-CN" sz="2000" dirty="0"/>
                  <a:t>10</a:t>
                </a:r>
                <a:r>
                  <a:rPr lang="zh-CN" altLang="en-US" sz="2000" dirty="0"/>
                  <a:t>段</a:t>
                </a:r>
                <a:r>
                  <a:rPr lang="en-US" altLang="zh-CN" sz="2000" dirty="0"/>
                  <a:t>(n=9</a:t>
                </a:r>
                <a:r>
                  <a:rPr lang="zh-CN" altLang="en-US" sz="2000" dirty="0"/>
                  <a:t>个点</a:t>
                </a:r>
                <a:r>
                  <a:rPr lang="en-US" altLang="zh-CN" sz="2000" dirty="0"/>
                  <a:t>)</a:t>
                </a:r>
                <a:r>
                  <a:rPr lang="zh-CN" altLang="en-US" sz="2000" dirty="0"/>
                  <a:t>，截取时间值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altLang="zh-CN" sz="2000" b="1" i="1" dirty="0" err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zh-CN" altLang="en-US" sz="2000" dirty="0"/>
                  <a:t>：</a:t>
                </a:r>
                <a:endParaRPr lang="en-US" altLang="zh-CN" sz="2000" dirty="0"/>
              </a:p>
              <a:p>
                <a:pPr lvl="1"/>
                <a:r>
                  <a:rPr lang="en-US" altLang="zh-CN" sz="1800" dirty="0"/>
                  <a:t>real wave: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sz="1800" dirty="0"/>
                  <a:t>；对应</a:t>
                </a:r>
                <a:r>
                  <a:rPr lang="en-US" altLang="zh-CN" sz="1800" dirty="0"/>
                  <a:t>trans: </a:t>
                </a:r>
                <a14:m>
                  <m:oMath xmlns:m="http://schemas.openxmlformats.org/officeDocument/2006/math">
                    <m:r>
                      <a:rPr lang="en-US" altLang="zh-CN" sz="18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zh-CN" sz="1800" dirty="0"/>
              </a:p>
              <a:p>
                <a:pPr lvl="1"/>
                <a:r>
                  <a:rPr lang="en-US" altLang="zh-CN" sz="1800" dirty="0"/>
                  <a:t>normalized wave1:</a:t>
                </a:r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𝑡</m:t>
                    </m:r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1800" dirty="0"/>
                  <a:t>；对应</a:t>
                </a:r>
                <a:r>
                  <a:rPr lang="en-US" altLang="zh-CN" sz="1800" dirty="0"/>
                  <a:t>trans: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altLang="zh-CN" sz="1800" dirty="0"/>
              </a:p>
              <a:p>
                <a:pPr lvl="1"/>
                <a:r>
                  <a:rPr lang="en-US" altLang="zh-CN" sz="1800" dirty="0"/>
                  <a:t>normalized wave2: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b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1800" dirty="0"/>
                  <a:t>；对应</a:t>
                </a:r>
                <a:r>
                  <a:rPr lang="en-US" altLang="zh-CN" sz="1800" dirty="0"/>
                  <a:t>trans: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zh-CN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𝑠𝑢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𝑠𝑢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sub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sSub>
                              <m:sSubPr>
                                <m:ctrlP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b>
                                <m: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𝑠𝑢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sub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sSub>
                              <m:sSubPr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b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altLang="zh-CN" sz="2200" dirty="0"/>
              </a:p>
              <a:p>
                <a:endParaRPr lang="zh-CN" altLang="en-US" sz="2000" dirty="0"/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3" name="内容占位符 3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210945"/>
                <a:ext cx="10515600" cy="4465320"/>
              </a:xfrm>
              <a:blipFill rotWithShape="1">
                <a:blip r:embed="rId1"/>
                <a:stretch>
                  <a:fillRect t="-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组合 53"/>
          <p:cNvGrpSpPr/>
          <p:nvPr/>
        </p:nvGrpSpPr>
        <p:grpSpPr>
          <a:xfrm>
            <a:off x="787850" y="4048718"/>
            <a:ext cx="7787039" cy="2260260"/>
            <a:chOff x="309453" y="3739712"/>
            <a:chExt cx="7787039" cy="2260260"/>
          </a:xfrm>
        </p:grpSpPr>
        <p:grpSp>
          <p:nvGrpSpPr>
            <p:cNvPr id="50" name="组合 49"/>
            <p:cNvGrpSpPr/>
            <p:nvPr/>
          </p:nvGrpSpPr>
          <p:grpSpPr>
            <a:xfrm>
              <a:off x="358925" y="4469840"/>
              <a:ext cx="7737567" cy="735790"/>
              <a:chOff x="635828" y="5729918"/>
              <a:chExt cx="7737567" cy="73579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文本框 34"/>
                  <p:cNvSpPr txBox="1"/>
                  <p:nvPr/>
                </p:nvSpPr>
                <p:spPr>
                  <a:xfrm>
                    <a:off x="635828" y="5729918"/>
                    <a:ext cx="7737567" cy="2862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altLang="zh-CN" b="0" i="1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b="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35" name="文本框 3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5828" y="5729918"/>
                    <a:ext cx="7737567" cy="286297"/>
                  </a:xfrm>
                  <a:prstGeom prst="rect">
                    <a:avLst/>
                  </a:prstGeom>
                  <a:blipFill rotWithShape="1">
                    <a:blip r:embed="rId2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6" name="直接连接符 35"/>
              <p:cNvCxnSpPr/>
              <p:nvPr/>
            </p:nvCxnSpPr>
            <p:spPr>
              <a:xfrm>
                <a:off x="1288972" y="6130017"/>
                <a:ext cx="3215640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7" name="文本框 36"/>
                  <p:cNvSpPr txBox="1"/>
                  <p:nvPr/>
                </p:nvSpPr>
                <p:spPr>
                  <a:xfrm>
                    <a:off x="2340532" y="6188709"/>
                    <a:ext cx="37023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7" name="文本框 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40532" y="6188709"/>
                    <a:ext cx="370230" cy="276999"/>
                  </a:xfrm>
                  <a:prstGeom prst="rect">
                    <a:avLst/>
                  </a:prstGeom>
                  <a:blipFill rotWithShape="1">
                    <a:blip r:embed="rId3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8" name="直接连接符 37"/>
              <p:cNvCxnSpPr/>
              <p:nvPr/>
            </p:nvCxnSpPr>
            <p:spPr>
              <a:xfrm>
                <a:off x="4938952" y="6130017"/>
                <a:ext cx="3215640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9" name="文本框 38"/>
                  <p:cNvSpPr txBox="1"/>
                  <p:nvPr/>
                </p:nvSpPr>
                <p:spPr>
                  <a:xfrm>
                    <a:off x="5990512" y="6188709"/>
                    <a:ext cx="37023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9" name="文本框 3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90512" y="6188709"/>
                    <a:ext cx="370230" cy="276999"/>
                  </a:xfrm>
                  <a:prstGeom prst="rect">
                    <a:avLst/>
                  </a:prstGeom>
                  <a:blipFill rotWithShape="1">
                    <a:blip r:embed="rId4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1" name="组合 50"/>
            <p:cNvGrpSpPr/>
            <p:nvPr/>
          </p:nvGrpSpPr>
          <p:grpSpPr>
            <a:xfrm>
              <a:off x="358925" y="3739712"/>
              <a:ext cx="7549374" cy="735790"/>
              <a:chOff x="844225" y="4795319"/>
              <a:chExt cx="7549374" cy="73579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4" name="文本框 33"/>
                  <p:cNvSpPr txBox="1"/>
                  <p:nvPr/>
                </p:nvSpPr>
                <p:spPr>
                  <a:xfrm>
                    <a:off x="844225" y="4795319"/>
                    <a:ext cx="7549374" cy="2862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)−(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𝑠𝑢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zh-CN" altLang="en-US" dirty="0"/>
                  </a:p>
                </p:txBody>
              </p:sp>
            </mc:Choice>
            <mc:Fallback>
              <p:sp>
                <p:nvSpPr>
                  <p:cNvPr id="34" name="文本框 3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4225" y="4795319"/>
                    <a:ext cx="7549374" cy="286297"/>
                  </a:xfrm>
                  <a:prstGeom prst="rect">
                    <a:avLst/>
                  </a:prstGeom>
                  <a:blipFill rotWithShape="1">
                    <a:blip r:embed="rId5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0" name="直接连接符 39"/>
              <p:cNvCxnSpPr/>
              <p:nvPr/>
            </p:nvCxnSpPr>
            <p:spPr>
              <a:xfrm>
                <a:off x="1403272" y="5195418"/>
                <a:ext cx="3215640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1" name="文本框 40"/>
                  <p:cNvSpPr txBox="1"/>
                  <p:nvPr/>
                </p:nvSpPr>
                <p:spPr>
                  <a:xfrm>
                    <a:off x="2454832" y="5254110"/>
                    <a:ext cx="276935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1" name="文本框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54832" y="5254110"/>
                    <a:ext cx="276935" cy="276999"/>
                  </a:xfrm>
                  <a:prstGeom prst="rect">
                    <a:avLst/>
                  </a:prstGeom>
                  <a:blipFill rotWithShape="1">
                    <a:blip r:embed="rId6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2" name="直接连接符 41"/>
              <p:cNvCxnSpPr/>
              <p:nvPr/>
            </p:nvCxnSpPr>
            <p:spPr>
              <a:xfrm>
                <a:off x="5053252" y="5195418"/>
                <a:ext cx="3215640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文本框 42"/>
                  <p:cNvSpPr txBox="1"/>
                  <p:nvPr/>
                </p:nvSpPr>
                <p:spPr>
                  <a:xfrm>
                    <a:off x="6104812" y="5254110"/>
                    <a:ext cx="37023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zh-CN" altLang="en-US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3" name="文本框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04812" y="5254110"/>
                    <a:ext cx="370230" cy="276999"/>
                  </a:xfrm>
                  <a:prstGeom prst="rect">
                    <a:avLst/>
                  </a:prstGeom>
                  <a:blipFill rotWithShape="1">
                    <a:blip r:embed="rId4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文本框 43"/>
                <p:cNvSpPr txBox="1"/>
                <p:nvPr/>
              </p:nvSpPr>
              <p:spPr>
                <a:xfrm>
                  <a:off x="3354626" y="5375611"/>
                  <a:ext cx="4612032" cy="572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den>
                        </m:f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44" name="文本框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4626" y="5375611"/>
                  <a:ext cx="4612032" cy="572721"/>
                </a:xfrm>
                <a:prstGeom prst="rect">
                  <a:avLst/>
                </a:prstGeom>
                <a:blipFill rotWithShape="1">
                  <a:blip r:embed="rId7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文本框 44"/>
                <p:cNvSpPr txBox="1"/>
                <p:nvPr/>
              </p:nvSpPr>
              <p:spPr>
                <a:xfrm>
                  <a:off x="309453" y="5323312"/>
                  <a:ext cx="3508351" cy="67666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45" name="文本框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453" y="5323312"/>
                  <a:ext cx="3508351" cy="676660"/>
                </a:xfrm>
                <a:prstGeom prst="rect">
                  <a:avLst/>
                </a:prstGeom>
                <a:blipFill rotWithShape="1">
                  <a:blip r:embed="rId8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箭头: 右 51"/>
            <p:cNvSpPr/>
            <p:nvPr/>
          </p:nvSpPr>
          <p:spPr>
            <a:xfrm>
              <a:off x="2491009" y="5496956"/>
              <a:ext cx="720954" cy="330029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/>
              <p:cNvSpPr txBox="1"/>
              <p:nvPr/>
            </p:nvSpPr>
            <p:spPr>
              <a:xfrm>
                <a:off x="8802111" y="5319957"/>
                <a:ext cx="3495548" cy="10572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6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zh-CN" altLang="en-US" sz="1600" i="1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altLang="zh-CN" sz="1600" b="0" i="0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&lt;−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,  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𝑟𝑒𝑡𝑢𝑟𝑛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𝑓𝑎𝑙𝑠𝑒</m:t>
                              </m:r>
                            </m:e>
                            <m:e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sz="16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zh-CN" altLang="en-US" sz="16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den>
                              </m:f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, 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𝑟𝑒𝑡𝑢𝑟𝑛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𝑓𝑎𝑙𝑠𝑒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1600" dirty="0"/>
              </a:p>
            </p:txBody>
          </p:sp>
        </mc:Choice>
        <mc:Fallback>
          <p:sp>
            <p:nvSpPr>
              <p:cNvPr id="53" name="文本框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2111" y="5319957"/>
                <a:ext cx="3495548" cy="1057275"/>
              </a:xfrm>
              <a:prstGeom prst="rect">
                <a:avLst/>
              </a:prstGeom>
              <a:blipFill rotWithShape="1">
                <a:blip r:embed="rId9"/>
                <a:stretch>
                  <a:fillRect l="-11" t="-53" r="7" b="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组合 5"/>
          <p:cNvGrpSpPr/>
          <p:nvPr/>
        </p:nvGrpSpPr>
        <p:grpSpPr>
          <a:xfrm>
            <a:off x="7924801" y="279675"/>
            <a:ext cx="4047264" cy="3299959"/>
            <a:chOff x="1239516" y="1560815"/>
            <a:chExt cx="5297491" cy="3759687"/>
          </a:xfrm>
        </p:grpSpPr>
        <p:grpSp>
          <p:nvGrpSpPr>
            <p:cNvPr id="12" name="组合 11"/>
            <p:cNvGrpSpPr/>
            <p:nvPr/>
          </p:nvGrpSpPr>
          <p:grpSpPr>
            <a:xfrm>
              <a:off x="1802130" y="1928812"/>
              <a:ext cx="4362450" cy="3000375"/>
              <a:chOff x="1924050" y="1571625"/>
              <a:chExt cx="4362450" cy="3000375"/>
            </a:xfrm>
          </p:grpSpPr>
          <p:cxnSp>
            <p:nvCxnSpPr>
              <p:cNvPr id="61" name="直接箭头连接符 60"/>
              <p:cNvCxnSpPr/>
              <p:nvPr/>
            </p:nvCxnSpPr>
            <p:spPr>
              <a:xfrm flipV="1">
                <a:off x="1924050" y="1571625"/>
                <a:ext cx="0" cy="300037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箭头连接符 61"/>
              <p:cNvCxnSpPr/>
              <p:nvPr/>
            </p:nvCxnSpPr>
            <p:spPr>
              <a:xfrm>
                <a:off x="1924050" y="4572000"/>
                <a:ext cx="436245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直接连接符 15"/>
            <p:cNvCxnSpPr/>
            <p:nvPr/>
          </p:nvCxnSpPr>
          <p:spPr>
            <a:xfrm>
              <a:off x="1821180" y="2743200"/>
              <a:ext cx="2400300" cy="1524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4221480" y="2773679"/>
              <a:ext cx="32385" cy="215550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文本框 20"/>
                <p:cNvSpPr txBox="1"/>
                <p:nvPr/>
              </p:nvSpPr>
              <p:spPr>
                <a:xfrm>
                  <a:off x="5965507" y="4916925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21" name="文本框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5507" y="4916925"/>
                  <a:ext cx="571500" cy="369332"/>
                </a:xfrm>
                <a:prstGeom prst="rect">
                  <a:avLst/>
                </a:prstGeom>
                <a:blipFill rotWithShape="1">
                  <a:blip r:embed="rId10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文本框 22"/>
                <p:cNvSpPr txBox="1"/>
                <p:nvPr/>
              </p:nvSpPr>
              <p:spPr>
                <a:xfrm>
                  <a:off x="1259522" y="1560815"/>
                  <a:ext cx="1453632" cy="45198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𝑑𝑑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23" name="文本框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9522" y="1560815"/>
                  <a:ext cx="1453632" cy="451988"/>
                </a:xfrm>
                <a:prstGeom prst="rect">
                  <a:avLst/>
                </a:prstGeom>
                <a:blipFill rotWithShape="1">
                  <a:blip r:embed="rId11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文本框 24"/>
                <p:cNvSpPr txBox="1"/>
                <p:nvPr/>
              </p:nvSpPr>
              <p:spPr>
                <a:xfrm>
                  <a:off x="1239516" y="2547954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25" name="文本框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9516" y="2547954"/>
                  <a:ext cx="571500" cy="369332"/>
                </a:xfrm>
                <a:prstGeom prst="rect">
                  <a:avLst/>
                </a:prstGeom>
                <a:blipFill rotWithShape="1">
                  <a:blip r:embed="rId12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文本框 26"/>
                <p:cNvSpPr txBox="1"/>
                <p:nvPr/>
              </p:nvSpPr>
              <p:spPr>
                <a:xfrm>
                  <a:off x="4104006" y="4934783"/>
                  <a:ext cx="571500" cy="38571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b>
                        </m:sSub>
                      </m:oMath>
                    </m:oMathPara>
                  </a14:m>
                  <a:endParaRPr lang="zh-CN" altLang="en-US" sz="1600" dirty="0"/>
                </a:p>
              </p:txBody>
            </p:sp>
          </mc:Choice>
          <mc:Fallback>
            <p:sp>
              <p:nvSpPr>
                <p:cNvPr id="27" name="文本框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4006" y="4934783"/>
                  <a:ext cx="571500" cy="385719"/>
                </a:xfrm>
                <a:prstGeom prst="rect">
                  <a:avLst/>
                </a:prstGeom>
                <a:blipFill rotWithShape="1">
                  <a:blip r:embed="rId13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椭圆 29"/>
            <p:cNvSpPr/>
            <p:nvPr/>
          </p:nvSpPr>
          <p:spPr>
            <a:xfrm>
              <a:off x="4194810" y="2743200"/>
              <a:ext cx="45719" cy="4571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1794510" y="4579078"/>
              <a:ext cx="393382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1793245" y="4323298"/>
              <a:ext cx="559431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文本框 48"/>
                <p:cNvSpPr txBox="1"/>
                <p:nvPr/>
              </p:nvSpPr>
              <p:spPr>
                <a:xfrm>
                  <a:off x="1253843" y="4414726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49" name="文本框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3843" y="4414726"/>
                  <a:ext cx="571500" cy="369332"/>
                </a:xfrm>
                <a:prstGeom prst="rect">
                  <a:avLst/>
                </a:prstGeom>
                <a:blipFill rotWithShape="1">
                  <a:blip r:embed="rId14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文本框 54"/>
                <p:cNvSpPr txBox="1"/>
                <p:nvPr/>
              </p:nvSpPr>
              <p:spPr>
                <a:xfrm>
                  <a:off x="1248449" y="4137182"/>
                  <a:ext cx="571500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55" name="文本框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8449" y="4137182"/>
                  <a:ext cx="571500" cy="369332"/>
                </a:xfrm>
                <a:prstGeom prst="rect">
                  <a:avLst/>
                </a:prstGeom>
                <a:blipFill rotWithShape="1">
                  <a:blip r:embed="rId15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任意多边形: 形状 55"/>
            <p:cNvSpPr/>
            <p:nvPr/>
          </p:nvSpPr>
          <p:spPr>
            <a:xfrm>
              <a:off x="1821180" y="2495550"/>
              <a:ext cx="4154170" cy="2421374"/>
            </a:xfrm>
            <a:custGeom>
              <a:avLst/>
              <a:gdLst>
                <a:gd name="connsiteX0" fmla="*/ 2413000 w 2413000"/>
                <a:gd name="connsiteY0" fmla="*/ 0 h 2146300"/>
                <a:gd name="connsiteX1" fmla="*/ 1308100 w 2413000"/>
                <a:gd name="connsiteY1" fmla="*/ 889000 h 2146300"/>
                <a:gd name="connsiteX2" fmla="*/ 0 w 2413000"/>
                <a:gd name="connsiteY2" fmla="*/ 2146300 h 2146300"/>
                <a:gd name="connsiteX0-1" fmla="*/ 2413000 w 2413000"/>
                <a:gd name="connsiteY0-2" fmla="*/ 0 h 2146300"/>
                <a:gd name="connsiteX1-3" fmla="*/ 1504950 w 2413000"/>
                <a:gd name="connsiteY1-4" fmla="*/ 660400 h 2146300"/>
                <a:gd name="connsiteX2-5" fmla="*/ 0 w 2413000"/>
                <a:gd name="connsiteY2-6" fmla="*/ 2146300 h 2146300"/>
                <a:gd name="connsiteX0-7" fmla="*/ 4019550 w 4019550"/>
                <a:gd name="connsiteY0-8" fmla="*/ 0 h 2374900"/>
                <a:gd name="connsiteX1-9" fmla="*/ 1504950 w 4019550"/>
                <a:gd name="connsiteY1-10" fmla="*/ 889000 h 2374900"/>
                <a:gd name="connsiteX2-11" fmla="*/ 0 w 4019550"/>
                <a:gd name="connsiteY2-12" fmla="*/ 2374900 h 2374900"/>
                <a:gd name="connsiteX0-13" fmla="*/ 4019550 w 4019550"/>
                <a:gd name="connsiteY0-14" fmla="*/ 0 h 2374900"/>
                <a:gd name="connsiteX1-15" fmla="*/ 1504950 w 4019550"/>
                <a:gd name="connsiteY1-16" fmla="*/ 889000 h 2374900"/>
                <a:gd name="connsiteX2-17" fmla="*/ 0 w 4019550"/>
                <a:gd name="connsiteY2-18" fmla="*/ 2374900 h 2374900"/>
                <a:gd name="connsiteX0-19" fmla="*/ 4165600 w 4165600"/>
                <a:gd name="connsiteY0-20" fmla="*/ 0 h 2419350"/>
                <a:gd name="connsiteX1-21" fmla="*/ 1504950 w 4165600"/>
                <a:gd name="connsiteY1-22" fmla="*/ 933450 h 2419350"/>
                <a:gd name="connsiteX2-23" fmla="*/ 0 w 4165600"/>
                <a:gd name="connsiteY2-24" fmla="*/ 2419350 h 2419350"/>
                <a:gd name="connsiteX0-25" fmla="*/ 4165600 w 4165600"/>
                <a:gd name="connsiteY0-26" fmla="*/ 0 h 2419350"/>
                <a:gd name="connsiteX1-27" fmla="*/ 1504950 w 4165600"/>
                <a:gd name="connsiteY1-28" fmla="*/ 933450 h 2419350"/>
                <a:gd name="connsiteX2-29" fmla="*/ 0 w 4165600"/>
                <a:gd name="connsiteY2-30" fmla="*/ 2419350 h 2419350"/>
                <a:gd name="connsiteX0-31" fmla="*/ 4165600 w 4165600"/>
                <a:gd name="connsiteY0-32" fmla="*/ 0 h 2419350"/>
                <a:gd name="connsiteX1-33" fmla="*/ 1504950 w 4165600"/>
                <a:gd name="connsiteY1-34" fmla="*/ 933450 h 2419350"/>
                <a:gd name="connsiteX2-35" fmla="*/ 0 w 4165600"/>
                <a:gd name="connsiteY2-36" fmla="*/ 2419350 h 2419350"/>
                <a:gd name="connsiteX0-37" fmla="*/ 4165600 w 4165600"/>
                <a:gd name="connsiteY0-38" fmla="*/ 0 h 2419350"/>
                <a:gd name="connsiteX1-39" fmla="*/ 1504950 w 4165600"/>
                <a:gd name="connsiteY1-40" fmla="*/ 933450 h 2419350"/>
                <a:gd name="connsiteX2-41" fmla="*/ 0 w 4165600"/>
                <a:gd name="connsiteY2-42" fmla="*/ 2419350 h 2419350"/>
                <a:gd name="connsiteX0-43" fmla="*/ 4165600 w 4165600"/>
                <a:gd name="connsiteY0-44" fmla="*/ 0 h 2419350"/>
                <a:gd name="connsiteX1-45" fmla="*/ 1504950 w 4165600"/>
                <a:gd name="connsiteY1-46" fmla="*/ 933450 h 2419350"/>
                <a:gd name="connsiteX2-47" fmla="*/ 0 w 4165600"/>
                <a:gd name="connsiteY2-48" fmla="*/ 2419350 h 2419350"/>
                <a:gd name="connsiteX0-49" fmla="*/ 4165600 w 4165600"/>
                <a:gd name="connsiteY0-50" fmla="*/ 0 h 2419350"/>
                <a:gd name="connsiteX1-51" fmla="*/ 1606550 w 4165600"/>
                <a:gd name="connsiteY1-52" fmla="*/ 800100 h 2419350"/>
                <a:gd name="connsiteX2-53" fmla="*/ 0 w 4165600"/>
                <a:gd name="connsiteY2-54" fmla="*/ 2419350 h 24193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4165600" h="2419350">
                  <a:moveTo>
                    <a:pt x="4165600" y="0"/>
                  </a:moveTo>
                  <a:cubicBezTo>
                    <a:pt x="2271183" y="11641"/>
                    <a:pt x="1767417" y="658283"/>
                    <a:pt x="1606550" y="800100"/>
                  </a:cubicBezTo>
                  <a:cubicBezTo>
                    <a:pt x="1458383" y="941917"/>
                    <a:pt x="452966" y="1969558"/>
                    <a:pt x="0" y="241935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文本框 56"/>
                <p:cNvSpPr txBox="1"/>
                <p:nvPr/>
              </p:nvSpPr>
              <p:spPr>
                <a:xfrm>
                  <a:off x="1700588" y="4882026"/>
                  <a:ext cx="571500" cy="38571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sz="1600" dirty="0"/>
                </a:p>
              </p:txBody>
            </p:sp>
          </mc:Choice>
          <mc:Fallback>
            <p:sp>
              <p:nvSpPr>
                <p:cNvPr id="57" name="文本框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0588" y="4882026"/>
                  <a:ext cx="571500" cy="385719"/>
                </a:xfrm>
                <a:prstGeom prst="rect">
                  <a:avLst/>
                </a:prstGeom>
                <a:blipFill rotWithShape="1">
                  <a:blip r:embed="rId16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直接连接符 57"/>
            <p:cNvCxnSpPr/>
            <p:nvPr/>
          </p:nvCxnSpPr>
          <p:spPr>
            <a:xfrm>
              <a:off x="2154238" y="4579078"/>
              <a:ext cx="0" cy="350109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>
              <a:off x="2351664" y="4433948"/>
              <a:ext cx="1013" cy="44693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文本框 59"/>
                <p:cNvSpPr txBox="1"/>
                <p:nvPr/>
              </p:nvSpPr>
              <p:spPr>
                <a:xfrm>
                  <a:off x="2242506" y="4880880"/>
                  <a:ext cx="571500" cy="38571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sz="1600" dirty="0"/>
                </a:p>
              </p:txBody>
            </p:sp>
          </mc:Choice>
          <mc:Fallback>
            <p:sp>
              <p:nvSpPr>
                <p:cNvPr id="60" name="文本框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2506" y="4880880"/>
                  <a:ext cx="571500" cy="385719"/>
                </a:xfrm>
                <a:prstGeom prst="rect">
                  <a:avLst/>
                </a:prstGeom>
                <a:blipFill rotWithShape="1">
                  <a:blip r:embed="rId17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c6fbb910-4e8e-4316-8bc5-b34898f818f9"/>
  <p:tag name="COMMONDATA" val="eyJoZGlkIjoiOWFjMTk2YjYyOWM3YjNjZWYxYjNkMmMwNzdmYjVjNTgifQ=="/>
</p:tagLst>
</file>

<file path=ppt/theme/theme1.xml><?xml version="1.0" encoding="utf-8"?>
<a:theme xmlns:a="http://schemas.openxmlformats.org/drawingml/2006/main" name="giga202208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giga202208</Template>
  <TotalTime>0</TotalTime>
  <Words>1323</Words>
  <Application>WPS 演示</Application>
  <PresentationFormat>宽屏</PresentationFormat>
  <Paragraphs>117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微软雅黑 Light</vt:lpstr>
      <vt:lpstr>思源黑体 Light</vt:lpstr>
      <vt:lpstr>黑体</vt:lpstr>
      <vt:lpstr>Helvetica 65 Medium</vt:lpstr>
      <vt:lpstr>Cambria Math</vt:lpstr>
      <vt:lpstr>Times New Roman</vt:lpstr>
      <vt:lpstr>Helvetica</vt:lpstr>
      <vt:lpstr>Arial Unicode MS</vt:lpstr>
      <vt:lpstr>Calibri</vt:lpstr>
      <vt:lpstr>giga202208</vt:lpstr>
      <vt:lpstr>鸿芯PPT封面结尾页母版​​</vt:lpstr>
      <vt:lpstr>PowerPoint 演示文稿</vt:lpstr>
      <vt:lpstr>Normalized wave</vt:lpstr>
      <vt:lpstr>reg trans and effective trans</vt:lpstr>
      <vt:lpstr>波形匹配</vt:lpstr>
      <vt:lpstr>波形匹配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鑫 解</dc:creator>
  <cp:lastModifiedBy>陈俊</cp:lastModifiedBy>
  <cp:revision>3</cp:revision>
  <dcterms:created xsi:type="dcterms:W3CDTF">2024-07-21T12:59:00Z</dcterms:created>
  <dcterms:modified xsi:type="dcterms:W3CDTF">2025-03-03T17:12:25Z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0D484E6AFB704E098364971A533E2D5E</vt:lpwstr>
  </property>
  <property fmtid="{D5CDD505-2E9C-101B-9397-08002B2CF9AE}" pid="3" name="KSOProductBuildVer">
    <vt:lpwstr>2052-11.1.0.12165</vt:lpwstr>
  </property>
</Properties>
</file>