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63" r:id="rId3"/>
    <p:sldId id="4185" r:id="rId4"/>
    <p:sldId id="4186" r:id="rId5"/>
    <p:sldId id="4187" r:id="rId6"/>
    <p:sldId id="266" r:id="rId7"/>
    <p:sldId id="265" r:id="rId8"/>
    <p:sldId id="4188" r:id="rId9"/>
    <p:sldId id="4189" r:id="rId10"/>
    <p:sldId id="267" r:id="rId11"/>
    <p:sldId id="268" r:id="rId12"/>
    <p:sldId id="4181" r:id="rId13"/>
    <p:sldId id="270" r:id="rId14"/>
    <p:sldId id="4190" r:id="rId15"/>
    <p:sldId id="4184" r:id="rId16"/>
    <p:sldId id="269" r:id="rId17"/>
    <p:sldId id="273" r:id="rId18"/>
    <p:sldId id="4191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DA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0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80570-8EA7-44DB-A055-2672D310B9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8D6B4-7C99-4906-A3E1-16BC590427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1667B5-ED61-425F-8601-8CEF2B153AD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547330" y="244549"/>
            <a:ext cx="1356801" cy="5085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-1257934" y="-707439"/>
            <a:ext cx="4360096" cy="24550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419BF4-C54B-4238-9546-8CCC222568E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FB12EC-A92A-4115-BB8F-BDB07E3C56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标题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22E3E34-8C99-43C6-BFBB-86E352EB850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1" y="6635931"/>
            <a:ext cx="10829108" cy="222069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0528662" y="6635931"/>
            <a:ext cx="1663337" cy="222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完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1667B5-ED61-425F-8601-8CEF2B153AD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22E3E34-8C99-43C6-BFBB-86E352EB850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14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770995" y="1612437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3770995" y="2722137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1667B5-ED61-425F-8601-8CEF2B153AD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919729" y="1205114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idx="1"/>
          </p:nvPr>
        </p:nvSpPr>
        <p:spPr>
          <a:xfrm>
            <a:off x="919729" y="2314814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77516" y="0"/>
            <a:ext cx="601448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1667B5-ED61-425F-8601-8CEF2B153AD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97525" y="1424428"/>
            <a:ext cx="5321631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3" name="文本占位符 2"/>
          <p:cNvSpPr>
            <a:spLocks noGrp="1"/>
          </p:cNvSpPr>
          <p:nvPr>
            <p:ph idx="1"/>
          </p:nvPr>
        </p:nvSpPr>
        <p:spPr>
          <a:xfrm>
            <a:off x="397524" y="2648531"/>
            <a:ext cx="5321632" cy="1765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</p:txBody>
      </p:sp>
      <p:sp>
        <p:nvSpPr>
          <p:cNvPr id="14" name="文本占位符 2"/>
          <p:cNvSpPr>
            <a:spLocks noGrp="1"/>
          </p:cNvSpPr>
          <p:nvPr>
            <p:ph idx="18"/>
          </p:nvPr>
        </p:nvSpPr>
        <p:spPr>
          <a:xfrm>
            <a:off x="6523942" y="4823481"/>
            <a:ext cx="5321632" cy="1400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1667B5-ED61-425F-8601-8CEF2B153AD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64800" y="1020233"/>
            <a:ext cx="5112000" cy="4779434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09067" y="2294467"/>
            <a:ext cx="1467733" cy="4563533"/>
          </a:xfrm>
          <a:prstGeom prst="rect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76800" y="2294467"/>
            <a:ext cx="5915200" cy="45635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1667B5-ED61-425F-8601-8CEF2B153AD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6663823" y="1020233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6663823" y="2698689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5381A9B-17E9-440D-A3FB-339E84F619F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idx="1"/>
          </p:nvPr>
        </p:nvSpPr>
        <p:spPr>
          <a:xfrm>
            <a:off x="834097" y="1230748"/>
            <a:ext cx="10515600" cy="446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31371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1667B5-ED61-425F-8601-8CEF2B153AD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2238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7429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28.emf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2.emf"/><Relationship Id="rId1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36.emf"/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40.emf"/><Relationship Id="rId2" Type="http://schemas.openxmlformats.org/officeDocument/2006/relationships/image" Target="../media/image9.png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44.png"/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4"/>
          <p:cNvSpPr txBox="1"/>
          <p:nvPr/>
        </p:nvSpPr>
        <p:spPr>
          <a:xfrm>
            <a:off x="1070071" y="1956585"/>
            <a:ext cx="10515600" cy="1325563"/>
          </a:xfrm>
          <a:prstGeom prst="rect">
            <a:avLst/>
          </a:prstGeom>
        </p:spPr>
        <p:txBody>
          <a:bodyPr lIns="121912" tIns="60956" rIns="121912" bIns="60956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265" dirty="0"/>
              <a:t>Noise Flow</a:t>
            </a:r>
            <a:endParaRPr lang="en-US" altLang="zh-CN" sz="426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Virtual attacker</a:t>
            </a:r>
            <a:endParaRPr lang="zh-CN" altLang="en-US" dirty="0"/>
          </a:p>
        </p:txBody>
      </p:sp>
      <p:sp>
        <p:nvSpPr>
          <p:cNvPr id="4" name="内容占位符 3"/>
          <p:cNvSpPr txBox="1"/>
          <p:nvPr/>
        </p:nvSpPr>
        <p:spPr>
          <a:xfrm>
            <a:off x="834097" y="1230749"/>
            <a:ext cx="10515600" cy="36203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/>
              <a:t>Virtual attacker coupling cap</a:t>
            </a:r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Virtual </a:t>
            </a:r>
            <a:r>
              <a:rPr lang="en-US" altLang="zh-CN" sz="1800" dirty="0" err="1"/>
              <a:t>attaker</a:t>
            </a:r>
            <a:r>
              <a:rPr lang="en-US" altLang="zh-CN" sz="1800" dirty="0"/>
              <a:t> trans</a:t>
            </a:r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Virtual attacker Rs</a:t>
            </a:r>
            <a:endParaRPr lang="en-US" altLang="zh-CN" sz="1800" dirty="0"/>
          </a:p>
          <a:p>
            <a:endParaRPr lang="en-US" altLang="zh-CN" sz="1800" dirty="0"/>
          </a:p>
          <a:p>
            <a:endParaRPr lang="zh-CN" altLang="en-US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1713297" y="1702686"/>
                <a:ext cx="4526915" cy="343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𝑎𝑔𝑔𝑟𝑁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um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atio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𝑐𝑛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297" y="1702686"/>
                <a:ext cx="4526915" cy="343535"/>
              </a:xfrm>
              <a:prstGeom prst="rect">
                <a:avLst/>
              </a:prstGeom>
              <a:blipFill rotWithShape="1">
                <a:blip r:embed="rId1"/>
                <a:stretch>
                  <a:fillRect l="-1" t="-73" r="-2159" b="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713296" y="2869387"/>
                <a:ext cx="4002405" cy="7385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 panose="02040503050406030204" pitchFamily="18" charset="0"/>
                        </a:rPr>
                        <m:t>trans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…+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𝑐𝑛</m:t>
                          </m:r>
                        </m:num>
                        <m:den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𝑡𝑟𝑎𝑛𝑠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𝑡𝑟𝑎𝑛𝑠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𝑐𝑛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𝑡𝑟𝑎𝑛𝑠𝑛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296" y="2869387"/>
                <a:ext cx="4002405" cy="738505"/>
              </a:xfrm>
              <a:prstGeom prst="rect">
                <a:avLst/>
              </a:prstGeom>
              <a:blipFill rotWithShape="1">
                <a:blip r:embed="rId2"/>
                <a:stretch>
                  <a:fillRect l="-2" t="-62" r="-2029" b="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1713296" y="4479140"/>
                <a:ext cx="4143375" cy="5194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𝑅𝑠𝑛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𝑐𝑛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296" y="4479140"/>
                <a:ext cx="4143375" cy="519430"/>
              </a:xfrm>
              <a:prstGeom prst="rect">
                <a:avLst/>
              </a:prstGeom>
              <a:blipFill rotWithShape="1">
                <a:blip r:embed="rId3"/>
                <a:stretch>
                  <a:fillRect l="-2" t="-93" r="-1929" b="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868" y="228291"/>
            <a:ext cx="3899823" cy="6401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 err="1"/>
              <a:t>Calcbump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8402" y="1429998"/>
            <a:ext cx="7126989" cy="16505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402" y="3479646"/>
            <a:ext cx="7126989" cy="16994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Sweep line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267" y="2192961"/>
            <a:ext cx="5699411" cy="24885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897" y="2002004"/>
            <a:ext cx="5724525" cy="2733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Sweep line</a:t>
            </a:r>
            <a:endParaRPr lang="zh-CN" altLang="en-US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955" y="3663662"/>
            <a:ext cx="5972175" cy="2733675"/>
          </a:xfrm>
          <a:prstGeom prst="rect">
            <a:avLst/>
          </a:prstGeom>
        </p:spPr>
      </p:pic>
      <p:sp>
        <p:nvSpPr>
          <p:cNvPr id="26" name="箭头: 右 25"/>
          <p:cNvSpPr/>
          <p:nvPr/>
        </p:nvSpPr>
        <p:spPr>
          <a:xfrm>
            <a:off x="6176144" y="5242385"/>
            <a:ext cx="277228" cy="1624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alphaModFix amt="99000"/>
          </a:blip>
          <a:stretch>
            <a:fillRect/>
          </a:stretch>
        </p:blipFill>
        <p:spPr>
          <a:xfrm>
            <a:off x="5845352" y="231500"/>
            <a:ext cx="4619625" cy="294322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39" y="771408"/>
            <a:ext cx="4794980" cy="27725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372" y="4594685"/>
            <a:ext cx="5724525" cy="1295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Align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534051" y="5043219"/>
            <a:ext cx="561949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4207" y="943023"/>
            <a:ext cx="8759687" cy="4867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Build Wave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371" y="909762"/>
            <a:ext cx="8237365" cy="53141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340" y="1779625"/>
            <a:ext cx="3492400" cy="678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Propagation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3028" y="622851"/>
            <a:ext cx="4785520" cy="33329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81" y="1490870"/>
            <a:ext cx="4700206" cy="33329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125" y="4326422"/>
            <a:ext cx="3743325" cy="1771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Propagation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125" y="3939199"/>
            <a:ext cx="5257144" cy="248095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896" y="116701"/>
            <a:ext cx="4306691" cy="37905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97" y="1343419"/>
            <a:ext cx="3743325" cy="17716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852" y="3939199"/>
            <a:ext cx="4836543" cy="2457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Noise Overview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5943" y="927653"/>
            <a:ext cx="7631907" cy="5411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Noise Overview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9652" y="768626"/>
            <a:ext cx="7972695" cy="5552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Noise Overview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175" y="794005"/>
            <a:ext cx="9561443" cy="50163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3575" y="946405"/>
            <a:ext cx="9561443" cy="5016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Overall Flow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8597" y="844465"/>
            <a:ext cx="7086600" cy="5457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Gen Noise Mesh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834097" y="1106905"/>
            <a:ext cx="245444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1 Filter</a:t>
            </a:r>
            <a:endParaRPr lang="zh-CN" altLang="en-US" b="1" dirty="0">
              <a:latin typeface="+mj-ea"/>
              <a:ea typeface="+mj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4096" y="1818490"/>
            <a:ext cx="9324699" cy="2921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Gen Noise Mesh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34097" y="1106905"/>
            <a:ext cx="245444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2 Gen Mesh</a:t>
            </a:r>
            <a:endParaRPr lang="zh-CN" altLang="en-US" b="1" dirty="0">
              <a:latin typeface="+mj-ea"/>
              <a:ea typeface="+mj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651294" y="1001278"/>
            <a:ext cx="5515054" cy="1708275"/>
            <a:chOff x="101978" y="1660462"/>
            <a:chExt cx="5515054" cy="1708275"/>
          </a:xfrm>
        </p:grpSpPr>
        <p:sp>
          <p:nvSpPr>
            <p:cNvPr id="6" name="矩形 5"/>
            <p:cNvSpPr/>
            <p:nvPr/>
          </p:nvSpPr>
          <p:spPr>
            <a:xfrm>
              <a:off x="101978" y="2212771"/>
              <a:ext cx="1116107" cy="3992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 err="1">
                  <a:solidFill>
                    <a:schemeClr val="tx1"/>
                  </a:solidFill>
                </a:rPr>
                <a:t>vicDriver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00925" y="1863954"/>
              <a:ext cx="1116107" cy="3992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vicSink1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500924" y="2649210"/>
              <a:ext cx="1116107" cy="3992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vicSink2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任意形状 36"/>
            <p:cNvSpPr/>
            <p:nvPr/>
          </p:nvSpPr>
          <p:spPr>
            <a:xfrm>
              <a:off x="1764320" y="1660462"/>
              <a:ext cx="2190736" cy="1708275"/>
            </a:xfrm>
            <a:custGeom>
              <a:avLst/>
              <a:gdLst>
                <a:gd name="connsiteX0" fmla="*/ 199697 w 2774731"/>
                <a:gd name="connsiteY0" fmla="*/ 483476 h 1912883"/>
                <a:gd name="connsiteX1" fmla="*/ 399393 w 2774731"/>
                <a:gd name="connsiteY1" fmla="*/ 210207 h 1912883"/>
                <a:gd name="connsiteX2" fmla="*/ 746235 w 2774731"/>
                <a:gd name="connsiteY2" fmla="*/ 73572 h 1912883"/>
                <a:gd name="connsiteX3" fmla="*/ 1502979 w 2774731"/>
                <a:gd name="connsiteY3" fmla="*/ 0 h 1912883"/>
                <a:gd name="connsiteX4" fmla="*/ 2291255 w 2774731"/>
                <a:gd name="connsiteY4" fmla="*/ 126124 h 1912883"/>
                <a:gd name="connsiteX5" fmla="*/ 2774731 w 2774731"/>
                <a:gd name="connsiteY5" fmla="*/ 536027 h 1912883"/>
                <a:gd name="connsiteX6" fmla="*/ 2764221 w 2774731"/>
                <a:gd name="connsiteY6" fmla="*/ 1355834 h 1912883"/>
                <a:gd name="connsiteX7" fmla="*/ 2091559 w 2774731"/>
                <a:gd name="connsiteY7" fmla="*/ 1849821 h 1912883"/>
                <a:gd name="connsiteX8" fmla="*/ 1177159 w 2774731"/>
                <a:gd name="connsiteY8" fmla="*/ 1912883 h 1912883"/>
                <a:gd name="connsiteX9" fmla="*/ 472966 w 2774731"/>
                <a:gd name="connsiteY9" fmla="*/ 1860331 h 1912883"/>
                <a:gd name="connsiteX10" fmla="*/ 0 w 2774731"/>
                <a:gd name="connsiteY10" fmla="*/ 1618593 h 1912883"/>
                <a:gd name="connsiteX11" fmla="*/ 21021 w 2774731"/>
                <a:gd name="connsiteY11" fmla="*/ 1072055 h 1912883"/>
                <a:gd name="connsiteX12" fmla="*/ 147145 w 2774731"/>
                <a:gd name="connsiteY12" fmla="*/ 851338 h 1912883"/>
                <a:gd name="connsiteX13" fmla="*/ 199697 w 2774731"/>
                <a:gd name="connsiteY13" fmla="*/ 483476 h 191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74731" h="1912883">
                  <a:moveTo>
                    <a:pt x="199697" y="483476"/>
                  </a:moveTo>
                  <a:lnTo>
                    <a:pt x="399393" y="210207"/>
                  </a:lnTo>
                  <a:lnTo>
                    <a:pt x="746235" y="73572"/>
                  </a:lnTo>
                  <a:lnTo>
                    <a:pt x="1502979" y="0"/>
                  </a:lnTo>
                  <a:lnTo>
                    <a:pt x="2291255" y="126124"/>
                  </a:lnTo>
                  <a:lnTo>
                    <a:pt x="2774731" y="536027"/>
                  </a:lnTo>
                  <a:lnTo>
                    <a:pt x="2764221" y="1355834"/>
                  </a:lnTo>
                  <a:lnTo>
                    <a:pt x="2091559" y="1849821"/>
                  </a:lnTo>
                  <a:lnTo>
                    <a:pt x="1177159" y="1912883"/>
                  </a:lnTo>
                  <a:lnTo>
                    <a:pt x="472966" y="1860331"/>
                  </a:lnTo>
                  <a:lnTo>
                    <a:pt x="0" y="1618593"/>
                  </a:lnTo>
                  <a:lnTo>
                    <a:pt x="21021" y="1072055"/>
                  </a:lnTo>
                  <a:lnTo>
                    <a:pt x="147145" y="851338"/>
                  </a:lnTo>
                  <a:lnTo>
                    <a:pt x="199697" y="483476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直线连接符 46"/>
            <p:cNvCxnSpPr>
              <a:stCxn id="6" idx="3"/>
              <a:endCxn id="9" idx="12"/>
            </p:cNvCxnSpPr>
            <p:nvPr/>
          </p:nvCxnSpPr>
          <p:spPr>
            <a:xfrm>
              <a:off x="1218085" y="2412401"/>
              <a:ext cx="662411" cy="833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线连接符 50"/>
            <p:cNvCxnSpPr>
              <a:stCxn id="9" idx="5"/>
              <a:endCxn id="7" idx="1"/>
            </p:cNvCxnSpPr>
            <p:nvPr/>
          </p:nvCxnSpPr>
          <p:spPr>
            <a:xfrm flipV="1">
              <a:off x="3955056" y="2063584"/>
              <a:ext cx="545869" cy="755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线连接符 52"/>
            <p:cNvCxnSpPr>
              <a:stCxn id="9" idx="6"/>
              <a:endCxn id="8" idx="1"/>
            </p:cNvCxnSpPr>
            <p:nvPr/>
          </p:nvCxnSpPr>
          <p:spPr>
            <a:xfrm flipV="1">
              <a:off x="3946758" y="2848840"/>
              <a:ext cx="554166" cy="224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文本框 57"/>
            <p:cNvSpPr txBox="1"/>
            <p:nvPr/>
          </p:nvSpPr>
          <p:spPr>
            <a:xfrm>
              <a:off x="1943365" y="2174616"/>
              <a:ext cx="192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dirty="0"/>
                <a:t>RC tree only with coupled node</a:t>
              </a:r>
              <a:endParaRPr kumimoji="1" lang="zh-CN" altLang="en-US" dirty="0"/>
            </a:p>
          </p:txBody>
        </p:sp>
      </p:grpSp>
      <p:pic>
        <p:nvPicPr>
          <p:cNvPr id="46" name="图片 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1447" y="3394629"/>
            <a:ext cx="7200900" cy="2514600"/>
          </a:xfrm>
          <a:prstGeom prst="rect">
            <a:avLst/>
          </a:prstGeom>
        </p:spPr>
      </p:pic>
      <p:sp>
        <p:nvSpPr>
          <p:cNvPr id="47" name="箭头: 下 46"/>
          <p:cNvSpPr/>
          <p:nvPr/>
        </p:nvSpPr>
        <p:spPr>
          <a:xfrm>
            <a:off x="6292516" y="3037121"/>
            <a:ext cx="282742" cy="49931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Gen Noise Mesh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2798" y="1106905"/>
            <a:ext cx="6611232" cy="489083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34097" y="1106905"/>
            <a:ext cx="245444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3 </a:t>
            </a:r>
            <a:r>
              <a:rPr lang="en-US" altLang="zh-CN" b="1" dirty="0" err="1">
                <a:latin typeface="+mj-ea"/>
                <a:ea typeface="+mj-ea"/>
              </a:rPr>
              <a:t>HoldR</a:t>
            </a:r>
            <a:endParaRPr lang="zh-CN" altLang="en-US" b="1" dirty="0">
              <a:latin typeface="+mj-ea"/>
              <a:ea typeface="+mj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07" y="2517355"/>
            <a:ext cx="4704697" cy="182328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01" y="4733488"/>
            <a:ext cx="5016031" cy="223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ROM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01580" y="1003198"/>
            <a:ext cx="12693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n-ea"/>
              </a:rPr>
              <a:t>两次</a:t>
            </a:r>
            <a:r>
              <a:rPr lang="en-US" altLang="zh-CN" dirty="0">
                <a:latin typeface="+mn-ea"/>
              </a:rPr>
              <a:t>rom</a:t>
            </a:r>
            <a:endParaRPr lang="zh-CN" altLang="en-US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3755" y="769520"/>
            <a:ext cx="7200900" cy="241935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816276" y="3869334"/>
            <a:ext cx="4197699" cy="1651204"/>
            <a:chOff x="816276" y="3869334"/>
            <a:chExt cx="4197699" cy="165120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4097" y="3869334"/>
              <a:ext cx="4179878" cy="59120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5186" y="4672175"/>
              <a:ext cx="4188789" cy="31836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6276" y="5202173"/>
              <a:ext cx="4197699" cy="318365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5891779" y="3863111"/>
            <a:ext cx="5079459" cy="1657427"/>
            <a:chOff x="5891779" y="3863111"/>
            <a:chExt cx="5079459" cy="165742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91779" y="3863111"/>
              <a:ext cx="5079459" cy="462241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91779" y="4639414"/>
              <a:ext cx="1703336" cy="351126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91779" y="5202360"/>
              <a:ext cx="4142558" cy="3181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PP_MARK_KEY" val="27117d19-b0b4-4dbb-9b73-7f672bdd5af6"/>
  <p:tag name="COMMONDATA" val="eyJoZGlkIjoiOWFjMTk2YjYyOWM3YjNjZWYxYjNkMmMwNzdmYjVjNTgifQ=="/>
</p:tagLst>
</file>

<file path=ppt/theme/theme1.xml><?xml version="1.0" encoding="utf-8"?>
<a:theme xmlns:a="http://schemas.openxmlformats.org/drawingml/2006/main" name="鸿芯PPT封面结尾页母版​​">
  <a:themeElements>
    <a:clrScheme name="自定义 1">
      <a:dk1>
        <a:srgbClr val="000000"/>
      </a:dk1>
      <a:lt1>
        <a:srgbClr val="FFFFFF"/>
      </a:lt1>
      <a:dk2>
        <a:srgbClr val="D5001C"/>
      </a:dk2>
      <a:lt2>
        <a:srgbClr val="EAEAEA"/>
      </a:lt2>
      <a:accent1>
        <a:srgbClr val="D5001C"/>
      </a:accent1>
      <a:accent2>
        <a:srgbClr val="000000"/>
      </a:accent2>
      <a:accent3>
        <a:srgbClr val="5E5E5E"/>
      </a:accent3>
      <a:accent4>
        <a:srgbClr val="919191"/>
      </a:accent4>
      <a:accent5>
        <a:srgbClr val="A9A9A9"/>
      </a:accent5>
      <a:accent6>
        <a:srgbClr val="EAEAEA"/>
      </a:accent6>
      <a:hlink>
        <a:srgbClr val="D5001C"/>
      </a:hlink>
      <a:folHlink>
        <a:srgbClr val="000000"/>
      </a:folHlink>
    </a:clrScheme>
    <a:fontScheme name="鸿芯ppt字体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</Words>
  <Application>WPS 演示</Application>
  <PresentationFormat>宽屏</PresentationFormat>
  <Paragraphs>103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微软雅黑 Light</vt:lpstr>
      <vt:lpstr>微软雅黑</vt:lpstr>
      <vt:lpstr>Cambria Math</vt:lpstr>
      <vt:lpstr>Times New Roman</vt:lpstr>
      <vt:lpstr>Helvetica 65 Medium</vt:lpstr>
      <vt:lpstr>Helvetica</vt:lpstr>
      <vt:lpstr>思源黑体 Medium</vt:lpstr>
      <vt:lpstr>Arial Unicode MS</vt:lpstr>
      <vt:lpstr>等线</vt:lpstr>
      <vt:lpstr>Calibri</vt:lpstr>
      <vt:lpstr>黑体</vt:lpstr>
      <vt:lpstr>鸿芯PPT封面结尾页母版​​</vt:lpstr>
      <vt:lpstr>PowerPoint 演示文稿</vt:lpstr>
      <vt:lpstr>Noise Overview</vt:lpstr>
      <vt:lpstr>Noise Overview</vt:lpstr>
      <vt:lpstr>Noise Overview</vt:lpstr>
      <vt:lpstr>Overall Flow</vt:lpstr>
      <vt:lpstr>Gen Noise Mesh</vt:lpstr>
      <vt:lpstr>Gen Noise Mesh</vt:lpstr>
      <vt:lpstr>Gen Noise Mesh</vt:lpstr>
      <vt:lpstr>ROM</vt:lpstr>
      <vt:lpstr>Virtual attacker</vt:lpstr>
      <vt:lpstr>Calcbump</vt:lpstr>
      <vt:lpstr>Sweep line</vt:lpstr>
      <vt:lpstr>Sweep line</vt:lpstr>
      <vt:lpstr>Align</vt:lpstr>
      <vt:lpstr>Build Wave</vt:lpstr>
      <vt:lpstr>Propagation</vt:lpstr>
      <vt:lpstr>Propagation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C3</dc:title>
  <dc:creator>HX00780</dc:creator>
  <cp:lastModifiedBy>陈俊</cp:lastModifiedBy>
  <cp:revision>108</cp:revision>
  <dcterms:created xsi:type="dcterms:W3CDTF">2023-09-26T03:15:00Z</dcterms:created>
  <dcterms:modified xsi:type="dcterms:W3CDTF">2025-03-03T17:16:06Z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55D1E60244C840BAAFAA7BBE7AF0BC89</vt:lpwstr>
  </property>
  <property fmtid="{D5CDD505-2E9C-101B-9397-08002B2CF9AE}" pid="3" name="KSOProductBuildVer">
    <vt:lpwstr>2052-11.1.0.12165</vt:lpwstr>
  </property>
</Properties>
</file>