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3" r:id="rId3"/>
    <p:sldId id="4185" r:id="rId4"/>
    <p:sldId id="266" r:id="rId5"/>
    <p:sldId id="4187" r:id="rId6"/>
    <p:sldId id="4219" r:id="rId7"/>
    <p:sldId id="4220" r:id="rId8"/>
    <p:sldId id="4211" r:id="rId9"/>
    <p:sldId id="4222" r:id="rId10"/>
    <p:sldId id="4224" r:id="rId11"/>
    <p:sldId id="4228" r:id="rId12"/>
    <p:sldId id="285" r:id="rId13"/>
    <p:sldId id="4227" r:id="rId14"/>
    <p:sldId id="4189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DA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6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80570-8EA7-44DB-A055-2672D310B9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8D6B4-7C99-4906-A3E1-16BC59042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419BF4-C54B-4238-9546-8CCC222568E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FB12EC-A92A-4115-BB8F-BDB07E3C56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2E3E34-8C99-43C6-BFBB-86E352EB85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2E3E34-8C99-43C6-BFBB-86E352EB85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381A9B-17E9-440D-A3FB-339E84F619F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1667B5-ED61-425F-8601-8CEF2B153ADB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image" Target="../media/image79.png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1" Type="http://schemas.openxmlformats.org/officeDocument/2006/relationships/slideLayout" Target="../slideLayouts/slideLayout11.xml"/><Relationship Id="rId20" Type="http://schemas.openxmlformats.org/officeDocument/2006/relationships/image" Target="../media/image91.png"/><Relationship Id="rId2" Type="http://schemas.openxmlformats.org/officeDocument/2006/relationships/image" Target="../media/image73.png"/><Relationship Id="rId19" Type="http://schemas.openxmlformats.org/officeDocument/2006/relationships/image" Target="../media/image90.png"/><Relationship Id="rId18" Type="http://schemas.openxmlformats.org/officeDocument/2006/relationships/image" Target="../media/image89.png"/><Relationship Id="rId17" Type="http://schemas.openxmlformats.org/officeDocument/2006/relationships/image" Target="../media/image88.png"/><Relationship Id="rId16" Type="http://schemas.openxmlformats.org/officeDocument/2006/relationships/image" Target="../media/image87.png"/><Relationship Id="rId15" Type="http://schemas.openxmlformats.org/officeDocument/2006/relationships/image" Target="../media/image86.png"/><Relationship Id="rId14" Type="http://schemas.openxmlformats.org/officeDocument/2006/relationships/image" Target="../media/image85.png"/><Relationship Id="rId13" Type="http://schemas.openxmlformats.org/officeDocument/2006/relationships/image" Target="../media/image84.png"/><Relationship Id="rId12" Type="http://schemas.openxmlformats.org/officeDocument/2006/relationships/image" Target="../media/image83.png"/><Relationship Id="rId11" Type="http://schemas.openxmlformats.org/officeDocument/2006/relationships/image" Target="../media/image82.png"/><Relationship Id="rId10" Type="http://schemas.openxmlformats.org/officeDocument/2006/relationships/image" Target="../media/image81.png"/><Relationship Id="rId1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png"/><Relationship Id="rId8" Type="http://schemas.openxmlformats.org/officeDocument/2006/relationships/image" Target="../media/image99.png"/><Relationship Id="rId7" Type="http://schemas.openxmlformats.org/officeDocument/2006/relationships/image" Target="../media/image98.png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9" Type="http://schemas.openxmlformats.org/officeDocument/2006/relationships/slideLayout" Target="../slideLayouts/slideLayout11.xml"/><Relationship Id="rId28" Type="http://schemas.openxmlformats.org/officeDocument/2006/relationships/image" Target="../media/image119.png"/><Relationship Id="rId27" Type="http://schemas.openxmlformats.org/officeDocument/2006/relationships/image" Target="../media/image118.png"/><Relationship Id="rId26" Type="http://schemas.openxmlformats.org/officeDocument/2006/relationships/image" Target="../media/image117.png"/><Relationship Id="rId25" Type="http://schemas.openxmlformats.org/officeDocument/2006/relationships/image" Target="../media/image116.png"/><Relationship Id="rId24" Type="http://schemas.openxmlformats.org/officeDocument/2006/relationships/image" Target="../media/image115.png"/><Relationship Id="rId23" Type="http://schemas.openxmlformats.org/officeDocument/2006/relationships/image" Target="../media/image114.png"/><Relationship Id="rId22" Type="http://schemas.openxmlformats.org/officeDocument/2006/relationships/image" Target="../media/image113.png"/><Relationship Id="rId21" Type="http://schemas.openxmlformats.org/officeDocument/2006/relationships/image" Target="../media/image112.png"/><Relationship Id="rId20" Type="http://schemas.openxmlformats.org/officeDocument/2006/relationships/image" Target="../media/image111.png"/><Relationship Id="rId2" Type="http://schemas.openxmlformats.org/officeDocument/2006/relationships/image" Target="../media/image93.png"/><Relationship Id="rId19" Type="http://schemas.openxmlformats.org/officeDocument/2006/relationships/image" Target="../media/image110.png"/><Relationship Id="rId18" Type="http://schemas.openxmlformats.org/officeDocument/2006/relationships/image" Target="../media/image109.png"/><Relationship Id="rId17" Type="http://schemas.openxmlformats.org/officeDocument/2006/relationships/image" Target="../media/image108.png"/><Relationship Id="rId16" Type="http://schemas.openxmlformats.org/officeDocument/2006/relationships/image" Target="../media/image107.png"/><Relationship Id="rId15" Type="http://schemas.openxmlformats.org/officeDocument/2006/relationships/image" Target="../media/image106.png"/><Relationship Id="rId14" Type="http://schemas.openxmlformats.org/officeDocument/2006/relationships/image" Target="../media/image105.png"/><Relationship Id="rId13" Type="http://schemas.openxmlformats.org/officeDocument/2006/relationships/image" Target="../media/image104.png"/><Relationship Id="rId12" Type="http://schemas.openxmlformats.org/officeDocument/2006/relationships/image" Target="../media/image103.png"/><Relationship Id="rId11" Type="http://schemas.openxmlformats.org/officeDocument/2006/relationships/image" Target="../media/image102.png"/><Relationship Id="rId10" Type="http://schemas.openxmlformats.org/officeDocument/2006/relationships/image" Target="../media/image101.png"/><Relationship Id="rId1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6" Type="http://schemas.openxmlformats.org/officeDocument/2006/relationships/slideLayout" Target="../slideLayouts/slideLayout11.xml"/><Relationship Id="rId15" Type="http://schemas.openxmlformats.org/officeDocument/2006/relationships/image" Target="../media/image27.png"/><Relationship Id="rId14" Type="http://schemas.openxmlformats.org/officeDocument/2006/relationships/image" Target="../media/image26.png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3" Type="http://schemas.openxmlformats.org/officeDocument/2006/relationships/slideLayout" Target="../slideLayouts/slideLayout11.xml"/><Relationship Id="rId22" Type="http://schemas.openxmlformats.org/officeDocument/2006/relationships/image" Target="../media/image49.png"/><Relationship Id="rId21" Type="http://schemas.openxmlformats.org/officeDocument/2006/relationships/image" Target="../media/image48.png"/><Relationship Id="rId20" Type="http://schemas.openxmlformats.org/officeDocument/2006/relationships/image" Target="../media/image47.png"/><Relationship Id="rId2" Type="http://schemas.openxmlformats.org/officeDocument/2006/relationships/image" Target="../media/image29.png"/><Relationship Id="rId19" Type="http://schemas.openxmlformats.org/officeDocument/2006/relationships/image" Target="../media/image46.png"/><Relationship Id="rId18" Type="http://schemas.openxmlformats.org/officeDocument/2006/relationships/image" Target="../media/image45.png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5" Type="http://schemas.openxmlformats.org/officeDocument/2006/relationships/image" Target="../media/image42.png"/><Relationship Id="rId14" Type="http://schemas.openxmlformats.org/officeDocument/2006/relationships/image" Target="../media/image41.pn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7" Type="http://schemas.openxmlformats.org/officeDocument/2006/relationships/slideLayout" Target="../slideLayouts/slideLayout11.xml"/><Relationship Id="rId26" Type="http://schemas.openxmlformats.org/officeDocument/2006/relationships/image" Target="../media/image68.png"/><Relationship Id="rId25" Type="http://schemas.openxmlformats.org/officeDocument/2006/relationships/image" Target="../media/image67.png"/><Relationship Id="rId24" Type="http://schemas.openxmlformats.org/officeDocument/2006/relationships/image" Target="../media/image38.png"/><Relationship Id="rId23" Type="http://schemas.openxmlformats.org/officeDocument/2006/relationships/image" Target="../media/image37.png"/><Relationship Id="rId22" Type="http://schemas.openxmlformats.org/officeDocument/2006/relationships/image" Target="../media/image36.png"/><Relationship Id="rId21" Type="http://schemas.openxmlformats.org/officeDocument/2006/relationships/image" Target="../media/image66.png"/><Relationship Id="rId20" Type="http://schemas.openxmlformats.org/officeDocument/2006/relationships/image" Target="../media/image33.png"/><Relationship Id="rId2" Type="http://schemas.openxmlformats.org/officeDocument/2006/relationships/image" Target="../media/image51.png"/><Relationship Id="rId19" Type="http://schemas.openxmlformats.org/officeDocument/2006/relationships/image" Target="../media/image32.png"/><Relationship Id="rId18" Type="http://schemas.openxmlformats.org/officeDocument/2006/relationships/image" Target="../media/image65.png"/><Relationship Id="rId17" Type="http://schemas.openxmlformats.org/officeDocument/2006/relationships/image" Target="../media/image64.png"/><Relationship Id="rId16" Type="http://schemas.openxmlformats.org/officeDocument/2006/relationships/image" Target="../media/image29.png"/><Relationship Id="rId15" Type="http://schemas.openxmlformats.org/officeDocument/2006/relationships/image" Target="../media/image28.png"/><Relationship Id="rId14" Type="http://schemas.openxmlformats.org/officeDocument/2006/relationships/image" Target="../media/image63.png"/><Relationship Id="rId13" Type="http://schemas.openxmlformats.org/officeDocument/2006/relationships/image" Target="../media/image62.png"/><Relationship Id="rId12" Type="http://schemas.openxmlformats.org/officeDocument/2006/relationships/image" Target="../media/image61.png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1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4"/>
          <p:cNvSpPr txBox="1"/>
          <p:nvPr/>
        </p:nvSpPr>
        <p:spPr>
          <a:xfrm>
            <a:off x="1070071" y="1956585"/>
            <a:ext cx="10515600" cy="1325563"/>
          </a:xfrm>
          <a:prstGeom prst="rect">
            <a:avLst/>
          </a:prstGeom>
        </p:spPr>
        <p:txBody>
          <a:bodyPr lIns="121912" tIns="60956" rIns="121912" bIns="60956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265" dirty="0"/>
              <a:t>Advanced Stage Flow</a:t>
            </a:r>
            <a:endParaRPr lang="en-US" altLang="zh-CN" sz="42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cell delay</a:t>
            </a:r>
            <a:r>
              <a:rPr lang="zh-CN" altLang="en-US" dirty="0"/>
              <a:t>计算</a:t>
            </a:r>
            <a:r>
              <a:rPr lang="en-US" altLang="zh-CN" dirty="0"/>
              <a:t>——</a:t>
            </a:r>
            <a:r>
              <a:rPr lang="en-US" altLang="zh-CN" dirty="0" err="1"/>
              <a:t>outWaveform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230630"/>
            <a:ext cx="8814435" cy="361696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zh-CN" altLang="en-US" sz="1700" dirty="0"/>
              <a:t>重复</a:t>
            </a:r>
            <a:r>
              <a:rPr lang="en-US" altLang="zh-CN" sz="1700" dirty="0"/>
              <a:t>9~11</a:t>
            </a:r>
            <a:r>
              <a:rPr lang="zh-CN" altLang="en-US" sz="1700" dirty="0"/>
              <a:t>，直到电压波形接近</a:t>
            </a:r>
            <a:r>
              <a:rPr lang="en-US" altLang="zh-CN" sz="1700" dirty="0"/>
              <a:t>delay</a:t>
            </a:r>
            <a:r>
              <a:rPr lang="zh-CN" altLang="en-US" sz="1700" dirty="0"/>
              <a:t>量测电压，将</a:t>
            </a:r>
            <a:r>
              <a:rPr lang="en-US" altLang="zh-CN" sz="1700" dirty="0"/>
              <a:t>ROM</a:t>
            </a:r>
            <a:r>
              <a:rPr lang="zh-CN" altLang="en-US" sz="1700" dirty="0"/>
              <a:t>由</a:t>
            </a:r>
            <a:r>
              <a:rPr lang="en-US" altLang="zh-CN" sz="1700" dirty="0"/>
              <a:t>C1</a:t>
            </a:r>
            <a:r>
              <a:rPr lang="zh-CN" altLang="en-US" sz="1700" dirty="0"/>
              <a:t>切换为</a:t>
            </a:r>
            <a:r>
              <a:rPr lang="en-US" altLang="zh-CN" sz="1700" dirty="0"/>
              <a:t>C2</a:t>
            </a:r>
            <a:endParaRPr lang="en-US" altLang="zh-CN" sz="1700" dirty="0"/>
          </a:p>
          <a:p>
            <a:pPr marL="342900" indent="-342900">
              <a:buFont typeface="+mj-lt"/>
              <a:buAutoNum type="arabicPeriod" startAt="12"/>
            </a:pPr>
            <a:r>
              <a:rPr lang="zh-CN" altLang="en-US" sz="1700" dirty="0"/>
              <a:t>重复</a:t>
            </a:r>
            <a:r>
              <a:rPr lang="en-US" altLang="zh-CN" sz="1700" dirty="0"/>
              <a:t>9~11</a:t>
            </a:r>
            <a:r>
              <a:rPr lang="zh-CN" altLang="en-US" sz="1700" dirty="0"/>
              <a:t>，直到电压波形接近</a:t>
            </a:r>
            <a:r>
              <a:rPr lang="en-US" altLang="zh-CN" sz="1700" dirty="0" err="1"/>
              <a:t>Vdd</a:t>
            </a:r>
            <a:r>
              <a:rPr lang="en-US" altLang="zh-CN" sz="1700" dirty="0"/>
              <a:t> (rise</a:t>
            </a:r>
            <a:r>
              <a:rPr lang="zh-CN" altLang="en-US" sz="1700" dirty="0"/>
              <a:t>为例，一般为</a:t>
            </a:r>
            <a:r>
              <a:rPr lang="en-US" altLang="zh-CN" sz="1700" dirty="0"/>
              <a:t>0.95Vdd)</a:t>
            </a:r>
            <a:endParaRPr lang="en-US" altLang="zh-CN" sz="1700" dirty="0"/>
          </a:p>
          <a:p>
            <a:pPr marL="342900" indent="-342900">
              <a:buFont typeface="+mj-lt"/>
              <a:buAutoNum type="arabicPeriod" startAt="12"/>
            </a:pPr>
            <a:r>
              <a:rPr lang="zh-CN" altLang="en-US" sz="1700" dirty="0"/>
              <a:t>电压波形线性外延，得到完整波形</a:t>
            </a:r>
            <a:endParaRPr lang="en-US" altLang="zh-CN" sz="1700" dirty="0"/>
          </a:p>
          <a:p>
            <a:pPr marL="342900" indent="-342900">
              <a:buFont typeface="+mj-lt"/>
              <a:buAutoNum type="arabicPeriod" startAt="12"/>
            </a:pPr>
            <a:endParaRPr lang="en-US" altLang="zh-CN" sz="1600" dirty="0"/>
          </a:p>
          <a:p>
            <a:pPr marL="342900" indent="-342900">
              <a:buFont typeface="+mj-lt"/>
              <a:buAutoNum type="arabicPeriod" startAt="12"/>
            </a:pPr>
            <a:endParaRPr lang="en-US" altLang="zh-CN" sz="1600" dirty="0"/>
          </a:p>
          <a:p>
            <a:pPr marL="342900" indent="-342900">
              <a:buFont typeface="+mj-lt"/>
              <a:buAutoNum type="arabicPeriod" startAt="12"/>
            </a:pPr>
            <a:endParaRPr lang="en-US" altLang="zh-CN" sz="1600" dirty="0"/>
          </a:p>
          <a:p>
            <a:pPr marL="342900" indent="-342900">
              <a:buFont typeface="+mj-lt"/>
              <a:buAutoNum type="arabicPeriod" startAt="12"/>
            </a:pPr>
            <a:endParaRPr lang="en-US" altLang="zh-CN" sz="1600" dirty="0"/>
          </a:p>
          <a:p>
            <a:pPr marL="342900" indent="-342900">
              <a:buFont typeface="+mj-lt"/>
              <a:buAutoNum type="arabicPeriod" startAt="12"/>
            </a:pPr>
            <a:endParaRPr lang="en-US" altLang="zh-CN" sz="1600" dirty="0"/>
          </a:p>
          <a:p>
            <a:pPr marL="342900" indent="-342900">
              <a:buFont typeface="+mj-lt"/>
              <a:buAutoNum type="arabicPeriod" startAt="12"/>
            </a:pPr>
            <a:endParaRPr lang="en-US" altLang="zh-CN" sz="1600" dirty="0"/>
          </a:p>
          <a:p>
            <a:pPr marL="342900" indent="-342900">
              <a:buFont typeface="+mj-lt"/>
              <a:buAutoNum type="arabicPeriod" startAt="12"/>
            </a:pPr>
            <a:endParaRPr lang="en-US" altLang="zh-CN" sz="1600" dirty="0"/>
          </a:p>
          <a:p>
            <a:pPr marL="342900" indent="-342900">
              <a:buFont typeface="+mj-lt"/>
              <a:buAutoNum type="arabicPeriod" startAt="12"/>
            </a:pPr>
            <a:r>
              <a:rPr lang="zh-CN" altLang="en-US" sz="1700" dirty="0"/>
              <a:t>记录</a:t>
            </a:r>
            <a:r>
              <a:rPr lang="en-US" altLang="zh-CN" sz="1700" dirty="0" err="1"/>
              <a:t>outWaveform</a:t>
            </a:r>
            <a:r>
              <a:rPr lang="zh-CN" altLang="en-US" sz="1700" dirty="0"/>
              <a:t>，量测</a:t>
            </a:r>
            <a:r>
              <a:rPr lang="en-US" altLang="zh-CN" sz="1700" dirty="0"/>
              <a:t>cell delay</a:t>
            </a:r>
            <a:r>
              <a:rPr lang="zh-CN" altLang="en-US" sz="1700" dirty="0"/>
              <a:t>和</a:t>
            </a:r>
            <a:r>
              <a:rPr lang="en-US" altLang="zh-CN" sz="1700" dirty="0"/>
              <a:t>output trans, waveform</a:t>
            </a:r>
            <a:r>
              <a:rPr lang="zh-CN" altLang="en-US" sz="1700" dirty="0"/>
              <a:t>做波形匹配得</a:t>
            </a:r>
            <a:r>
              <a:rPr lang="en-US" altLang="zh-CN" sz="1700" dirty="0"/>
              <a:t>eff trans</a:t>
            </a:r>
            <a:endParaRPr lang="zh-CN" altLang="en-US" sz="1700" dirty="0"/>
          </a:p>
        </p:txBody>
      </p:sp>
      <p:grpSp>
        <p:nvGrpSpPr>
          <p:cNvPr id="169" name="组合 168"/>
          <p:cNvGrpSpPr/>
          <p:nvPr/>
        </p:nvGrpSpPr>
        <p:grpSpPr>
          <a:xfrm>
            <a:off x="2659210" y="2393376"/>
            <a:ext cx="3162507" cy="1554009"/>
            <a:chOff x="1260305" y="4146803"/>
            <a:chExt cx="3900638" cy="2080432"/>
          </a:xfrm>
        </p:grpSpPr>
        <p:grpSp>
          <p:nvGrpSpPr>
            <p:cNvPr id="106" name="组合 105"/>
            <p:cNvGrpSpPr/>
            <p:nvPr/>
          </p:nvGrpSpPr>
          <p:grpSpPr>
            <a:xfrm>
              <a:off x="1874419" y="4146803"/>
              <a:ext cx="2970737" cy="1954304"/>
              <a:chOff x="1924050" y="1571625"/>
              <a:chExt cx="4362450" cy="3000375"/>
            </a:xfrm>
          </p:grpSpPr>
          <p:cxnSp>
            <p:nvCxnSpPr>
              <p:cNvPr id="144" name="直接箭头连接符 143"/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" name="文本框 106"/>
                <p:cNvSpPr txBox="1"/>
                <p:nvPr/>
              </p:nvSpPr>
              <p:spPr>
                <a:xfrm>
                  <a:off x="4835411" y="5960438"/>
                  <a:ext cx="325532" cy="2667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07" name="文本框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5411" y="5960438"/>
                  <a:ext cx="325532" cy="266797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文本框 107"/>
                <p:cNvSpPr txBox="1"/>
                <p:nvPr/>
              </p:nvSpPr>
              <p:spPr>
                <a:xfrm>
                  <a:off x="1298415" y="4236017"/>
                  <a:ext cx="39640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08" name="文本框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415" y="4236017"/>
                  <a:ext cx="396407" cy="369332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任意多边形: 形状 108"/>
            <p:cNvSpPr/>
            <p:nvPr/>
          </p:nvSpPr>
          <p:spPr>
            <a:xfrm>
              <a:off x="1885270" y="4737894"/>
              <a:ext cx="1401799" cy="1355943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-1" fmla="*/ 2413000 w 2413000"/>
                <a:gd name="connsiteY0-2" fmla="*/ 0 h 2146300"/>
                <a:gd name="connsiteX1-3" fmla="*/ 1504950 w 2413000"/>
                <a:gd name="connsiteY1-4" fmla="*/ 660400 h 2146300"/>
                <a:gd name="connsiteX2-5" fmla="*/ 0 w 2413000"/>
                <a:gd name="connsiteY2-6" fmla="*/ 2146300 h 2146300"/>
                <a:gd name="connsiteX0-7" fmla="*/ 4019550 w 4019550"/>
                <a:gd name="connsiteY0-8" fmla="*/ 0 h 2374900"/>
                <a:gd name="connsiteX1-9" fmla="*/ 1504950 w 4019550"/>
                <a:gd name="connsiteY1-10" fmla="*/ 889000 h 2374900"/>
                <a:gd name="connsiteX2-11" fmla="*/ 0 w 4019550"/>
                <a:gd name="connsiteY2-12" fmla="*/ 2374900 h 2374900"/>
                <a:gd name="connsiteX0-13" fmla="*/ 4019550 w 4019550"/>
                <a:gd name="connsiteY0-14" fmla="*/ 0 h 2374900"/>
                <a:gd name="connsiteX1-15" fmla="*/ 1504950 w 4019550"/>
                <a:gd name="connsiteY1-16" fmla="*/ 889000 h 2374900"/>
                <a:gd name="connsiteX2-17" fmla="*/ 0 w 4019550"/>
                <a:gd name="connsiteY2-18" fmla="*/ 2374900 h 2374900"/>
                <a:gd name="connsiteX0-19" fmla="*/ 4165600 w 4165600"/>
                <a:gd name="connsiteY0-20" fmla="*/ 0 h 2419350"/>
                <a:gd name="connsiteX1-21" fmla="*/ 1504950 w 4165600"/>
                <a:gd name="connsiteY1-22" fmla="*/ 933450 h 2419350"/>
                <a:gd name="connsiteX2-23" fmla="*/ 0 w 4165600"/>
                <a:gd name="connsiteY2-24" fmla="*/ 2419350 h 2419350"/>
                <a:gd name="connsiteX0-25" fmla="*/ 4165600 w 4165600"/>
                <a:gd name="connsiteY0-26" fmla="*/ 0 h 2419350"/>
                <a:gd name="connsiteX1-27" fmla="*/ 1504950 w 4165600"/>
                <a:gd name="connsiteY1-28" fmla="*/ 933450 h 2419350"/>
                <a:gd name="connsiteX2-29" fmla="*/ 0 w 4165600"/>
                <a:gd name="connsiteY2-30" fmla="*/ 2419350 h 2419350"/>
                <a:gd name="connsiteX0-31" fmla="*/ 4165600 w 4165600"/>
                <a:gd name="connsiteY0-32" fmla="*/ 0 h 2419350"/>
                <a:gd name="connsiteX1-33" fmla="*/ 1504950 w 4165600"/>
                <a:gd name="connsiteY1-34" fmla="*/ 933450 h 2419350"/>
                <a:gd name="connsiteX2-35" fmla="*/ 0 w 4165600"/>
                <a:gd name="connsiteY2-36" fmla="*/ 2419350 h 2419350"/>
                <a:gd name="connsiteX0-37" fmla="*/ 4165600 w 4165600"/>
                <a:gd name="connsiteY0-38" fmla="*/ 0 h 2419350"/>
                <a:gd name="connsiteX1-39" fmla="*/ 1504950 w 4165600"/>
                <a:gd name="connsiteY1-40" fmla="*/ 933450 h 2419350"/>
                <a:gd name="connsiteX2-41" fmla="*/ 0 w 4165600"/>
                <a:gd name="connsiteY2-42" fmla="*/ 2419350 h 2419350"/>
                <a:gd name="connsiteX0-43" fmla="*/ 4165600 w 4165600"/>
                <a:gd name="connsiteY0-44" fmla="*/ 0 h 2419350"/>
                <a:gd name="connsiteX1-45" fmla="*/ 1504950 w 4165600"/>
                <a:gd name="connsiteY1-46" fmla="*/ 933450 h 2419350"/>
                <a:gd name="connsiteX2-47" fmla="*/ 0 w 4165600"/>
                <a:gd name="connsiteY2-48" fmla="*/ 2419350 h 2419350"/>
                <a:gd name="connsiteX0-49" fmla="*/ 4165600 w 4165600"/>
                <a:gd name="connsiteY0-50" fmla="*/ 0 h 2419350"/>
                <a:gd name="connsiteX1-51" fmla="*/ 1606550 w 4165600"/>
                <a:gd name="connsiteY1-52" fmla="*/ 800100 h 2419350"/>
                <a:gd name="connsiteX2-53" fmla="*/ 0 w 4165600"/>
                <a:gd name="connsiteY2-54" fmla="*/ 2419350 h 2419350"/>
                <a:gd name="connsiteX0-55" fmla="*/ 4165600 w 4165600"/>
                <a:gd name="connsiteY0-56" fmla="*/ 0 h 2419350"/>
                <a:gd name="connsiteX1-57" fmla="*/ 1606550 w 4165600"/>
                <a:gd name="connsiteY1-58" fmla="*/ 800100 h 2419350"/>
                <a:gd name="connsiteX2-59" fmla="*/ 1165364 w 4165600"/>
                <a:gd name="connsiteY2-60" fmla="*/ 1234869 h 2419350"/>
                <a:gd name="connsiteX3" fmla="*/ 0 w 4165600"/>
                <a:gd name="connsiteY3" fmla="*/ 2419350 h 2419350"/>
                <a:gd name="connsiteX0-61" fmla="*/ 4165600 w 4165600"/>
                <a:gd name="connsiteY0-62" fmla="*/ 0 h 2419350"/>
                <a:gd name="connsiteX1-63" fmla="*/ 1606550 w 4165600"/>
                <a:gd name="connsiteY1-64" fmla="*/ 800100 h 2419350"/>
                <a:gd name="connsiteX2-65" fmla="*/ 391794 w 4165600"/>
                <a:gd name="connsiteY2-66" fmla="*/ 2271735 h 2419350"/>
                <a:gd name="connsiteX3-67" fmla="*/ 0 w 4165600"/>
                <a:gd name="connsiteY3-68" fmla="*/ 2419350 h 2419350"/>
                <a:gd name="connsiteX0-69" fmla="*/ 4165600 w 4165600"/>
                <a:gd name="connsiteY0-70" fmla="*/ 0 h 2419350"/>
                <a:gd name="connsiteX1-71" fmla="*/ 1606550 w 4165600"/>
                <a:gd name="connsiteY1-72" fmla="*/ 800100 h 2419350"/>
                <a:gd name="connsiteX2-73" fmla="*/ 391794 w 4165600"/>
                <a:gd name="connsiteY2-74" fmla="*/ 2271735 h 2419350"/>
                <a:gd name="connsiteX3-75" fmla="*/ 0 w 4165600"/>
                <a:gd name="connsiteY3-76" fmla="*/ 2419350 h 2419350"/>
                <a:gd name="connsiteX0-77" fmla="*/ 4165600 w 4165600"/>
                <a:gd name="connsiteY0-78" fmla="*/ 0 h 2419350"/>
                <a:gd name="connsiteX1-79" fmla="*/ 1606550 w 4165600"/>
                <a:gd name="connsiteY1-80" fmla="*/ 800100 h 2419350"/>
                <a:gd name="connsiteX2-81" fmla="*/ 391794 w 4165600"/>
                <a:gd name="connsiteY2-82" fmla="*/ 2271735 h 2419350"/>
                <a:gd name="connsiteX3-83" fmla="*/ 0 w 4165600"/>
                <a:gd name="connsiteY3-84" fmla="*/ 2419350 h 2419350"/>
                <a:gd name="connsiteX0-85" fmla="*/ 4165600 w 4165600"/>
                <a:gd name="connsiteY0-86" fmla="*/ 0 h 2419350"/>
                <a:gd name="connsiteX1-87" fmla="*/ 1606550 w 4165600"/>
                <a:gd name="connsiteY1-88" fmla="*/ 800100 h 2419350"/>
                <a:gd name="connsiteX2-89" fmla="*/ 391794 w 4165600"/>
                <a:gd name="connsiteY2-90" fmla="*/ 2271735 h 2419350"/>
                <a:gd name="connsiteX3-91" fmla="*/ 0 w 4165600"/>
                <a:gd name="connsiteY3-92" fmla="*/ 2419350 h 2419350"/>
                <a:gd name="connsiteX0-93" fmla="*/ 4165600 w 4165600"/>
                <a:gd name="connsiteY0-94" fmla="*/ 0 h 2419350"/>
                <a:gd name="connsiteX1-95" fmla="*/ 1606550 w 4165600"/>
                <a:gd name="connsiteY1-96" fmla="*/ 800100 h 2419350"/>
                <a:gd name="connsiteX2-97" fmla="*/ 391794 w 4165600"/>
                <a:gd name="connsiteY2-98" fmla="*/ 2339357 h 2419350"/>
                <a:gd name="connsiteX3-99" fmla="*/ 0 w 4165600"/>
                <a:gd name="connsiteY3-100" fmla="*/ 2419350 h 2419350"/>
                <a:gd name="connsiteX0-101" fmla="*/ 4165600 w 4165600"/>
                <a:gd name="connsiteY0-102" fmla="*/ 0 h 2419350"/>
                <a:gd name="connsiteX1-103" fmla="*/ 1606550 w 4165600"/>
                <a:gd name="connsiteY1-104" fmla="*/ 800100 h 2419350"/>
                <a:gd name="connsiteX2-105" fmla="*/ 391794 w 4165600"/>
                <a:gd name="connsiteY2-106" fmla="*/ 2339357 h 2419350"/>
                <a:gd name="connsiteX3-107" fmla="*/ 0 w 4165600"/>
                <a:gd name="connsiteY3-108" fmla="*/ 2419350 h 2419350"/>
                <a:gd name="connsiteX0-109" fmla="*/ 4165600 w 4165600"/>
                <a:gd name="connsiteY0-110" fmla="*/ 0 h 2419350"/>
                <a:gd name="connsiteX1-111" fmla="*/ 1606550 w 4165600"/>
                <a:gd name="connsiteY1-112" fmla="*/ 800100 h 2419350"/>
                <a:gd name="connsiteX2-113" fmla="*/ 391794 w 4165600"/>
                <a:gd name="connsiteY2-114" fmla="*/ 2339357 h 2419350"/>
                <a:gd name="connsiteX3-115" fmla="*/ 0 w 4165600"/>
                <a:gd name="connsiteY3-116" fmla="*/ 2419350 h 2419350"/>
                <a:gd name="connsiteX0-117" fmla="*/ 4165600 w 4165600"/>
                <a:gd name="connsiteY0-118" fmla="*/ 0 h 2419350"/>
                <a:gd name="connsiteX1-119" fmla="*/ 1606550 w 4165600"/>
                <a:gd name="connsiteY1-120" fmla="*/ 800100 h 2419350"/>
                <a:gd name="connsiteX2-121" fmla="*/ 391794 w 4165600"/>
                <a:gd name="connsiteY2-122" fmla="*/ 2339357 h 2419350"/>
                <a:gd name="connsiteX3-123" fmla="*/ 0 w 4165600"/>
                <a:gd name="connsiteY3-124" fmla="*/ 2419350 h 2419350"/>
                <a:gd name="connsiteX0-125" fmla="*/ 4165600 w 4165600"/>
                <a:gd name="connsiteY0-126" fmla="*/ 0 h 2419350"/>
                <a:gd name="connsiteX1-127" fmla="*/ 1606550 w 4165600"/>
                <a:gd name="connsiteY1-128" fmla="*/ 800100 h 2419350"/>
                <a:gd name="connsiteX2-129" fmla="*/ 391794 w 4165600"/>
                <a:gd name="connsiteY2-130" fmla="*/ 2339357 h 2419350"/>
                <a:gd name="connsiteX3-131" fmla="*/ 0 w 4165600"/>
                <a:gd name="connsiteY3-132" fmla="*/ 2419350 h 2419350"/>
                <a:gd name="connsiteX0-133" fmla="*/ 4165600 w 4165600"/>
                <a:gd name="connsiteY0-134" fmla="*/ 0 h 2419350"/>
                <a:gd name="connsiteX1-135" fmla="*/ 1606550 w 4165600"/>
                <a:gd name="connsiteY1-136" fmla="*/ 800100 h 2419350"/>
                <a:gd name="connsiteX2-137" fmla="*/ 675181 w 4165600"/>
                <a:gd name="connsiteY2-138" fmla="*/ 2031302 h 2419350"/>
                <a:gd name="connsiteX3-139" fmla="*/ 0 w 4165600"/>
                <a:gd name="connsiteY3-140" fmla="*/ 2419350 h 2419350"/>
                <a:gd name="connsiteX0-141" fmla="*/ 4165600 w 4165600"/>
                <a:gd name="connsiteY0-142" fmla="*/ 0 h 2419350"/>
                <a:gd name="connsiteX1-143" fmla="*/ 1606550 w 4165600"/>
                <a:gd name="connsiteY1-144" fmla="*/ 800100 h 2419350"/>
                <a:gd name="connsiteX2-145" fmla="*/ 675181 w 4165600"/>
                <a:gd name="connsiteY2-146" fmla="*/ 2031302 h 2419350"/>
                <a:gd name="connsiteX3-147" fmla="*/ 0 w 4165600"/>
                <a:gd name="connsiteY3-148" fmla="*/ 2419350 h 2419350"/>
                <a:gd name="connsiteX0-149" fmla="*/ 4165600 w 4165600"/>
                <a:gd name="connsiteY0-150" fmla="*/ 0 h 2419350"/>
                <a:gd name="connsiteX1-151" fmla="*/ 1606550 w 4165600"/>
                <a:gd name="connsiteY1-152" fmla="*/ 800100 h 2419350"/>
                <a:gd name="connsiteX2-153" fmla="*/ 675181 w 4165600"/>
                <a:gd name="connsiteY2-154" fmla="*/ 2031302 h 2419350"/>
                <a:gd name="connsiteX3-155" fmla="*/ 0 w 4165600"/>
                <a:gd name="connsiteY3-156" fmla="*/ 2419350 h 2419350"/>
                <a:gd name="connsiteX0-157" fmla="*/ 4165600 w 4165600"/>
                <a:gd name="connsiteY0-158" fmla="*/ 0 h 2419350"/>
                <a:gd name="connsiteX1-159" fmla="*/ 1606550 w 4165600"/>
                <a:gd name="connsiteY1-160" fmla="*/ 800100 h 2419350"/>
                <a:gd name="connsiteX2-161" fmla="*/ 675181 w 4165600"/>
                <a:gd name="connsiteY2-162" fmla="*/ 2031302 h 2419350"/>
                <a:gd name="connsiteX3-163" fmla="*/ 0 w 4165600"/>
                <a:gd name="connsiteY3-164" fmla="*/ 2419350 h 2419350"/>
                <a:gd name="connsiteX0-165" fmla="*/ 4165600 w 4165600"/>
                <a:gd name="connsiteY0-166" fmla="*/ 0 h 2419350"/>
                <a:gd name="connsiteX1-167" fmla="*/ 1606550 w 4165600"/>
                <a:gd name="connsiteY1-168" fmla="*/ 800100 h 2419350"/>
                <a:gd name="connsiteX2-169" fmla="*/ 675181 w 4165600"/>
                <a:gd name="connsiteY2-170" fmla="*/ 2031302 h 2419350"/>
                <a:gd name="connsiteX3-171" fmla="*/ 0 w 4165600"/>
                <a:gd name="connsiteY3-172" fmla="*/ 2419350 h 2419350"/>
                <a:gd name="connsiteX0-173" fmla="*/ 4165600 w 4165600"/>
                <a:gd name="connsiteY0-174" fmla="*/ 0 h 2419350"/>
                <a:gd name="connsiteX1-175" fmla="*/ 1606550 w 4165600"/>
                <a:gd name="connsiteY1-176" fmla="*/ 800100 h 2419350"/>
                <a:gd name="connsiteX2-177" fmla="*/ 682840 w 4165600"/>
                <a:gd name="connsiteY2-178" fmla="*/ 2046329 h 2419350"/>
                <a:gd name="connsiteX3-179" fmla="*/ 0 w 4165600"/>
                <a:gd name="connsiteY3-180" fmla="*/ 2419350 h 2419350"/>
                <a:gd name="connsiteX0-181" fmla="*/ 4165600 w 4165600"/>
                <a:gd name="connsiteY0-182" fmla="*/ 0 h 2419350"/>
                <a:gd name="connsiteX1-183" fmla="*/ 1606550 w 4165600"/>
                <a:gd name="connsiteY1-184" fmla="*/ 800100 h 2419350"/>
                <a:gd name="connsiteX2-185" fmla="*/ 682840 w 4165600"/>
                <a:gd name="connsiteY2-186" fmla="*/ 2046329 h 2419350"/>
                <a:gd name="connsiteX3-187" fmla="*/ 0 w 4165600"/>
                <a:gd name="connsiteY3-188" fmla="*/ 2419350 h 2419350"/>
                <a:gd name="connsiteX0-189" fmla="*/ 4165600 w 4165600"/>
                <a:gd name="connsiteY0-190" fmla="*/ 0 h 2419350"/>
                <a:gd name="connsiteX1-191" fmla="*/ 1606550 w 4165600"/>
                <a:gd name="connsiteY1-192" fmla="*/ 800100 h 2419350"/>
                <a:gd name="connsiteX2-193" fmla="*/ 682840 w 4165600"/>
                <a:gd name="connsiteY2-194" fmla="*/ 2046329 h 2419350"/>
                <a:gd name="connsiteX3-195" fmla="*/ 0 w 4165600"/>
                <a:gd name="connsiteY3-196" fmla="*/ 2419350 h 2419350"/>
                <a:gd name="connsiteX0-197" fmla="*/ 4165600 w 4165600"/>
                <a:gd name="connsiteY0-198" fmla="*/ 0 h 2419350"/>
                <a:gd name="connsiteX1-199" fmla="*/ 1606550 w 4165600"/>
                <a:gd name="connsiteY1-200" fmla="*/ 800100 h 2419350"/>
                <a:gd name="connsiteX2-201" fmla="*/ 682840 w 4165600"/>
                <a:gd name="connsiteY2-202" fmla="*/ 2046329 h 2419350"/>
                <a:gd name="connsiteX3-203" fmla="*/ 0 w 4165600"/>
                <a:gd name="connsiteY3-204" fmla="*/ 2419350 h 2419350"/>
                <a:gd name="connsiteX0-205" fmla="*/ 4165600 w 4165600"/>
                <a:gd name="connsiteY0-206" fmla="*/ 0 h 2419350"/>
                <a:gd name="connsiteX1-207" fmla="*/ 1606550 w 4165600"/>
                <a:gd name="connsiteY1-208" fmla="*/ 800100 h 2419350"/>
                <a:gd name="connsiteX2-209" fmla="*/ 682840 w 4165600"/>
                <a:gd name="connsiteY2-210" fmla="*/ 2046329 h 2419350"/>
                <a:gd name="connsiteX3-211" fmla="*/ 0 w 4165600"/>
                <a:gd name="connsiteY3-212" fmla="*/ 2419350 h 2419350"/>
                <a:gd name="connsiteX0-213" fmla="*/ 4165600 w 4165600"/>
                <a:gd name="connsiteY0-214" fmla="*/ 0 h 2419350"/>
                <a:gd name="connsiteX1-215" fmla="*/ 1606550 w 4165600"/>
                <a:gd name="connsiteY1-216" fmla="*/ 800100 h 2419350"/>
                <a:gd name="connsiteX2-217" fmla="*/ 682840 w 4165600"/>
                <a:gd name="connsiteY2-218" fmla="*/ 2046329 h 2419350"/>
                <a:gd name="connsiteX3-219" fmla="*/ 0 w 4165600"/>
                <a:gd name="connsiteY3-220" fmla="*/ 2419350 h 2419350"/>
                <a:gd name="connsiteX0-221" fmla="*/ 4165600 w 4165600"/>
                <a:gd name="connsiteY0-222" fmla="*/ 0 h 2419350"/>
                <a:gd name="connsiteX1-223" fmla="*/ 1879406 w 4165600"/>
                <a:gd name="connsiteY1-224" fmla="*/ 532430 h 2419350"/>
                <a:gd name="connsiteX2-225" fmla="*/ 682840 w 4165600"/>
                <a:gd name="connsiteY2-226" fmla="*/ 2046329 h 2419350"/>
                <a:gd name="connsiteX3-227" fmla="*/ 0 w 4165600"/>
                <a:gd name="connsiteY3-228" fmla="*/ 2419350 h 2419350"/>
                <a:gd name="connsiteX0-229" fmla="*/ 4165600 w 4165600"/>
                <a:gd name="connsiteY0-230" fmla="*/ 0 h 2419350"/>
                <a:gd name="connsiteX1-231" fmla="*/ 1879406 w 4165600"/>
                <a:gd name="connsiteY1-232" fmla="*/ 532430 h 2419350"/>
                <a:gd name="connsiteX2-233" fmla="*/ 682840 w 4165600"/>
                <a:gd name="connsiteY2-234" fmla="*/ 2046329 h 2419350"/>
                <a:gd name="connsiteX3-235" fmla="*/ 0 w 4165600"/>
                <a:gd name="connsiteY3-236" fmla="*/ 2419350 h 2419350"/>
                <a:gd name="connsiteX0-237" fmla="*/ 4165600 w 4165600"/>
                <a:gd name="connsiteY0-238" fmla="*/ 0 h 2419350"/>
                <a:gd name="connsiteX1-239" fmla="*/ 1879406 w 4165600"/>
                <a:gd name="connsiteY1-240" fmla="*/ 532430 h 2419350"/>
                <a:gd name="connsiteX2-241" fmla="*/ 682840 w 4165600"/>
                <a:gd name="connsiteY2-242" fmla="*/ 2046329 h 2419350"/>
                <a:gd name="connsiteX3-243" fmla="*/ 0 w 4165600"/>
                <a:gd name="connsiteY3-244" fmla="*/ 2419350 h 2419350"/>
                <a:gd name="connsiteX0-245" fmla="*/ 4165600 w 4165600"/>
                <a:gd name="connsiteY0-246" fmla="*/ 0 h 2419350"/>
                <a:gd name="connsiteX1-247" fmla="*/ 1879406 w 4165600"/>
                <a:gd name="connsiteY1-248" fmla="*/ 532430 h 2419350"/>
                <a:gd name="connsiteX2-249" fmla="*/ 682840 w 4165600"/>
                <a:gd name="connsiteY2-250" fmla="*/ 2046329 h 2419350"/>
                <a:gd name="connsiteX3-251" fmla="*/ 0 w 4165600"/>
                <a:gd name="connsiteY3-252" fmla="*/ 2419350 h 2419350"/>
                <a:gd name="connsiteX0-253" fmla="*/ 4165600 w 4165600"/>
                <a:gd name="connsiteY0-254" fmla="*/ 0 h 2419350"/>
                <a:gd name="connsiteX1-255" fmla="*/ 1879406 w 4165600"/>
                <a:gd name="connsiteY1-256" fmla="*/ 532430 h 2419350"/>
                <a:gd name="connsiteX2-257" fmla="*/ 682840 w 4165600"/>
                <a:gd name="connsiteY2-258" fmla="*/ 2046329 h 2419350"/>
                <a:gd name="connsiteX3-259" fmla="*/ 0 w 4165600"/>
                <a:gd name="connsiteY3-260" fmla="*/ 2419350 h 2419350"/>
                <a:gd name="connsiteX0-261" fmla="*/ 4165600 w 4165600"/>
                <a:gd name="connsiteY0-262" fmla="*/ 0 h 2419350"/>
                <a:gd name="connsiteX1-263" fmla="*/ 1879406 w 4165600"/>
                <a:gd name="connsiteY1-264" fmla="*/ 532430 h 2419350"/>
                <a:gd name="connsiteX2-265" fmla="*/ 682840 w 4165600"/>
                <a:gd name="connsiteY2-266" fmla="*/ 2046329 h 2419350"/>
                <a:gd name="connsiteX3-267" fmla="*/ 0 w 4165600"/>
                <a:gd name="connsiteY3-268" fmla="*/ 2419350 h 2419350"/>
                <a:gd name="connsiteX0-269" fmla="*/ 4165600 w 4165600"/>
                <a:gd name="connsiteY0-270" fmla="*/ 0 h 2419350"/>
                <a:gd name="connsiteX1-271" fmla="*/ 1984719 w 4165600"/>
                <a:gd name="connsiteY1-272" fmla="*/ 424423 h 2419350"/>
                <a:gd name="connsiteX2-273" fmla="*/ 682840 w 4165600"/>
                <a:gd name="connsiteY2-274" fmla="*/ 2046329 h 2419350"/>
                <a:gd name="connsiteX3-275" fmla="*/ 0 w 4165600"/>
                <a:gd name="connsiteY3-276" fmla="*/ 2419350 h 2419350"/>
                <a:gd name="connsiteX0-277" fmla="*/ 4165600 w 4165600"/>
                <a:gd name="connsiteY0-278" fmla="*/ 0 h 2419350"/>
                <a:gd name="connsiteX1-279" fmla="*/ 1984719 w 4165600"/>
                <a:gd name="connsiteY1-280" fmla="*/ 424423 h 2419350"/>
                <a:gd name="connsiteX2-281" fmla="*/ 682840 w 4165600"/>
                <a:gd name="connsiteY2-282" fmla="*/ 2046329 h 2419350"/>
                <a:gd name="connsiteX3-283" fmla="*/ 0 w 4165600"/>
                <a:gd name="connsiteY3-284" fmla="*/ 2419350 h 2419350"/>
                <a:gd name="connsiteX0-285" fmla="*/ 4165600 w 4165600"/>
                <a:gd name="connsiteY0-286" fmla="*/ 0 h 2419350"/>
                <a:gd name="connsiteX1-287" fmla="*/ 1984719 w 4165600"/>
                <a:gd name="connsiteY1-288" fmla="*/ 424423 h 2419350"/>
                <a:gd name="connsiteX2-289" fmla="*/ 682840 w 4165600"/>
                <a:gd name="connsiteY2-290" fmla="*/ 2046329 h 2419350"/>
                <a:gd name="connsiteX3-291" fmla="*/ 0 w 4165600"/>
                <a:gd name="connsiteY3-292" fmla="*/ 2419350 h 2419350"/>
                <a:gd name="connsiteX0-293" fmla="*/ 4165600 w 4165600"/>
                <a:gd name="connsiteY0-294" fmla="*/ 0 h 2419350"/>
                <a:gd name="connsiteX1-295" fmla="*/ 1984719 w 4165600"/>
                <a:gd name="connsiteY1-296" fmla="*/ 424423 h 2419350"/>
                <a:gd name="connsiteX2-297" fmla="*/ 644545 w 4165600"/>
                <a:gd name="connsiteY2-298" fmla="*/ 2102681 h 2419350"/>
                <a:gd name="connsiteX3-299" fmla="*/ 0 w 4165600"/>
                <a:gd name="connsiteY3-300" fmla="*/ 2419350 h 2419350"/>
                <a:gd name="connsiteX0-301" fmla="*/ 4165600 w 4165600"/>
                <a:gd name="connsiteY0-302" fmla="*/ 0 h 2419350"/>
                <a:gd name="connsiteX1-303" fmla="*/ 1984719 w 4165600"/>
                <a:gd name="connsiteY1-304" fmla="*/ 424423 h 2419350"/>
                <a:gd name="connsiteX2-305" fmla="*/ 644545 w 4165600"/>
                <a:gd name="connsiteY2-306" fmla="*/ 2102681 h 2419350"/>
                <a:gd name="connsiteX3-307" fmla="*/ 0 w 4165600"/>
                <a:gd name="connsiteY3-308" fmla="*/ 2419350 h 2419350"/>
                <a:gd name="connsiteX0-309" fmla="*/ 4165600 w 4165600"/>
                <a:gd name="connsiteY0-310" fmla="*/ 0 h 2419350"/>
                <a:gd name="connsiteX1-311" fmla="*/ 1984719 w 4165600"/>
                <a:gd name="connsiteY1-312" fmla="*/ 424423 h 2419350"/>
                <a:gd name="connsiteX2-313" fmla="*/ 644545 w 4165600"/>
                <a:gd name="connsiteY2-314" fmla="*/ 2102681 h 2419350"/>
                <a:gd name="connsiteX3-315" fmla="*/ 0 w 4165600"/>
                <a:gd name="connsiteY3-316" fmla="*/ 2419350 h 2419350"/>
                <a:gd name="connsiteX0-317" fmla="*/ 4165600 w 4165600"/>
                <a:gd name="connsiteY0-318" fmla="*/ 0 h 2419350"/>
                <a:gd name="connsiteX1-319" fmla="*/ 1984719 w 4165600"/>
                <a:gd name="connsiteY1-320" fmla="*/ 424423 h 2419350"/>
                <a:gd name="connsiteX2-321" fmla="*/ 644545 w 4165600"/>
                <a:gd name="connsiteY2-322" fmla="*/ 2102681 h 2419350"/>
                <a:gd name="connsiteX3-323" fmla="*/ 0 w 4165600"/>
                <a:gd name="connsiteY3-324" fmla="*/ 2419350 h 2419350"/>
                <a:gd name="connsiteX0-325" fmla="*/ 4165600 w 4165600"/>
                <a:gd name="connsiteY0-326" fmla="*/ 0 h 2419350"/>
                <a:gd name="connsiteX1-327" fmla="*/ 1984719 w 4165600"/>
                <a:gd name="connsiteY1-328" fmla="*/ 424423 h 2419350"/>
                <a:gd name="connsiteX2-329" fmla="*/ 644545 w 4165600"/>
                <a:gd name="connsiteY2-330" fmla="*/ 2102681 h 2419350"/>
                <a:gd name="connsiteX3-331" fmla="*/ 0 w 4165600"/>
                <a:gd name="connsiteY3-332" fmla="*/ 2419350 h 2419350"/>
                <a:gd name="connsiteX0-333" fmla="*/ 4165600 w 4165600"/>
                <a:gd name="connsiteY0-334" fmla="*/ 0 h 2419350"/>
                <a:gd name="connsiteX1-335" fmla="*/ 1984719 w 4165600"/>
                <a:gd name="connsiteY1-336" fmla="*/ 424423 h 2419350"/>
                <a:gd name="connsiteX2-337" fmla="*/ 644545 w 4165600"/>
                <a:gd name="connsiteY2-338" fmla="*/ 2102681 h 2419350"/>
                <a:gd name="connsiteX3-339" fmla="*/ 0 w 4165600"/>
                <a:gd name="connsiteY3-340" fmla="*/ 2419350 h 2419350"/>
                <a:gd name="connsiteX0-341" fmla="*/ 4165600 w 4165600"/>
                <a:gd name="connsiteY0-342" fmla="*/ 0 h 2419350"/>
                <a:gd name="connsiteX1-343" fmla="*/ 1984719 w 4165600"/>
                <a:gd name="connsiteY1-344" fmla="*/ 424423 h 2419350"/>
                <a:gd name="connsiteX2-345" fmla="*/ 644545 w 4165600"/>
                <a:gd name="connsiteY2-346" fmla="*/ 2102681 h 2419350"/>
                <a:gd name="connsiteX3-347" fmla="*/ 0 w 4165600"/>
                <a:gd name="connsiteY3-348" fmla="*/ 2419350 h 2419350"/>
                <a:gd name="connsiteX0-349" fmla="*/ 4165600 w 4165600"/>
                <a:gd name="connsiteY0-350" fmla="*/ 0 h 2419350"/>
                <a:gd name="connsiteX1-351" fmla="*/ 1984719 w 4165600"/>
                <a:gd name="connsiteY1-352" fmla="*/ 424423 h 2419350"/>
                <a:gd name="connsiteX2-353" fmla="*/ 644545 w 4165600"/>
                <a:gd name="connsiteY2-354" fmla="*/ 2102681 h 2419350"/>
                <a:gd name="connsiteX3-355" fmla="*/ 0 w 4165600"/>
                <a:gd name="connsiteY3-356" fmla="*/ 2419350 h 2419350"/>
                <a:gd name="connsiteX0-357" fmla="*/ 4165600 w 4165600"/>
                <a:gd name="connsiteY0-358" fmla="*/ 0 h 2419350"/>
                <a:gd name="connsiteX1-359" fmla="*/ 1984719 w 4165600"/>
                <a:gd name="connsiteY1-360" fmla="*/ 424423 h 2419350"/>
                <a:gd name="connsiteX2-361" fmla="*/ 644545 w 4165600"/>
                <a:gd name="connsiteY2-362" fmla="*/ 2102681 h 2419350"/>
                <a:gd name="connsiteX3-363" fmla="*/ 0 w 4165600"/>
                <a:gd name="connsiteY3-364" fmla="*/ 2419350 h 2419350"/>
                <a:gd name="connsiteX0-365" fmla="*/ 4165600 w 4165600"/>
                <a:gd name="connsiteY0-366" fmla="*/ 0 h 2419350"/>
                <a:gd name="connsiteX1-367" fmla="*/ 1984719 w 4165600"/>
                <a:gd name="connsiteY1-368" fmla="*/ 424423 h 2419350"/>
                <a:gd name="connsiteX2-369" fmla="*/ 644545 w 4165600"/>
                <a:gd name="connsiteY2-370" fmla="*/ 2102681 h 2419350"/>
                <a:gd name="connsiteX3-371" fmla="*/ 0 w 4165600"/>
                <a:gd name="connsiteY3-372" fmla="*/ 2419350 h 2419350"/>
                <a:gd name="connsiteX0-373" fmla="*/ 2473614 w 2473614"/>
                <a:gd name="connsiteY0-374" fmla="*/ 0 h 2255619"/>
                <a:gd name="connsiteX1-375" fmla="*/ 1984719 w 2473614"/>
                <a:gd name="connsiteY1-376" fmla="*/ 260692 h 2255619"/>
                <a:gd name="connsiteX2-377" fmla="*/ 644545 w 2473614"/>
                <a:gd name="connsiteY2-378" fmla="*/ 1938950 h 2255619"/>
                <a:gd name="connsiteX3-379" fmla="*/ 0 w 2473614"/>
                <a:gd name="connsiteY3-380" fmla="*/ 2255619 h 2255619"/>
                <a:gd name="connsiteX0-381" fmla="*/ 2473614 w 2473614"/>
                <a:gd name="connsiteY0-382" fmla="*/ 0 h 2255619"/>
                <a:gd name="connsiteX1-383" fmla="*/ 1984719 w 2473614"/>
                <a:gd name="connsiteY1-384" fmla="*/ 260692 h 2255619"/>
                <a:gd name="connsiteX2-385" fmla="*/ 644545 w 2473614"/>
                <a:gd name="connsiteY2-386" fmla="*/ 1938950 h 2255619"/>
                <a:gd name="connsiteX3-387" fmla="*/ 0 w 2473614"/>
                <a:gd name="connsiteY3-388" fmla="*/ 2255619 h 2255619"/>
                <a:gd name="connsiteX0-389" fmla="*/ 2473614 w 2473614"/>
                <a:gd name="connsiteY0-390" fmla="*/ 0 h 2255619"/>
                <a:gd name="connsiteX1-391" fmla="*/ 2135990 w 2473614"/>
                <a:gd name="connsiteY1-392" fmla="*/ 137893 h 2255619"/>
                <a:gd name="connsiteX2-393" fmla="*/ 644545 w 2473614"/>
                <a:gd name="connsiteY2-394" fmla="*/ 1938950 h 2255619"/>
                <a:gd name="connsiteX3-395" fmla="*/ 0 w 2473614"/>
                <a:gd name="connsiteY3-396" fmla="*/ 2255619 h 2255619"/>
                <a:gd name="connsiteX0-397" fmla="*/ 2473614 w 2473614"/>
                <a:gd name="connsiteY0-398" fmla="*/ 0 h 2255619"/>
                <a:gd name="connsiteX1-399" fmla="*/ 2135990 w 2473614"/>
                <a:gd name="connsiteY1-400" fmla="*/ 137893 h 2255619"/>
                <a:gd name="connsiteX2-401" fmla="*/ 644545 w 2473614"/>
                <a:gd name="connsiteY2-402" fmla="*/ 1938950 h 2255619"/>
                <a:gd name="connsiteX3-403" fmla="*/ 0 w 2473614"/>
                <a:gd name="connsiteY3-404" fmla="*/ 2255619 h 2255619"/>
                <a:gd name="connsiteX0-405" fmla="*/ 2473614 w 2473614"/>
                <a:gd name="connsiteY0-406" fmla="*/ 0 h 2255619"/>
                <a:gd name="connsiteX1-407" fmla="*/ 2135990 w 2473614"/>
                <a:gd name="connsiteY1-408" fmla="*/ 137893 h 2255619"/>
                <a:gd name="connsiteX2-409" fmla="*/ 644545 w 2473614"/>
                <a:gd name="connsiteY2-410" fmla="*/ 1938950 h 2255619"/>
                <a:gd name="connsiteX3-411" fmla="*/ 0 w 2473614"/>
                <a:gd name="connsiteY3-412" fmla="*/ 2255619 h 2255619"/>
                <a:gd name="connsiteX0-413" fmla="*/ 2473614 w 2473614"/>
                <a:gd name="connsiteY0-414" fmla="*/ 0 h 2255619"/>
                <a:gd name="connsiteX1-415" fmla="*/ 2135990 w 2473614"/>
                <a:gd name="connsiteY1-416" fmla="*/ 137893 h 2255619"/>
                <a:gd name="connsiteX2-417" fmla="*/ 644545 w 2473614"/>
                <a:gd name="connsiteY2-418" fmla="*/ 1938950 h 2255619"/>
                <a:gd name="connsiteX3-419" fmla="*/ 0 w 2473614"/>
                <a:gd name="connsiteY3-420" fmla="*/ 2255619 h 2255619"/>
                <a:gd name="connsiteX0-421" fmla="*/ 2473614 w 2473614"/>
                <a:gd name="connsiteY0-422" fmla="*/ 0 h 2255619"/>
                <a:gd name="connsiteX1-423" fmla="*/ 2131788 w 2473614"/>
                <a:gd name="connsiteY1-424" fmla="*/ 189390 h 2255619"/>
                <a:gd name="connsiteX2-425" fmla="*/ 644545 w 2473614"/>
                <a:gd name="connsiteY2-426" fmla="*/ 1938950 h 2255619"/>
                <a:gd name="connsiteX3-427" fmla="*/ 0 w 2473614"/>
                <a:gd name="connsiteY3-428" fmla="*/ 2255619 h 22556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67" y="connsiteY3-68"/>
                </a:cxn>
              </a:cxnLst>
              <a:rect l="l" t="t" r="r" b="b"/>
              <a:pathLst>
                <a:path w="2473614" h="2255619">
                  <a:moveTo>
                    <a:pt x="2473614" y="0"/>
                  </a:moveTo>
                  <a:cubicBezTo>
                    <a:pt x="2450466" y="11641"/>
                    <a:pt x="2255138" y="79634"/>
                    <a:pt x="2131788" y="189390"/>
                  </a:cubicBezTo>
                  <a:cubicBezTo>
                    <a:pt x="1766978" y="513995"/>
                    <a:pt x="924798" y="1633700"/>
                    <a:pt x="644545" y="1938950"/>
                  </a:cubicBezTo>
                  <a:cubicBezTo>
                    <a:pt x="398423" y="2183821"/>
                    <a:pt x="314417" y="2198901"/>
                    <a:pt x="0" y="225561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文本框 118"/>
                <p:cNvSpPr txBox="1"/>
                <p:nvPr/>
              </p:nvSpPr>
              <p:spPr>
                <a:xfrm>
                  <a:off x="1260305" y="4533602"/>
                  <a:ext cx="482237" cy="3243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𝑠𝑡𝑜𝑝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119" name="文本框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305" y="4533602"/>
                  <a:ext cx="482237" cy="324384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直接连接符 145"/>
            <p:cNvCxnSpPr/>
            <p:nvPr/>
          </p:nvCxnSpPr>
          <p:spPr>
            <a:xfrm>
              <a:off x="1901805" y="4721622"/>
              <a:ext cx="2387850" cy="25215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1901805" y="4606502"/>
              <a:ext cx="2387850" cy="25215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 flipV="1">
              <a:off x="3139829" y="4619109"/>
              <a:ext cx="336839" cy="193027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椭圆 109"/>
            <p:cNvSpPr/>
            <p:nvPr/>
          </p:nvSpPr>
          <p:spPr>
            <a:xfrm>
              <a:off x="3056299" y="4801208"/>
              <a:ext cx="94095" cy="7460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>
              <a:off x="3232105" y="4695794"/>
              <a:ext cx="80591" cy="877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3" name="文本框 172"/>
          <p:cNvSpPr txBox="1"/>
          <p:nvPr/>
        </p:nvSpPr>
        <p:spPr>
          <a:xfrm>
            <a:off x="3217000" y="3888354"/>
            <a:ext cx="2169931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400" b="1" dirty="0"/>
              <a:t>电压波形线性外延</a:t>
            </a:r>
            <a:endParaRPr lang="en-US" altLang="zh-CN" sz="1400" b="1" dirty="0"/>
          </a:p>
        </p:txBody>
      </p:sp>
      <p:sp>
        <p:nvSpPr>
          <p:cNvPr id="2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net delay</a:t>
            </a:r>
            <a:r>
              <a:rPr lang="zh-CN" altLang="en-US" dirty="0"/>
              <a:t>计算原理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954" y="1330838"/>
            <a:ext cx="2662391" cy="9960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3600884" y="1394609"/>
                <a:ext cx="539115" cy="27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884" y="1394609"/>
                <a:ext cx="539115" cy="276860"/>
              </a:xfrm>
              <a:prstGeom prst="rect">
                <a:avLst/>
              </a:prstGeom>
              <a:blipFill rotWithShape="1">
                <a:blip r:embed="rId2"/>
                <a:stretch>
                  <a:fillRect l="-81" t="-54" r="-16645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5912831" y="1394609"/>
                <a:ext cx="559435" cy="27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831" y="1394609"/>
                <a:ext cx="559435" cy="276860"/>
              </a:xfrm>
              <a:prstGeom prst="rect">
                <a:avLst/>
              </a:prstGeom>
              <a:blipFill rotWithShape="1">
                <a:blip r:embed="rId3"/>
                <a:stretch>
                  <a:fillRect l="-62" t="-54" r="-17078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组合 54"/>
          <p:cNvGrpSpPr/>
          <p:nvPr/>
        </p:nvGrpSpPr>
        <p:grpSpPr>
          <a:xfrm>
            <a:off x="2575418" y="1508213"/>
            <a:ext cx="1490334" cy="1260845"/>
            <a:chOff x="9067027" y="2378654"/>
            <a:chExt cx="2479209" cy="2314379"/>
          </a:xfrm>
        </p:grpSpPr>
        <p:sp>
          <p:nvSpPr>
            <p:cNvPr id="235" name="文本框 234"/>
            <p:cNvSpPr txBox="1"/>
            <p:nvPr/>
          </p:nvSpPr>
          <p:spPr>
            <a:xfrm>
              <a:off x="10934353" y="3731142"/>
              <a:ext cx="611883" cy="96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任意多边形: 形状 235"/>
            <p:cNvSpPr/>
            <p:nvPr/>
          </p:nvSpPr>
          <p:spPr>
            <a:xfrm flipH="1" flipV="1">
              <a:off x="9291741" y="2970013"/>
              <a:ext cx="1380921" cy="1371846"/>
            </a:xfrm>
            <a:custGeom>
              <a:avLst/>
              <a:gdLst>
                <a:gd name="connsiteX0" fmla="*/ 0 w 171450"/>
                <a:gd name="connsiteY0" fmla="*/ 0 h 667915"/>
                <a:gd name="connsiteX1" fmla="*/ 88900 w 171450"/>
                <a:gd name="connsiteY1" fmla="*/ 660400 h 667915"/>
                <a:gd name="connsiteX2" fmla="*/ 171450 w 171450"/>
                <a:gd name="connsiteY2" fmla="*/ 298450 h 667915"/>
                <a:gd name="connsiteX0-1" fmla="*/ 0 w 248542"/>
                <a:gd name="connsiteY0-2" fmla="*/ 57467 h 720971"/>
                <a:gd name="connsiteX1-3" fmla="*/ 88900 w 248542"/>
                <a:gd name="connsiteY1-4" fmla="*/ 717867 h 720971"/>
                <a:gd name="connsiteX2-5" fmla="*/ 248542 w 248542"/>
                <a:gd name="connsiteY2-6" fmla="*/ 0 h 720971"/>
                <a:gd name="connsiteX0-7" fmla="*/ 0 w 256251"/>
                <a:gd name="connsiteY0-8" fmla="*/ 0 h 736636"/>
                <a:gd name="connsiteX1-9" fmla="*/ 96609 w 256251"/>
                <a:gd name="connsiteY1-10" fmla="*/ 733533 h 736636"/>
                <a:gd name="connsiteX2-11" fmla="*/ 256251 w 256251"/>
                <a:gd name="connsiteY2-12" fmla="*/ 15666 h 736636"/>
                <a:gd name="connsiteX0-13" fmla="*/ 0 w 256251"/>
                <a:gd name="connsiteY0-14" fmla="*/ 0 h 659087"/>
                <a:gd name="connsiteX1-15" fmla="*/ 113312 w 256251"/>
                <a:gd name="connsiteY1-16" fmla="*/ 655523 h 659087"/>
                <a:gd name="connsiteX2-17" fmla="*/ 256251 w 256251"/>
                <a:gd name="connsiteY2-18" fmla="*/ 15666 h 659087"/>
                <a:gd name="connsiteX0-19" fmla="*/ 0 w 256251"/>
                <a:gd name="connsiteY0-20" fmla="*/ 0 h 655523"/>
                <a:gd name="connsiteX1-21" fmla="*/ 113312 w 256251"/>
                <a:gd name="connsiteY1-22" fmla="*/ 655523 h 655523"/>
                <a:gd name="connsiteX2-23" fmla="*/ 256251 w 256251"/>
                <a:gd name="connsiteY2-24" fmla="*/ 15666 h 655523"/>
                <a:gd name="connsiteX0-25" fmla="*/ 0 w 256251"/>
                <a:gd name="connsiteY0-26" fmla="*/ 0 h 655523"/>
                <a:gd name="connsiteX1-27" fmla="*/ 113312 w 256251"/>
                <a:gd name="connsiteY1-28" fmla="*/ 655523 h 655523"/>
                <a:gd name="connsiteX2-29" fmla="*/ 256251 w 256251"/>
                <a:gd name="connsiteY2-30" fmla="*/ 15666 h 655523"/>
                <a:gd name="connsiteX0-31" fmla="*/ 0 w 256251"/>
                <a:gd name="connsiteY0-32" fmla="*/ 0 h 655523"/>
                <a:gd name="connsiteX1-33" fmla="*/ 113312 w 256251"/>
                <a:gd name="connsiteY1-34" fmla="*/ 655523 h 655523"/>
                <a:gd name="connsiteX2-35" fmla="*/ 256251 w 256251"/>
                <a:gd name="connsiteY2-36" fmla="*/ 15666 h 655523"/>
                <a:gd name="connsiteX0-37" fmla="*/ 0 w 256251"/>
                <a:gd name="connsiteY0-38" fmla="*/ 0 h 655523"/>
                <a:gd name="connsiteX1-39" fmla="*/ 113312 w 256251"/>
                <a:gd name="connsiteY1-40" fmla="*/ 655523 h 655523"/>
                <a:gd name="connsiteX2-41" fmla="*/ 256251 w 256251"/>
                <a:gd name="connsiteY2-42" fmla="*/ 15666 h 655523"/>
                <a:gd name="connsiteX0-43" fmla="*/ 0 w 256251"/>
                <a:gd name="connsiteY0-44" fmla="*/ 0 h 655523"/>
                <a:gd name="connsiteX1-45" fmla="*/ 113312 w 256251"/>
                <a:gd name="connsiteY1-46" fmla="*/ 655523 h 655523"/>
                <a:gd name="connsiteX2-47" fmla="*/ 256251 w 256251"/>
                <a:gd name="connsiteY2-48" fmla="*/ 15666 h 655523"/>
                <a:gd name="connsiteX0-49" fmla="*/ 0 w 256251"/>
                <a:gd name="connsiteY0-50" fmla="*/ 0 h 655523"/>
                <a:gd name="connsiteX1-51" fmla="*/ 113312 w 256251"/>
                <a:gd name="connsiteY1-52" fmla="*/ 655523 h 655523"/>
                <a:gd name="connsiteX2-53" fmla="*/ 256251 w 256251"/>
                <a:gd name="connsiteY2-54" fmla="*/ 15666 h 655523"/>
                <a:gd name="connsiteX0-55" fmla="*/ 0 w 256251"/>
                <a:gd name="connsiteY0-56" fmla="*/ 0 h 655525"/>
                <a:gd name="connsiteX1-57" fmla="*/ 113312 w 256251"/>
                <a:gd name="connsiteY1-58" fmla="*/ 655523 h 655525"/>
                <a:gd name="connsiteX2-59" fmla="*/ 256251 w 256251"/>
                <a:gd name="connsiteY2-60" fmla="*/ 15666 h 655525"/>
                <a:gd name="connsiteX0-61" fmla="*/ 0 w 256251"/>
                <a:gd name="connsiteY0-62" fmla="*/ 0 h 655748"/>
                <a:gd name="connsiteX1-63" fmla="*/ 113312 w 256251"/>
                <a:gd name="connsiteY1-64" fmla="*/ 655523 h 655748"/>
                <a:gd name="connsiteX2-65" fmla="*/ 256251 w 256251"/>
                <a:gd name="connsiteY2-66" fmla="*/ 15666 h 655748"/>
                <a:gd name="connsiteX0-67" fmla="*/ 0 w 278094"/>
                <a:gd name="connsiteY0-68" fmla="*/ 0 h 655748"/>
                <a:gd name="connsiteX1-69" fmla="*/ 135155 w 278094"/>
                <a:gd name="connsiteY1-70" fmla="*/ 655523 h 655748"/>
                <a:gd name="connsiteX2-71" fmla="*/ 278094 w 278094"/>
                <a:gd name="connsiteY2-72" fmla="*/ 15666 h 655748"/>
                <a:gd name="connsiteX0-73" fmla="*/ 0 w 278094"/>
                <a:gd name="connsiteY0-74" fmla="*/ 0 h 655743"/>
                <a:gd name="connsiteX1-75" fmla="*/ 135155 w 278094"/>
                <a:gd name="connsiteY1-76" fmla="*/ 655523 h 655743"/>
                <a:gd name="connsiteX2-77" fmla="*/ 278094 w 278094"/>
                <a:gd name="connsiteY2-78" fmla="*/ 15666 h 655743"/>
                <a:gd name="connsiteX0-79" fmla="*/ 0 w 279058"/>
                <a:gd name="connsiteY0-80" fmla="*/ 0 h 655745"/>
                <a:gd name="connsiteX1-81" fmla="*/ 135155 w 279058"/>
                <a:gd name="connsiteY1-82" fmla="*/ 655523 h 655745"/>
                <a:gd name="connsiteX2-83" fmla="*/ 279058 w 279058"/>
                <a:gd name="connsiteY2-84" fmla="*/ 4696 h 655745"/>
                <a:gd name="connsiteX0-85" fmla="*/ 0 w 279058"/>
                <a:gd name="connsiteY0-86" fmla="*/ 0 h 655743"/>
                <a:gd name="connsiteX1-87" fmla="*/ 135155 w 279058"/>
                <a:gd name="connsiteY1-88" fmla="*/ 655523 h 655743"/>
                <a:gd name="connsiteX2-89" fmla="*/ 279058 w 279058"/>
                <a:gd name="connsiteY2-90" fmla="*/ 4696 h 655743"/>
                <a:gd name="connsiteX0-91" fmla="*/ 0 w 279058"/>
                <a:gd name="connsiteY0-92" fmla="*/ 0 h 655523"/>
                <a:gd name="connsiteX1-93" fmla="*/ 135155 w 279058"/>
                <a:gd name="connsiteY1-94" fmla="*/ 655523 h 655523"/>
                <a:gd name="connsiteX2-95" fmla="*/ 279058 w 279058"/>
                <a:gd name="connsiteY2-96" fmla="*/ 4696 h 655523"/>
                <a:gd name="connsiteX0-97" fmla="*/ 0 w 279058"/>
                <a:gd name="connsiteY0-98" fmla="*/ 0 h 655523"/>
                <a:gd name="connsiteX1-99" fmla="*/ 135155 w 279058"/>
                <a:gd name="connsiteY1-100" fmla="*/ 655523 h 655523"/>
                <a:gd name="connsiteX2-101" fmla="*/ 279058 w 279058"/>
                <a:gd name="connsiteY2-102" fmla="*/ 4696 h 655523"/>
                <a:gd name="connsiteX0-103" fmla="*/ 0 w 279058"/>
                <a:gd name="connsiteY0-104" fmla="*/ 0 h 655523"/>
                <a:gd name="connsiteX1-105" fmla="*/ 135155 w 279058"/>
                <a:gd name="connsiteY1-106" fmla="*/ 655523 h 655523"/>
                <a:gd name="connsiteX2-107" fmla="*/ 279058 w 279058"/>
                <a:gd name="connsiteY2-108" fmla="*/ 4696 h 655523"/>
                <a:gd name="connsiteX0-109" fmla="*/ 0 w 283888"/>
                <a:gd name="connsiteY0-110" fmla="*/ 110263 h 650827"/>
                <a:gd name="connsiteX1-111" fmla="*/ 139985 w 283888"/>
                <a:gd name="connsiteY1-112" fmla="*/ 650827 h 650827"/>
                <a:gd name="connsiteX2-113" fmla="*/ 283888 w 283888"/>
                <a:gd name="connsiteY2-114" fmla="*/ 0 h 650827"/>
                <a:gd name="connsiteX0-115" fmla="*/ 0 w 283888"/>
                <a:gd name="connsiteY0-116" fmla="*/ 110263 h 650827"/>
                <a:gd name="connsiteX1-117" fmla="*/ 139985 w 283888"/>
                <a:gd name="connsiteY1-118" fmla="*/ 650827 h 650827"/>
                <a:gd name="connsiteX2-119" fmla="*/ 283888 w 283888"/>
                <a:gd name="connsiteY2-120" fmla="*/ 0 h 650827"/>
                <a:gd name="connsiteX0-121" fmla="*/ 0 w 283888"/>
                <a:gd name="connsiteY0-122" fmla="*/ 110263 h 654208"/>
                <a:gd name="connsiteX1-123" fmla="*/ 149041 w 283888"/>
                <a:gd name="connsiteY1-124" fmla="*/ 654208 h 654208"/>
                <a:gd name="connsiteX2-125" fmla="*/ 283888 w 283888"/>
                <a:gd name="connsiteY2-126" fmla="*/ 0 h 654208"/>
                <a:gd name="connsiteX0-127" fmla="*/ 0 w 320715"/>
                <a:gd name="connsiteY0-128" fmla="*/ 113644 h 654208"/>
                <a:gd name="connsiteX1-129" fmla="*/ 185868 w 320715"/>
                <a:gd name="connsiteY1-130" fmla="*/ 654208 h 654208"/>
                <a:gd name="connsiteX2-131" fmla="*/ 320715 w 320715"/>
                <a:gd name="connsiteY2-132" fmla="*/ 0 h 654208"/>
                <a:gd name="connsiteX0-133" fmla="*/ 0 w 320715"/>
                <a:gd name="connsiteY0-134" fmla="*/ 113644 h 745500"/>
                <a:gd name="connsiteX1-135" fmla="*/ 191301 w 320715"/>
                <a:gd name="connsiteY1-136" fmla="*/ 745500 h 745500"/>
                <a:gd name="connsiteX2-137" fmla="*/ 320715 w 320715"/>
                <a:gd name="connsiteY2-138" fmla="*/ 0 h 745500"/>
                <a:gd name="connsiteX0-139" fmla="*/ 0 w 320715"/>
                <a:gd name="connsiteY0-140" fmla="*/ 113644 h 745500"/>
                <a:gd name="connsiteX1-141" fmla="*/ 191301 w 320715"/>
                <a:gd name="connsiteY1-142" fmla="*/ 745500 h 745500"/>
                <a:gd name="connsiteX2-143" fmla="*/ 320715 w 320715"/>
                <a:gd name="connsiteY2-144" fmla="*/ 0 h 745500"/>
                <a:gd name="connsiteX0-145" fmla="*/ 0 w 267258"/>
                <a:gd name="connsiteY0-146" fmla="*/ 728756 h 745500"/>
                <a:gd name="connsiteX1-147" fmla="*/ 137844 w 267258"/>
                <a:gd name="connsiteY1-148" fmla="*/ 745500 h 745500"/>
                <a:gd name="connsiteX2-149" fmla="*/ 267258 w 267258"/>
                <a:gd name="connsiteY2-150" fmla="*/ 0 h 745500"/>
                <a:gd name="connsiteX0-151" fmla="*/ 0 w 267258"/>
                <a:gd name="connsiteY0-152" fmla="*/ 728756 h 729011"/>
                <a:gd name="connsiteX1-153" fmla="*/ 169111 w 267258"/>
                <a:gd name="connsiteY1-154" fmla="*/ 486274 h 729011"/>
                <a:gd name="connsiteX2-155" fmla="*/ 267258 w 267258"/>
                <a:gd name="connsiteY2-156" fmla="*/ 0 h 729011"/>
                <a:gd name="connsiteX0-157" fmla="*/ 0 w 267258"/>
                <a:gd name="connsiteY0-158" fmla="*/ 728756 h 729153"/>
                <a:gd name="connsiteX1-159" fmla="*/ 169111 w 267258"/>
                <a:gd name="connsiteY1-160" fmla="*/ 486274 h 729153"/>
                <a:gd name="connsiteX2-161" fmla="*/ 267258 w 267258"/>
                <a:gd name="connsiteY2-162" fmla="*/ 0 h 729153"/>
                <a:gd name="connsiteX0-163" fmla="*/ 0 w 267258"/>
                <a:gd name="connsiteY0-164" fmla="*/ 728756 h 729022"/>
                <a:gd name="connsiteX1-165" fmla="*/ 169111 w 267258"/>
                <a:gd name="connsiteY1-166" fmla="*/ 486274 h 729022"/>
                <a:gd name="connsiteX2-167" fmla="*/ 267258 w 267258"/>
                <a:gd name="connsiteY2-168" fmla="*/ 0 h 729022"/>
                <a:gd name="connsiteX0-169" fmla="*/ 0 w 267258"/>
                <a:gd name="connsiteY0-170" fmla="*/ 728756 h 729119"/>
                <a:gd name="connsiteX1-171" fmla="*/ 169111 w 267258"/>
                <a:gd name="connsiteY1-172" fmla="*/ 486274 h 729119"/>
                <a:gd name="connsiteX2-173" fmla="*/ 267258 w 267258"/>
                <a:gd name="connsiteY2-174" fmla="*/ 0 h 729119"/>
                <a:gd name="connsiteX0-175" fmla="*/ 0 w 267258"/>
                <a:gd name="connsiteY0-176" fmla="*/ 728756 h 729089"/>
                <a:gd name="connsiteX1-177" fmla="*/ 206094 w 267258"/>
                <a:gd name="connsiteY1-178" fmla="*/ 469798 h 729089"/>
                <a:gd name="connsiteX2-179" fmla="*/ 267258 w 267258"/>
                <a:gd name="connsiteY2-180" fmla="*/ 0 h 729089"/>
                <a:gd name="connsiteX0-181" fmla="*/ 0 w 198756"/>
                <a:gd name="connsiteY0-182" fmla="*/ 774524 h 774874"/>
                <a:gd name="connsiteX1-183" fmla="*/ 137592 w 198756"/>
                <a:gd name="connsiteY1-184" fmla="*/ 469798 h 774874"/>
                <a:gd name="connsiteX2-185" fmla="*/ 198756 w 198756"/>
                <a:gd name="connsiteY2-186" fmla="*/ 0 h 774874"/>
                <a:gd name="connsiteX0-187" fmla="*/ 0 w 198756"/>
                <a:gd name="connsiteY0-188" fmla="*/ 774524 h 774660"/>
                <a:gd name="connsiteX1-189" fmla="*/ 137592 w 198756"/>
                <a:gd name="connsiteY1-190" fmla="*/ 469798 h 774660"/>
                <a:gd name="connsiteX2-191" fmla="*/ 198756 w 198756"/>
                <a:gd name="connsiteY2-192" fmla="*/ 0 h 774660"/>
                <a:gd name="connsiteX0-193" fmla="*/ 0 w 198756"/>
                <a:gd name="connsiteY0-194" fmla="*/ 774524 h 774663"/>
                <a:gd name="connsiteX1-195" fmla="*/ 137592 w 198756"/>
                <a:gd name="connsiteY1-196" fmla="*/ 469798 h 774663"/>
                <a:gd name="connsiteX2-197" fmla="*/ 198756 w 198756"/>
                <a:gd name="connsiteY2-198" fmla="*/ 0 h 774663"/>
                <a:gd name="connsiteX0-199" fmla="*/ 0 w 198756"/>
                <a:gd name="connsiteY0-200" fmla="*/ 774524 h 774661"/>
                <a:gd name="connsiteX1-201" fmla="*/ 140534 w 198756"/>
                <a:gd name="connsiteY1-202" fmla="*/ 467967 h 774661"/>
                <a:gd name="connsiteX2-203" fmla="*/ 198756 w 198756"/>
                <a:gd name="connsiteY2-204" fmla="*/ 0 h 774661"/>
                <a:gd name="connsiteX0-205" fmla="*/ 0 w 198756"/>
                <a:gd name="connsiteY0-206" fmla="*/ 774524 h 774661"/>
                <a:gd name="connsiteX1-207" fmla="*/ 140534 w 198756"/>
                <a:gd name="connsiteY1-208" fmla="*/ 467967 h 774661"/>
                <a:gd name="connsiteX2-209" fmla="*/ 198756 w 198756"/>
                <a:gd name="connsiteY2-210" fmla="*/ 0 h 774661"/>
                <a:gd name="connsiteX0-211" fmla="*/ 0 w 198756"/>
                <a:gd name="connsiteY0-212" fmla="*/ 774524 h 774524"/>
                <a:gd name="connsiteX1-213" fmla="*/ 140534 w 198756"/>
                <a:gd name="connsiteY1-214" fmla="*/ 467967 h 774524"/>
                <a:gd name="connsiteX2-215" fmla="*/ 198756 w 198756"/>
                <a:gd name="connsiteY2-216" fmla="*/ 0 h 774524"/>
                <a:gd name="connsiteX0-217" fmla="*/ 0 w 182786"/>
                <a:gd name="connsiteY0-218" fmla="*/ 791000 h 791000"/>
                <a:gd name="connsiteX1-219" fmla="*/ 124564 w 182786"/>
                <a:gd name="connsiteY1-220" fmla="*/ 467967 h 791000"/>
                <a:gd name="connsiteX2-221" fmla="*/ 182786 w 182786"/>
                <a:gd name="connsiteY2-222" fmla="*/ 0 h 791000"/>
                <a:gd name="connsiteX0-223" fmla="*/ 0 w 182786"/>
                <a:gd name="connsiteY0-224" fmla="*/ 791000 h 791000"/>
                <a:gd name="connsiteX1-225" fmla="*/ 124564 w 182786"/>
                <a:gd name="connsiteY1-226" fmla="*/ 467967 h 791000"/>
                <a:gd name="connsiteX2-227" fmla="*/ 182786 w 182786"/>
                <a:gd name="connsiteY2-228" fmla="*/ 0 h 791000"/>
                <a:gd name="connsiteX0-229" fmla="*/ 0 w 182786"/>
                <a:gd name="connsiteY0-230" fmla="*/ 791000 h 791000"/>
                <a:gd name="connsiteX1-231" fmla="*/ 120782 w 182786"/>
                <a:gd name="connsiteY1-232" fmla="*/ 488105 h 791000"/>
                <a:gd name="connsiteX2-233" fmla="*/ 182786 w 182786"/>
                <a:gd name="connsiteY2-234" fmla="*/ 0 h 791000"/>
                <a:gd name="connsiteX0-235" fmla="*/ 0 w 182786"/>
                <a:gd name="connsiteY0-236" fmla="*/ 791000 h 791000"/>
                <a:gd name="connsiteX1-237" fmla="*/ 120782 w 182786"/>
                <a:gd name="connsiteY1-238" fmla="*/ 488105 h 791000"/>
                <a:gd name="connsiteX2-239" fmla="*/ 182786 w 182786"/>
                <a:gd name="connsiteY2-240" fmla="*/ 0 h 791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2786" h="791000">
                  <a:moveTo>
                    <a:pt x="0" y="791000"/>
                  </a:moveTo>
                  <a:cubicBezTo>
                    <a:pt x="38518" y="787668"/>
                    <a:pt x="90318" y="640076"/>
                    <a:pt x="120782" y="488105"/>
                  </a:cubicBezTo>
                  <a:cubicBezTo>
                    <a:pt x="147376" y="355437"/>
                    <a:pt x="167445" y="165419"/>
                    <a:pt x="18278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grpSp>
          <p:nvGrpSpPr>
            <p:cNvPr id="237" name="组合 236"/>
            <p:cNvGrpSpPr/>
            <p:nvPr/>
          </p:nvGrpSpPr>
          <p:grpSpPr>
            <a:xfrm>
              <a:off x="9084800" y="2698095"/>
              <a:ext cx="2040398" cy="1660528"/>
              <a:chOff x="5131837" y="2065313"/>
              <a:chExt cx="948146" cy="708045"/>
            </a:xfrm>
          </p:grpSpPr>
          <p:cxnSp>
            <p:nvCxnSpPr>
              <p:cNvPr id="260" name="直接箭头连接符 259"/>
              <p:cNvCxnSpPr/>
              <p:nvPr/>
            </p:nvCxnSpPr>
            <p:spPr>
              <a:xfrm flipV="1">
                <a:off x="5131837" y="2065313"/>
                <a:ext cx="0" cy="7042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箭头连接符 260"/>
              <p:cNvCxnSpPr/>
              <p:nvPr/>
            </p:nvCxnSpPr>
            <p:spPr>
              <a:xfrm>
                <a:off x="5131837" y="2769532"/>
                <a:ext cx="948146" cy="382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文本框 237"/>
            <p:cNvSpPr txBox="1"/>
            <p:nvPr/>
          </p:nvSpPr>
          <p:spPr>
            <a:xfrm>
              <a:off x="9099764" y="2378654"/>
              <a:ext cx="735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椭圆 238"/>
            <p:cNvSpPr/>
            <p:nvPr/>
          </p:nvSpPr>
          <p:spPr>
            <a:xfrm>
              <a:off x="10252930" y="3047336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10030980" y="3181089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9758350" y="3393604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9565377" y="3659028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/>
            <p:cNvSpPr/>
            <p:nvPr/>
          </p:nvSpPr>
          <p:spPr>
            <a:xfrm>
              <a:off x="9443127" y="3914689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椭圆 243"/>
            <p:cNvSpPr/>
            <p:nvPr/>
          </p:nvSpPr>
          <p:spPr>
            <a:xfrm>
              <a:off x="9311873" y="4156718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5" name="直接连接符 244"/>
            <p:cNvCxnSpPr/>
            <p:nvPr/>
          </p:nvCxnSpPr>
          <p:spPr>
            <a:xfrm>
              <a:off x="9084802" y="3429098"/>
              <a:ext cx="71205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flipV="1">
              <a:off x="9079971" y="4186870"/>
              <a:ext cx="220667" cy="4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>
              <a:off x="9089634" y="3947660"/>
              <a:ext cx="377285" cy="33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>
              <a:endCxn id="240" idx="2"/>
            </p:cNvCxnSpPr>
            <p:nvPr/>
          </p:nvCxnSpPr>
          <p:spPr>
            <a:xfrm>
              <a:off x="9089634" y="3212487"/>
              <a:ext cx="941346" cy="40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9099764" y="3070466"/>
              <a:ext cx="1165208" cy="138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>
              <a:endCxn id="242" idx="2"/>
            </p:cNvCxnSpPr>
            <p:nvPr/>
          </p:nvCxnSpPr>
          <p:spPr>
            <a:xfrm>
              <a:off x="9067027" y="3683233"/>
              <a:ext cx="498350" cy="112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>
              <a:endCxn id="244" idx="4"/>
            </p:cNvCxnSpPr>
            <p:nvPr/>
          </p:nvCxnSpPr>
          <p:spPr>
            <a:xfrm flipV="1">
              <a:off x="9350377" y="4227707"/>
              <a:ext cx="0" cy="1050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 flipV="1">
              <a:off x="9482359" y="3939446"/>
              <a:ext cx="0" cy="3932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 flipH="1" flipV="1">
              <a:off x="9621343" y="3703731"/>
              <a:ext cx="21041" cy="63544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flipV="1">
              <a:off x="9796853" y="3436062"/>
              <a:ext cx="0" cy="90446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/>
          </p:nvCxnSpPr>
          <p:spPr>
            <a:xfrm flipV="1">
              <a:off x="10065914" y="3213882"/>
              <a:ext cx="0" cy="11570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/>
            <p:cNvCxnSpPr/>
            <p:nvPr/>
          </p:nvCxnSpPr>
          <p:spPr>
            <a:xfrm flipV="1">
              <a:off x="10298620" y="3089869"/>
              <a:ext cx="0" cy="13053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>
              <a:endCxn id="258" idx="2"/>
            </p:cNvCxnSpPr>
            <p:nvPr/>
          </p:nvCxnSpPr>
          <p:spPr>
            <a:xfrm>
              <a:off x="9099764" y="2927129"/>
              <a:ext cx="1514217" cy="275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椭圆 257"/>
            <p:cNvSpPr/>
            <p:nvPr/>
          </p:nvSpPr>
          <p:spPr>
            <a:xfrm>
              <a:off x="10613981" y="2919230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9" name="直接连接符 258"/>
            <p:cNvCxnSpPr/>
            <p:nvPr/>
          </p:nvCxnSpPr>
          <p:spPr>
            <a:xfrm flipH="1" flipV="1">
              <a:off x="10664266" y="2981114"/>
              <a:ext cx="26722" cy="13433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组合 370"/>
          <p:cNvGrpSpPr/>
          <p:nvPr/>
        </p:nvGrpSpPr>
        <p:grpSpPr>
          <a:xfrm>
            <a:off x="6521097" y="1533108"/>
            <a:ext cx="1490334" cy="1260845"/>
            <a:chOff x="9067027" y="2378654"/>
            <a:chExt cx="2479209" cy="2314379"/>
          </a:xfrm>
        </p:grpSpPr>
        <p:sp>
          <p:nvSpPr>
            <p:cNvPr id="372" name="文本框 371"/>
            <p:cNvSpPr txBox="1"/>
            <p:nvPr/>
          </p:nvSpPr>
          <p:spPr>
            <a:xfrm>
              <a:off x="10934353" y="3731142"/>
              <a:ext cx="611883" cy="96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任意多边形: 形状 372"/>
            <p:cNvSpPr/>
            <p:nvPr/>
          </p:nvSpPr>
          <p:spPr>
            <a:xfrm flipH="1" flipV="1">
              <a:off x="9291741" y="2970013"/>
              <a:ext cx="1380921" cy="1371846"/>
            </a:xfrm>
            <a:custGeom>
              <a:avLst/>
              <a:gdLst>
                <a:gd name="connsiteX0" fmla="*/ 0 w 171450"/>
                <a:gd name="connsiteY0" fmla="*/ 0 h 667915"/>
                <a:gd name="connsiteX1" fmla="*/ 88900 w 171450"/>
                <a:gd name="connsiteY1" fmla="*/ 660400 h 667915"/>
                <a:gd name="connsiteX2" fmla="*/ 171450 w 171450"/>
                <a:gd name="connsiteY2" fmla="*/ 298450 h 667915"/>
                <a:gd name="connsiteX0-1" fmla="*/ 0 w 248542"/>
                <a:gd name="connsiteY0-2" fmla="*/ 57467 h 720971"/>
                <a:gd name="connsiteX1-3" fmla="*/ 88900 w 248542"/>
                <a:gd name="connsiteY1-4" fmla="*/ 717867 h 720971"/>
                <a:gd name="connsiteX2-5" fmla="*/ 248542 w 248542"/>
                <a:gd name="connsiteY2-6" fmla="*/ 0 h 720971"/>
                <a:gd name="connsiteX0-7" fmla="*/ 0 w 256251"/>
                <a:gd name="connsiteY0-8" fmla="*/ 0 h 736636"/>
                <a:gd name="connsiteX1-9" fmla="*/ 96609 w 256251"/>
                <a:gd name="connsiteY1-10" fmla="*/ 733533 h 736636"/>
                <a:gd name="connsiteX2-11" fmla="*/ 256251 w 256251"/>
                <a:gd name="connsiteY2-12" fmla="*/ 15666 h 736636"/>
                <a:gd name="connsiteX0-13" fmla="*/ 0 w 256251"/>
                <a:gd name="connsiteY0-14" fmla="*/ 0 h 659087"/>
                <a:gd name="connsiteX1-15" fmla="*/ 113312 w 256251"/>
                <a:gd name="connsiteY1-16" fmla="*/ 655523 h 659087"/>
                <a:gd name="connsiteX2-17" fmla="*/ 256251 w 256251"/>
                <a:gd name="connsiteY2-18" fmla="*/ 15666 h 659087"/>
                <a:gd name="connsiteX0-19" fmla="*/ 0 w 256251"/>
                <a:gd name="connsiteY0-20" fmla="*/ 0 h 655523"/>
                <a:gd name="connsiteX1-21" fmla="*/ 113312 w 256251"/>
                <a:gd name="connsiteY1-22" fmla="*/ 655523 h 655523"/>
                <a:gd name="connsiteX2-23" fmla="*/ 256251 w 256251"/>
                <a:gd name="connsiteY2-24" fmla="*/ 15666 h 655523"/>
                <a:gd name="connsiteX0-25" fmla="*/ 0 w 256251"/>
                <a:gd name="connsiteY0-26" fmla="*/ 0 h 655523"/>
                <a:gd name="connsiteX1-27" fmla="*/ 113312 w 256251"/>
                <a:gd name="connsiteY1-28" fmla="*/ 655523 h 655523"/>
                <a:gd name="connsiteX2-29" fmla="*/ 256251 w 256251"/>
                <a:gd name="connsiteY2-30" fmla="*/ 15666 h 655523"/>
                <a:gd name="connsiteX0-31" fmla="*/ 0 w 256251"/>
                <a:gd name="connsiteY0-32" fmla="*/ 0 h 655523"/>
                <a:gd name="connsiteX1-33" fmla="*/ 113312 w 256251"/>
                <a:gd name="connsiteY1-34" fmla="*/ 655523 h 655523"/>
                <a:gd name="connsiteX2-35" fmla="*/ 256251 w 256251"/>
                <a:gd name="connsiteY2-36" fmla="*/ 15666 h 655523"/>
                <a:gd name="connsiteX0-37" fmla="*/ 0 w 256251"/>
                <a:gd name="connsiteY0-38" fmla="*/ 0 h 655523"/>
                <a:gd name="connsiteX1-39" fmla="*/ 113312 w 256251"/>
                <a:gd name="connsiteY1-40" fmla="*/ 655523 h 655523"/>
                <a:gd name="connsiteX2-41" fmla="*/ 256251 w 256251"/>
                <a:gd name="connsiteY2-42" fmla="*/ 15666 h 655523"/>
                <a:gd name="connsiteX0-43" fmla="*/ 0 w 256251"/>
                <a:gd name="connsiteY0-44" fmla="*/ 0 h 655523"/>
                <a:gd name="connsiteX1-45" fmla="*/ 113312 w 256251"/>
                <a:gd name="connsiteY1-46" fmla="*/ 655523 h 655523"/>
                <a:gd name="connsiteX2-47" fmla="*/ 256251 w 256251"/>
                <a:gd name="connsiteY2-48" fmla="*/ 15666 h 655523"/>
                <a:gd name="connsiteX0-49" fmla="*/ 0 w 256251"/>
                <a:gd name="connsiteY0-50" fmla="*/ 0 h 655523"/>
                <a:gd name="connsiteX1-51" fmla="*/ 113312 w 256251"/>
                <a:gd name="connsiteY1-52" fmla="*/ 655523 h 655523"/>
                <a:gd name="connsiteX2-53" fmla="*/ 256251 w 256251"/>
                <a:gd name="connsiteY2-54" fmla="*/ 15666 h 655523"/>
                <a:gd name="connsiteX0-55" fmla="*/ 0 w 256251"/>
                <a:gd name="connsiteY0-56" fmla="*/ 0 h 655525"/>
                <a:gd name="connsiteX1-57" fmla="*/ 113312 w 256251"/>
                <a:gd name="connsiteY1-58" fmla="*/ 655523 h 655525"/>
                <a:gd name="connsiteX2-59" fmla="*/ 256251 w 256251"/>
                <a:gd name="connsiteY2-60" fmla="*/ 15666 h 655525"/>
                <a:gd name="connsiteX0-61" fmla="*/ 0 w 256251"/>
                <a:gd name="connsiteY0-62" fmla="*/ 0 h 655748"/>
                <a:gd name="connsiteX1-63" fmla="*/ 113312 w 256251"/>
                <a:gd name="connsiteY1-64" fmla="*/ 655523 h 655748"/>
                <a:gd name="connsiteX2-65" fmla="*/ 256251 w 256251"/>
                <a:gd name="connsiteY2-66" fmla="*/ 15666 h 655748"/>
                <a:gd name="connsiteX0-67" fmla="*/ 0 w 278094"/>
                <a:gd name="connsiteY0-68" fmla="*/ 0 h 655748"/>
                <a:gd name="connsiteX1-69" fmla="*/ 135155 w 278094"/>
                <a:gd name="connsiteY1-70" fmla="*/ 655523 h 655748"/>
                <a:gd name="connsiteX2-71" fmla="*/ 278094 w 278094"/>
                <a:gd name="connsiteY2-72" fmla="*/ 15666 h 655748"/>
                <a:gd name="connsiteX0-73" fmla="*/ 0 w 278094"/>
                <a:gd name="connsiteY0-74" fmla="*/ 0 h 655743"/>
                <a:gd name="connsiteX1-75" fmla="*/ 135155 w 278094"/>
                <a:gd name="connsiteY1-76" fmla="*/ 655523 h 655743"/>
                <a:gd name="connsiteX2-77" fmla="*/ 278094 w 278094"/>
                <a:gd name="connsiteY2-78" fmla="*/ 15666 h 655743"/>
                <a:gd name="connsiteX0-79" fmla="*/ 0 w 279058"/>
                <a:gd name="connsiteY0-80" fmla="*/ 0 h 655745"/>
                <a:gd name="connsiteX1-81" fmla="*/ 135155 w 279058"/>
                <a:gd name="connsiteY1-82" fmla="*/ 655523 h 655745"/>
                <a:gd name="connsiteX2-83" fmla="*/ 279058 w 279058"/>
                <a:gd name="connsiteY2-84" fmla="*/ 4696 h 655745"/>
                <a:gd name="connsiteX0-85" fmla="*/ 0 w 279058"/>
                <a:gd name="connsiteY0-86" fmla="*/ 0 h 655743"/>
                <a:gd name="connsiteX1-87" fmla="*/ 135155 w 279058"/>
                <a:gd name="connsiteY1-88" fmla="*/ 655523 h 655743"/>
                <a:gd name="connsiteX2-89" fmla="*/ 279058 w 279058"/>
                <a:gd name="connsiteY2-90" fmla="*/ 4696 h 655743"/>
                <a:gd name="connsiteX0-91" fmla="*/ 0 w 279058"/>
                <a:gd name="connsiteY0-92" fmla="*/ 0 h 655523"/>
                <a:gd name="connsiteX1-93" fmla="*/ 135155 w 279058"/>
                <a:gd name="connsiteY1-94" fmla="*/ 655523 h 655523"/>
                <a:gd name="connsiteX2-95" fmla="*/ 279058 w 279058"/>
                <a:gd name="connsiteY2-96" fmla="*/ 4696 h 655523"/>
                <a:gd name="connsiteX0-97" fmla="*/ 0 w 279058"/>
                <a:gd name="connsiteY0-98" fmla="*/ 0 h 655523"/>
                <a:gd name="connsiteX1-99" fmla="*/ 135155 w 279058"/>
                <a:gd name="connsiteY1-100" fmla="*/ 655523 h 655523"/>
                <a:gd name="connsiteX2-101" fmla="*/ 279058 w 279058"/>
                <a:gd name="connsiteY2-102" fmla="*/ 4696 h 655523"/>
                <a:gd name="connsiteX0-103" fmla="*/ 0 w 279058"/>
                <a:gd name="connsiteY0-104" fmla="*/ 0 h 655523"/>
                <a:gd name="connsiteX1-105" fmla="*/ 135155 w 279058"/>
                <a:gd name="connsiteY1-106" fmla="*/ 655523 h 655523"/>
                <a:gd name="connsiteX2-107" fmla="*/ 279058 w 279058"/>
                <a:gd name="connsiteY2-108" fmla="*/ 4696 h 655523"/>
                <a:gd name="connsiteX0-109" fmla="*/ 0 w 283888"/>
                <a:gd name="connsiteY0-110" fmla="*/ 110263 h 650827"/>
                <a:gd name="connsiteX1-111" fmla="*/ 139985 w 283888"/>
                <a:gd name="connsiteY1-112" fmla="*/ 650827 h 650827"/>
                <a:gd name="connsiteX2-113" fmla="*/ 283888 w 283888"/>
                <a:gd name="connsiteY2-114" fmla="*/ 0 h 650827"/>
                <a:gd name="connsiteX0-115" fmla="*/ 0 w 283888"/>
                <a:gd name="connsiteY0-116" fmla="*/ 110263 h 650827"/>
                <a:gd name="connsiteX1-117" fmla="*/ 139985 w 283888"/>
                <a:gd name="connsiteY1-118" fmla="*/ 650827 h 650827"/>
                <a:gd name="connsiteX2-119" fmla="*/ 283888 w 283888"/>
                <a:gd name="connsiteY2-120" fmla="*/ 0 h 650827"/>
                <a:gd name="connsiteX0-121" fmla="*/ 0 w 283888"/>
                <a:gd name="connsiteY0-122" fmla="*/ 110263 h 654208"/>
                <a:gd name="connsiteX1-123" fmla="*/ 149041 w 283888"/>
                <a:gd name="connsiteY1-124" fmla="*/ 654208 h 654208"/>
                <a:gd name="connsiteX2-125" fmla="*/ 283888 w 283888"/>
                <a:gd name="connsiteY2-126" fmla="*/ 0 h 654208"/>
                <a:gd name="connsiteX0-127" fmla="*/ 0 w 320715"/>
                <a:gd name="connsiteY0-128" fmla="*/ 113644 h 654208"/>
                <a:gd name="connsiteX1-129" fmla="*/ 185868 w 320715"/>
                <a:gd name="connsiteY1-130" fmla="*/ 654208 h 654208"/>
                <a:gd name="connsiteX2-131" fmla="*/ 320715 w 320715"/>
                <a:gd name="connsiteY2-132" fmla="*/ 0 h 654208"/>
                <a:gd name="connsiteX0-133" fmla="*/ 0 w 320715"/>
                <a:gd name="connsiteY0-134" fmla="*/ 113644 h 745500"/>
                <a:gd name="connsiteX1-135" fmla="*/ 191301 w 320715"/>
                <a:gd name="connsiteY1-136" fmla="*/ 745500 h 745500"/>
                <a:gd name="connsiteX2-137" fmla="*/ 320715 w 320715"/>
                <a:gd name="connsiteY2-138" fmla="*/ 0 h 745500"/>
                <a:gd name="connsiteX0-139" fmla="*/ 0 w 320715"/>
                <a:gd name="connsiteY0-140" fmla="*/ 113644 h 745500"/>
                <a:gd name="connsiteX1-141" fmla="*/ 191301 w 320715"/>
                <a:gd name="connsiteY1-142" fmla="*/ 745500 h 745500"/>
                <a:gd name="connsiteX2-143" fmla="*/ 320715 w 320715"/>
                <a:gd name="connsiteY2-144" fmla="*/ 0 h 745500"/>
                <a:gd name="connsiteX0-145" fmla="*/ 0 w 267258"/>
                <a:gd name="connsiteY0-146" fmla="*/ 728756 h 745500"/>
                <a:gd name="connsiteX1-147" fmla="*/ 137844 w 267258"/>
                <a:gd name="connsiteY1-148" fmla="*/ 745500 h 745500"/>
                <a:gd name="connsiteX2-149" fmla="*/ 267258 w 267258"/>
                <a:gd name="connsiteY2-150" fmla="*/ 0 h 745500"/>
                <a:gd name="connsiteX0-151" fmla="*/ 0 w 267258"/>
                <a:gd name="connsiteY0-152" fmla="*/ 728756 h 729011"/>
                <a:gd name="connsiteX1-153" fmla="*/ 169111 w 267258"/>
                <a:gd name="connsiteY1-154" fmla="*/ 486274 h 729011"/>
                <a:gd name="connsiteX2-155" fmla="*/ 267258 w 267258"/>
                <a:gd name="connsiteY2-156" fmla="*/ 0 h 729011"/>
                <a:gd name="connsiteX0-157" fmla="*/ 0 w 267258"/>
                <a:gd name="connsiteY0-158" fmla="*/ 728756 h 729153"/>
                <a:gd name="connsiteX1-159" fmla="*/ 169111 w 267258"/>
                <a:gd name="connsiteY1-160" fmla="*/ 486274 h 729153"/>
                <a:gd name="connsiteX2-161" fmla="*/ 267258 w 267258"/>
                <a:gd name="connsiteY2-162" fmla="*/ 0 h 729153"/>
                <a:gd name="connsiteX0-163" fmla="*/ 0 w 267258"/>
                <a:gd name="connsiteY0-164" fmla="*/ 728756 h 729022"/>
                <a:gd name="connsiteX1-165" fmla="*/ 169111 w 267258"/>
                <a:gd name="connsiteY1-166" fmla="*/ 486274 h 729022"/>
                <a:gd name="connsiteX2-167" fmla="*/ 267258 w 267258"/>
                <a:gd name="connsiteY2-168" fmla="*/ 0 h 729022"/>
                <a:gd name="connsiteX0-169" fmla="*/ 0 w 267258"/>
                <a:gd name="connsiteY0-170" fmla="*/ 728756 h 729119"/>
                <a:gd name="connsiteX1-171" fmla="*/ 169111 w 267258"/>
                <a:gd name="connsiteY1-172" fmla="*/ 486274 h 729119"/>
                <a:gd name="connsiteX2-173" fmla="*/ 267258 w 267258"/>
                <a:gd name="connsiteY2-174" fmla="*/ 0 h 729119"/>
                <a:gd name="connsiteX0-175" fmla="*/ 0 w 267258"/>
                <a:gd name="connsiteY0-176" fmla="*/ 728756 h 729089"/>
                <a:gd name="connsiteX1-177" fmla="*/ 206094 w 267258"/>
                <a:gd name="connsiteY1-178" fmla="*/ 469798 h 729089"/>
                <a:gd name="connsiteX2-179" fmla="*/ 267258 w 267258"/>
                <a:gd name="connsiteY2-180" fmla="*/ 0 h 729089"/>
                <a:gd name="connsiteX0-181" fmla="*/ 0 w 198756"/>
                <a:gd name="connsiteY0-182" fmla="*/ 774524 h 774874"/>
                <a:gd name="connsiteX1-183" fmla="*/ 137592 w 198756"/>
                <a:gd name="connsiteY1-184" fmla="*/ 469798 h 774874"/>
                <a:gd name="connsiteX2-185" fmla="*/ 198756 w 198756"/>
                <a:gd name="connsiteY2-186" fmla="*/ 0 h 774874"/>
                <a:gd name="connsiteX0-187" fmla="*/ 0 w 198756"/>
                <a:gd name="connsiteY0-188" fmla="*/ 774524 h 774660"/>
                <a:gd name="connsiteX1-189" fmla="*/ 137592 w 198756"/>
                <a:gd name="connsiteY1-190" fmla="*/ 469798 h 774660"/>
                <a:gd name="connsiteX2-191" fmla="*/ 198756 w 198756"/>
                <a:gd name="connsiteY2-192" fmla="*/ 0 h 774660"/>
                <a:gd name="connsiteX0-193" fmla="*/ 0 w 198756"/>
                <a:gd name="connsiteY0-194" fmla="*/ 774524 h 774663"/>
                <a:gd name="connsiteX1-195" fmla="*/ 137592 w 198756"/>
                <a:gd name="connsiteY1-196" fmla="*/ 469798 h 774663"/>
                <a:gd name="connsiteX2-197" fmla="*/ 198756 w 198756"/>
                <a:gd name="connsiteY2-198" fmla="*/ 0 h 774663"/>
                <a:gd name="connsiteX0-199" fmla="*/ 0 w 198756"/>
                <a:gd name="connsiteY0-200" fmla="*/ 774524 h 774661"/>
                <a:gd name="connsiteX1-201" fmla="*/ 140534 w 198756"/>
                <a:gd name="connsiteY1-202" fmla="*/ 467967 h 774661"/>
                <a:gd name="connsiteX2-203" fmla="*/ 198756 w 198756"/>
                <a:gd name="connsiteY2-204" fmla="*/ 0 h 774661"/>
                <a:gd name="connsiteX0-205" fmla="*/ 0 w 198756"/>
                <a:gd name="connsiteY0-206" fmla="*/ 774524 h 774661"/>
                <a:gd name="connsiteX1-207" fmla="*/ 140534 w 198756"/>
                <a:gd name="connsiteY1-208" fmla="*/ 467967 h 774661"/>
                <a:gd name="connsiteX2-209" fmla="*/ 198756 w 198756"/>
                <a:gd name="connsiteY2-210" fmla="*/ 0 h 774661"/>
                <a:gd name="connsiteX0-211" fmla="*/ 0 w 198756"/>
                <a:gd name="connsiteY0-212" fmla="*/ 774524 h 774524"/>
                <a:gd name="connsiteX1-213" fmla="*/ 140534 w 198756"/>
                <a:gd name="connsiteY1-214" fmla="*/ 467967 h 774524"/>
                <a:gd name="connsiteX2-215" fmla="*/ 198756 w 198756"/>
                <a:gd name="connsiteY2-216" fmla="*/ 0 h 774524"/>
                <a:gd name="connsiteX0-217" fmla="*/ 0 w 182786"/>
                <a:gd name="connsiteY0-218" fmla="*/ 791000 h 791000"/>
                <a:gd name="connsiteX1-219" fmla="*/ 124564 w 182786"/>
                <a:gd name="connsiteY1-220" fmla="*/ 467967 h 791000"/>
                <a:gd name="connsiteX2-221" fmla="*/ 182786 w 182786"/>
                <a:gd name="connsiteY2-222" fmla="*/ 0 h 791000"/>
                <a:gd name="connsiteX0-223" fmla="*/ 0 w 182786"/>
                <a:gd name="connsiteY0-224" fmla="*/ 791000 h 791000"/>
                <a:gd name="connsiteX1-225" fmla="*/ 124564 w 182786"/>
                <a:gd name="connsiteY1-226" fmla="*/ 467967 h 791000"/>
                <a:gd name="connsiteX2-227" fmla="*/ 182786 w 182786"/>
                <a:gd name="connsiteY2-228" fmla="*/ 0 h 791000"/>
                <a:gd name="connsiteX0-229" fmla="*/ 0 w 182786"/>
                <a:gd name="connsiteY0-230" fmla="*/ 791000 h 791000"/>
                <a:gd name="connsiteX1-231" fmla="*/ 120782 w 182786"/>
                <a:gd name="connsiteY1-232" fmla="*/ 488105 h 791000"/>
                <a:gd name="connsiteX2-233" fmla="*/ 182786 w 182786"/>
                <a:gd name="connsiteY2-234" fmla="*/ 0 h 791000"/>
                <a:gd name="connsiteX0-235" fmla="*/ 0 w 182786"/>
                <a:gd name="connsiteY0-236" fmla="*/ 791000 h 791000"/>
                <a:gd name="connsiteX1-237" fmla="*/ 120782 w 182786"/>
                <a:gd name="connsiteY1-238" fmla="*/ 488105 h 791000"/>
                <a:gd name="connsiteX2-239" fmla="*/ 182786 w 182786"/>
                <a:gd name="connsiteY2-240" fmla="*/ 0 h 791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82786" h="791000">
                  <a:moveTo>
                    <a:pt x="0" y="791000"/>
                  </a:moveTo>
                  <a:cubicBezTo>
                    <a:pt x="38518" y="787668"/>
                    <a:pt x="90318" y="640076"/>
                    <a:pt x="120782" y="488105"/>
                  </a:cubicBezTo>
                  <a:cubicBezTo>
                    <a:pt x="147376" y="355437"/>
                    <a:pt x="167445" y="165419"/>
                    <a:pt x="18278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grpSp>
          <p:nvGrpSpPr>
            <p:cNvPr id="374" name="组合 373"/>
            <p:cNvGrpSpPr/>
            <p:nvPr/>
          </p:nvGrpSpPr>
          <p:grpSpPr>
            <a:xfrm>
              <a:off x="9084800" y="2698095"/>
              <a:ext cx="2040398" cy="1660528"/>
              <a:chOff x="5131837" y="2065313"/>
              <a:chExt cx="948146" cy="708045"/>
            </a:xfrm>
          </p:grpSpPr>
          <p:cxnSp>
            <p:nvCxnSpPr>
              <p:cNvPr id="397" name="直接箭头连接符 396"/>
              <p:cNvCxnSpPr/>
              <p:nvPr/>
            </p:nvCxnSpPr>
            <p:spPr>
              <a:xfrm flipV="1">
                <a:off x="5131837" y="2065313"/>
                <a:ext cx="0" cy="7042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接箭头连接符 397"/>
              <p:cNvCxnSpPr/>
              <p:nvPr/>
            </p:nvCxnSpPr>
            <p:spPr>
              <a:xfrm>
                <a:off x="5131837" y="2769532"/>
                <a:ext cx="948146" cy="382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5" name="文本框 374"/>
            <p:cNvSpPr txBox="1"/>
            <p:nvPr/>
          </p:nvSpPr>
          <p:spPr>
            <a:xfrm>
              <a:off x="9099764" y="2378654"/>
              <a:ext cx="735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椭圆 375"/>
            <p:cNvSpPr/>
            <p:nvPr/>
          </p:nvSpPr>
          <p:spPr>
            <a:xfrm>
              <a:off x="10252930" y="3047336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7" name="椭圆 376"/>
            <p:cNvSpPr/>
            <p:nvPr/>
          </p:nvSpPr>
          <p:spPr>
            <a:xfrm>
              <a:off x="10030980" y="3181089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8" name="椭圆 377"/>
            <p:cNvSpPr/>
            <p:nvPr/>
          </p:nvSpPr>
          <p:spPr>
            <a:xfrm>
              <a:off x="9758350" y="3393604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椭圆 378"/>
            <p:cNvSpPr/>
            <p:nvPr/>
          </p:nvSpPr>
          <p:spPr>
            <a:xfrm>
              <a:off x="9565377" y="3659028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0" name="椭圆 379"/>
            <p:cNvSpPr/>
            <p:nvPr/>
          </p:nvSpPr>
          <p:spPr>
            <a:xfrm>
              <a:off x="9443127" y="3914689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1" name="椭圆 380"/>
            <p:cNvSpPr/>
            <p:nvPr/>
          </p:nvSpPr>
          <p:spPr>
            <a:xfrm>
              <a:off x="9311873" y="4156718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2" name="直接连接符 381"/>
            <p:cNvCxnSpPr/>
            <p:nvPr/>
          </p:nvCxnSpPr>
          <p:spPr>
            <a:xfrm>
              <a:off x="9084802" y="3429098"/>
              <a:ext cx="71205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接连接符 382"/>
            <p:cNvCxnSpPr/>
            <p:nvPr/>
          </p:nvCxnSpPr>
          <p:spPr>
            <a:xfrm flipV="1">
              <a:off x="9079971" y="4186870"/>
              <a:ext cx="220667" cy="4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接连接符 383"/>
            <p:cNvCxnSpPr/>
            <p:nvPr/>
          </p:nvCxnSpPr>
          <p:spPr>
            <a:xfrm>
              <a:off x="9089634" y="3947660"/>
              <a:ext cx="377285" cy="33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接连接符 384"/>
            <p:cNvCxnSpPr>
              <a:endCxn id="377" idx="2"/>
            </p:cNvCxnSpPr>
            <p:nvPr/>
          </p:nvCxnSpPr>
          <p:spPr>
            <a:xfrm>
              <a:off x="9089634" y="3212487"/>
              <a:ext cx="941346" cy="40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接连接符 385"/>
            <p:cNvCxnSpPr/>
            <p:nvPr/>
          </p:nvCxnSpPr>
          <p:spPr>
            <a:xfrm>
              <a:off x="9099764" y="3070466"/>
              <a:ext cx="1165208" cy="1380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接连接符 386"/>
            <p:cNvCxnSpPr>
              <a:endCxn id="379" idx="2"/>
            </p:cNvCxnSpPr>
            <p:nvPr/>
          </p:nvCxnSpPr>
          <p:spPr>
            <a:xfrm>
              <a:off x="9067027" y="3683233"/>
              <a:ext cx="498350" cy="112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接连接符 387"/>
            <p:cNvCxnSpPr>
              <a:endCxn id="381" idx="4"/>
            </p:cNvCxnSpPr>
            <p:nvPr/>
          </p:nvCxnSpPr>
          <p:spPr>
            <a:xfrm flipV="1">
              <a:off x="9350377" y="4227707"/>
              <a:ext cx="0" cy="1050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接连接符 388"/>
            <p:cNvCxnSpPr/>
            <p:nvPr/>
          </p:nvCxnSpPr>
          <p:spPr>
            <a:xfrm flipV="1">
              <a:off x="9482359" y="3939446"/>
              <a:ext cx="0" cy="3932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接连接符 389"/>
            <p:cNvCxnSpPr/>
            <p:nvPr/>
          </p:nvCxnSpPr>
          <p:spPr>
            <a:xfrm flipH="1" flipV="1">
              <a:off x="9621343" y="3703731"/>
              <a:ext cx="21041" cy="63544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接连接符 390"/>
            <p:cNvCxnSpPr/>
            <p:nvPr/>
          </p:nvCxnSpPr>
          <p:spPr>
            <a:xfrm flipV="1">
              <a:off x="9796853" y="3436062"/>
              <a:ext cx="0" cy="90446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接连接符 391"/>
            <p:cNvCxnSpPr/>
            <p:nvPr/>
          </p:nvCxnSpPr>
          <p:spPr>
            <a:xfrm flipV="1">
              <a:off x="10065914" y="3213882"/>
              <a:ext cx="0" cy="11570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接连接符 392"/>
            <p:cNvCxnSpPr/>
            <p:nvPr/>
          </p:nvCxnSpPr>
          <p:spPr>
            <a:xfrm flipV="1">
              <a:off x="10298620" y="3089869"/>
              <a:ext cx="0" cy="13053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接连接符 393"/>
            <p:cNvCxnSpPr>
              <a:endCxn id="395" idx="2"/>
            </p:cNvCxnSpPr>
            <p:nvPr/>
          </p:nvCxnSpPr>
          <p:spPr>
            <a:xfrm>
              <a:off x="9099764" y="2927129"/>
              <a:ext cx="1514217" cy="275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椭圆 394"/>
            <p:cNvSpPr/>
            <p:nvPr/>
          </p:nvSpPr>
          <p:spPr>
            <a:xfrm>
              <a:off x="10613981" y="2919230"/>
              <a:ext cx="77007" cy="7098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6" name="直接连接符 395"/>
            <p:cNvCxnSpPr/>
            <p:nvPr/>
          </p:nvCxnSpPr>
          <p:spPr>
            <a:xfrm flipH="1" flipV="1">
              <a:off x="10664266" y="2981114"/>
              <a:ext cx="26722" cy="13433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0" name="文本框 399"/>
              <p:cNvSpPr txBox="1"/>
              <p:nvPr/>
            </p:nvSpPr>
            <p:spPr>
              <a:xfrm>
                <a:off x="1528419" y="2709737"/>
                <a:ext cx="6096000" cy="558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𝑟𝑜𝑚</m:t>
                          </m:r>
                        </m:sub>
                      </m:sSub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400" name="文本框 3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419" y="2709737"/>
                <a:ext cx="6096000" cy="558165"/>
              </a:xfrm>
              <a:prstGeom prst="rect">
                <a:avLst/>
              </a:prstGeom>
              <a:blipFill rotWithShape="1">
                <a:blip r:embed="rId4"/>
                <a:stretch>
                  <a:fillRect l="-10" t="-34" r="10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1" name="文本框 400"/>
              <p:cNvSpPr txBox="1"/>
              <p:nvPr/>
            </p:nvSpPr>
            <p:spPr>
              <a:xfrm>
                <a:off x="3807120" y="3265529"/>
                <a:ext cx="2386217" cy="851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f>
                                        <m:f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  <m:sub>
                                      <m: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401" name="文本框 4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20" y="3265529"/>
                <a:ext cx="2386217" cy="851535"/>
              </a:xfrm>
              <a:prstGeom prst="rect">
                <a:avLst/>
              </a:prstGeom>
              <a:blipFill rotWithShape="1">
                <a:blip r:embed="rId5"/>
                <a:stretch>
                  <a:fillRect l="-12" t="-42" r="8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7" name="文本框 406"/>
              <p:cNvSpPr txBox="1"/>
              <p:nvPr/>
            </p:nvSpPr>
            <p:spPr>
              <a:xfrm>
                <a:off x="1445894" y="2834341"/>
                <a:ext cx="1604326" cy="302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+mj-ea"/>
                        </a:rPr>
                        <m:t>𝟒</m:t>
                      </m:r>
                      <m:r>
                        <a:rPr lang="zh-CN" altLang="en-US" sz="1400" b="1" i="1">
                          <a:latin typeface="Cambria Math" panose="02040503050406030204" pitchFamily="18" charset="0"/>
                          <a:ea typeface="+mj-ea"/>
                        </a:rPr>
                        <m:t>阶</m:t>
                      </m:r>
                      <m:r>
                        <a:rPr lang="en-US" altLang="zh-CN" sz="1400" b="1" i="0" smtClean="0">
                          <a:latin typeface="Cambria Math" panose="02040503050406030204" pitchFamily="18" charset="0"/>
                          <a:ea typeface="+mj-ea"/>
                        </a:rPr>
                        <m:t>𝐑𝐎𝐌</m:t>
                      </m:r>
                      <m:r>
                        <a:rPr lang="en-US" altLang="zh-CN" sz="1400" b="1" i="0" smtClean="0">
                          <a:latin typeface="Cambria Math" panose="02040503050406030204" pitchFamily="18" charset="0"/>
                          <a:ea typeface="+mj-ea"/>
                        </a:rPr>
                        <m:t>:</m:t>
                      </m:r>
                    </m:oMath>
                  </m:oMathPara>
                </a14:m>
                <a:endParaRPr lang="zh-CN" altLang="en-US" sz="1400" b="1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407" name="文本框 4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894" y="2834341"/>
                <a:ext cx="1604326" cy="302260"/>
              </a:xfrm>
              <a:prstGeom prst="rect">
                <a:avLst/>
              </a:prstGeom>
              <a:blipFill rotWithShape="1">
                <a:blip r:embed="rId6"/>
                <a:stretch>
                  <a:fillRect l="-40" t="-111" r="20" b="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" name="组合 409"/>
          <p:cNvGrpSpPr/>
          <p:nvPr/>
        </p:nvGrpSpPr>
        <p:grpSpPr>
          <a:xfrm>
            <a:off x="6095567" y="3348528"/>
            <a:ext cx="5674396" cy="642630"/>
            <a:chOff x="5533955" y="3707918"/>
            <a:chExt cx="5674396" cy="6426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4" name="文本框 403"/>
                <p:cNvSpPr txBox="1"/>
                <p:nvPr/>
              </p:nvSpPr>
              <p:spPr>
                <a:xfrm>
                  <a:off x="6288092" y="3707918"/>
                  <a:ext cx="4920259" cy="3111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为</m:t>
                      </m:r>
                    </m:oMath>
                  </a14:m>
                  <a:r>
                    <a:rPr lang="en-US" altLang="zh-CN" sz="1400" dirty="0"/>
                    <a:t>residue</a:t>
                  </a:r>
                  <a:r>
                    <a:rPr lang="zh-CN" altLang="en-US" sz="1400" dirty="0"/>
                    <a:t>，我们工具将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CN" altLang="en-US" sz="1400" dirty="0"/>
                    <a:t>称为</a:t>
                  </a:r>
                  <a:r>
                    <a:rPr lang="en-US" altLang="zh-CN" sz="1400" dirty="0"/>
                    <a:t>residue</a:t>
                  </a:r>
                  <a:endParaRPr lang="zh-CN" altLang="en-US" sz="1400" dirty="0"/>
                </a:p>
              </p:txBody>
            </p:sp>
          </mc:Choice>
          <mc:Fallback>
            <p:sp>
              <p:nvSpPr>
                <p:cNvPr id="404" name="文本框 4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092" y="3707918"/>
                  <a:ext cx="4920259" cy="311175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6" name="文本框 405"/>
                <p:cNvSpPr txBox="1"/>
                <p:nvPr/>
              </p:nvSpPr>
              <p:spPr>
                <a:xfrm>
                  <a:off x="6298813" y="4042771"/>
                  <a:ext cx="113631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为</m:t>
                      </m:r>
                    </m:oMath>
                  </a14:m>
                  <a:r>
                    <a:rPr lang="zh-CN" altLang="en-US" sz="1400" dirty="0"/>
                    <a:t>极点</a:t>
                  </a:r>
                  <a:endParaRPr lang="zh-CN" altLang="en-US" sz="1400" dirty="0"/>
                </a:p>
              </p:txBody>
            </p:sp>
          </mc:Choice>
          <mc:Fallback>
            <p:sp>
              <p:nvSpPr>
                <p:cNvPr id="406" name="文本框 4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813" y="4042771"/>
                  <a:ext cx="1136312" cy="307777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8" name="文本框 407"/>
                <p:cNvSpPr txBox="1"/>
                <p:nvPr/>
              </p:nvSpPr>
              <p:spPr>
                <a:xfrm>
                  <a:off x="5533955" y="3861176"/>
                  <a:ext cx="1324430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其中</m:t>
                      </m:r>
                    </m:oMath>
                  </a14:m>
                  <a:r>
                    <a:rPr lang="zh-CN" altLang="en-US" sz="1400" dirty="0"/>
                    <a:t>：</a:t>
                  </a:r>
                  <a:endParaRPr lang="zh-CN" altLang="en-US" sz="1400" dirty="0"/>
                </a:p>
              </p:txBody>
            </p:sp>
          </mc:Choice>
          <mc:Fallback>
            <p:sp>
              <p:nvSpPr>
                <p:cNvPr id="408" name="文本框 4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955" y="3861176"/>
                  <a:ext cx="1324430" cy="307777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9" name="左大括号 408"/>
            <p:cNvSpPr/>
            <p:nvPr/>
          </p:nvSpPr>
          <p:spPr>
            <a:xfrm>
              <a:off x="6208106" y="3827861"/>
              <a:ext cx="107739" cy="445531"/>
            </a:xfrm>
            <a:prstGeom prst="leftBrace">
              <a:avLst>
                <a:gd name="adj1" fmla="val 37058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1" name="表格 29"/>
              <p:cNvGraphicFramePr>
                <a:graphicFrameLocks noGrp="1"/>
              </p:cNvGraphicFramePr>
              <p:nvPr/>
            </p:nvGraphicFramePr>
            <p:xfrm>
              <a:off x="9646522" y="756257"/>
              <a:ext cx="2138617" cy="2522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9774"/>
                    <a:gridCol w="898843"/>
                  </a:tblGrid>
                  <a:tr h="121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时域</a:t>
                          </a:r>
                          <a:r>
                            <a:rPr lang="en-US" altLang="zh-CN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V(t)</a:t>
                          </a:r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频域</a:t>
                          </a:r>
                          <a:r>
                            <a:rPr lang="en-US" altLang="zh-CN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V(s)</a:t>
                          </a:r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2012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2012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2012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zh-CN" altLang="en-US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0" smtClean="0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zh-CN" alt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2012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zh-CN" altLang="en-US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b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𝜉</m:t>
                                        </m:r>
                                      </m:e>
                                    </m:d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zh-CN" altLang="en-US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𝜉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1/s*F(s)</a:t>
                          </a:r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11" name="表格 29"/>
              <p:cNvGraphicFramePr>
                <a:graphicFrameLocks noGrp="1"/>
              </p:cNvGraphicFramePr>
              <p:nvPr/>
            </p:nvGraphicFramePr>
            <p:xfrm>
              <a:off x="9646522" y="756257"/>
              <a:ext cx="2138617" cy="2522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9774"/>
                    <a:gridCol w="898843"/>
                  </a:tblGrid>
                  <a:tr h="121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时域</a:t>
                          </a:r>
                          <a:r>
                            <a:rPr lang="en-US" altLang="zh-CN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V(t)</a:t>
                          </a:r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频域</a:t>
                          </a:r>
                          <a:r>
                            <a:rPr lang="en-US" altLang="zh-CN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V(s)</a:t>
                          </a:r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4883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0"/>
                        </a:blipFill>
                      </a:tcPr>
                    </a:tc>
                  </a:tr>
                  <a:tr h="4914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0"/>
                        </a:blipFill>
                      </a:tcPr>
                    </a:tc>
                  </a:tr>
                  <a:tr h="6604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0"/>
                        </a:blipFill>
                      </a:tcPr>
                    </a:tc>
                  </a:tr>
                  <a:tr h="5600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1/s*F(s)</a:t>
                          </a:r>
                          <a:endParaRPr lang="zh-CN" altLang="en-US" sz="14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9" name="文本框 458"/>
              <p:cNvSpPr txBox="1"/>
              <p:nvPr/>
            </p:nvSpPr>
            <p:spPr>
              <a:xfrm>
                <a:off x="-24010" y="3865286"/>
                <a:ext cx="746122" cy="300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+mj-ea"/>
                        </a:rPr>
                        <m:t>𝒔𝒕𝒆𝒑</m:t>
                      </m:r>
                      <m:r>
                        <a:rPr lang="zh-CN" altLang="en-US" sz="1400" b="1" i="1">
                          <a:latin typeface="Cambria Math" panose="02040503050406030204" pitchFamily="18" charset="0"/>
                          <a:ea typeface="+mj-ea"/>
                        </a:rPr>
                        <m:t>波形</m:t>
                      </m:r>
                    </m:oMath>
                  </m:oMathPara>
                </a14:m>
                <a:endParaRPr lang="zh-CN" altLang="en-US" sz="1400" b="1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459" name="文本框 4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10" y="3865286"/>
                <a:ext cx="746122" cy="300990"/>
              </a:xfrm>
              <a:prstGeom prst="rect">
                <a:avLst/>
              </a:prstGeom>
              <a:blipFill rotWithShape="1">
                <a:blip r:embed="rId11"/>
                <a:stretch>
                  <a:fillRect l="69" t="-14" r="-9772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2" name="文本框 461"/>
              <p:cNvSpPr txBox="1"/>
              <p:nvPr/>
            </p:nvSpPr>
            <p:spPr>
              <a:xfrm>
                <a:off x="-68465" y="5229954"/>
                <a:ext cx="746122" cy="300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 panose="02040503050406030204" pitchFamily="18" charset="0"/>
                          <a:ea typeface="+mj-ea"/>
                        </a:rPr>
                        <m:t>𝒓𝒂𝒎𝒑</m:t>
                      </m:r>
                      <m:r>
                        <a:rPr lang="zh-CN" altLang="en-US" sz="1400" b="1" i="1">
                          <a:latin typeface="Cambria Math" panose="02040503050406030204" pitchFamily="18" charset="0"/>
                          <a:ea typeface="+mj-ea"/>
                        </a:rPr>
                        <m:t>波形</m:t>
                      </m:r>
                    </m:oMath>
                  </m:oMathPara>
                </a14:m>
                <a:endParaRPr lang="zh-CN" altLang="en-US" sz="1400" b="1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462" name="文本框 4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465" y="5229954"/>
                <a:ext cx="746122" cy="300990"/>
              </a:xfrm>
              <a:prstGeom prst="rect">
                <a:avLst/>
              </a:prstGeom>
              <a:blipFill rotWithShape="1">
                <a:blip r:embed="rId12"/>
                <a:stretch>
                  <a:fillRect l="70" t="-31" r="-24411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9" name="组合 488"/>
          <p:cNvGrpSpPr/>
          <p:nvPr/>
        </p:nvGrpSpPr>
        <p:grpSpPr>
          <a:xfrm>
            <a:off x="606428" y="4120778"/>
            <a:ext cx="4744133" cy="1428563"/>
            <a:chOff x="1092203" y="4120778"/>
            <a:chExt cx="4744133" cy="1428563"/>
          </a:xfrm>
        </p:grpSpPr>
        <p:sp>
          <p:nvSpPr>
            <p:cNvPr id="413" name="文本框 412"/>
            <p:cNvSpPr txBox="1"/>
            <p:nvPr/>
          </p:nvSpPr>
          <p:spPr>
            <a:xfrm>
              <a:off x="2487187" y="5025315"/>
              <a:ext cx="367823" cy="5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7" name="组合 486"/>
            <p:cNvGrpSpPr/>
            <p:nvPr/>
          </p:nvGrpSpPr>
          <p:grpSpPr>
            <a:xfrm>
              <a:off x="1092203" y="4120778"/>
              <a:ext cx="4744133" cy="1077131"/>
              <a:chOff x="1092203" y="4120778"/>
              <a:chExt cx="4744133" cy="1077131"/>
            </a:xfrm>
          </p:grpSpPr>
          <p:grpSp>
            <p:nvGrpSpPr>
              <p:cNvPr id="456" name="组合 455"/>
              <p:cNvGrpSpPr/>
              <p:nvPr/>
            </p:nvGrpSpPr>
            <p:grpSpPr>
              <a:xfrm>
                <a:off x="1092203" y="4120778"/>
                <a:ext cx="1447644" cy="1077131"/>
                <a:chOff x="1092203" y="4073153"/>
                <a:chExt cx="1447644" cy="1077131"/>
              </a:xfrm>
            </p:grpSpPr>
            <p:grpSp>
              <p:nvGrpSpPr>
                <p:cNvPr id="415" name="组合 414"/>
                <p:cNvGrpSpPr/>
                <p:nvPr/>
              </p:nvGrpSpPr>
              <p:grpSpPr>
                <a:xfrm>
                  <a:off x="1313297" y="4245649"/>
                  <a:ext cx="1226550" cy="904635"/>
                  <a:chOff x="5131837" y="2065313"/>
                  <a:chExt cx="948146" cy="708045"/>
                </a:xfrm>
              </p:grpSpPr>
              <p:cxnSp>
                <p:nvCxnSpPr>
                  <p:cNvPr id="438" name="直接箭头连接符 437"/>
                  <p:cNvCxnSpPr/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直接箭头连接符 438"/>
                  <p:cNvCxnSpPr/>
                  <p:nvPr/>
                </p:nvCxnSpPr>
                <p:spPr>
                  <a:xfrm>
                    <a:off x="5131837" y="2769532"/>
                    <a:ext cx="948146" cy="382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6" name="文本框 415"/>
                <p:cNvSpPr txBox="1"/>
                <p:nvPr/>
              </p:nvSpPr>
              <p:spPr>
                <a:xfrm>
                  <a:off x="1092203" y="4073153"/>
                  <a:ext cx="442187" cy="167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43" name="直接连接符 442"/>
                <p:cNvCxnSpPr/>
                <p:nvPr/>
              </p:nvCxnSpPr>
              <p:spPr>
                <a:xfrm flipV="1">
                  <a:off x="1313296" y="4617720"/>
                  <a:ext cx="0" cy="527676"/>
                </a:xfrm>
                <a:prstGeom prst="line">
                  <a:avLst/>
                </a:prstGeom>
                <a:ln w="38100">
                  <a:solidFill>
                    <a:srgbClr val="D600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接连接符 444"/>
                <p:cNvCxnSpPr/>
                <p:nvPr/>
              </p:nvCxnSpPr>
              <p:spPr>
                <a:xfrm flipH="1">
                  <a:off x="1313296" y="4617720"/>
                  <a:ext cx="1125135" cy="0"/>
                </a:xfrm>
                <a:prstGeom prst="line">
                  <a:avLst/>
                </a:prstGeom>
                <a:ln w="38100">
                  <a:solidFill>
                    <a:srgbClr val="D600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1" name="文本框 460"/>
                  <p:cNvSpPr txBox="1"/>
                  <p:nvPr/>
                </p:nvSpPr>
                <p:spPr>
                  <a:xfrm>
                    <a:off x="1231613" y="4310283"/>
                    <a:ext cx="1604326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𝑰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  <a:ea typeface="+mj-ea"/>
                            </a:rPr>
                            <m:t>𝒌𝒖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  <a:ea typeface="+mj-ea"/>
                            </a:rPr>
                            <m:t>𝒕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  <a:ea typeface="+mj-ea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1400" b="1" dirty="0">
                      <a:latin typeface="+mj-ea"/>
                      <a:ea typeface="+mj-ea"/>
                    </a:endParaRPr>
                  </a:p>
                </p:txBody>
              </p:sp>
            </mc:Choice>
            <mc:Fallback>
              <p:sp>
                <p:nvSpPr>
                  <p:cNvPr id="461" name="文本框 4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1613" y="4310283"/>
                    <a:ext cx="1604326" cy="307777"/>
                  </a:xfrm>
                  <a:prstGeom prst="rect">
                    <a:avLst/>
                  </a:prstGeom>
                  <a:blipFill rotWithShape="1">
                    <a:blip r:embed="rId1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6" name="文本框 465"/>
                  <p:cNvSpPr txBox="1"/>
                  <p:nvPr/>
                </p:nvSpPr>
                <p:spPr>
                  <a:xfrm>
                    <a:off x="2522952" y="4385195"/>
                    <a:ext cx="3313384" cy="79214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1400" b="0" dirty="0">
                              <a:latin typeface="Cambria Math" panose="02040503050406030204" pitchFamily="18" charset="0"/>
                              <a:ea typeface="+mj-ea"/>
                            </a:rPr>
                            <m:t>∙</m:t>
                          </m:r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+mj-ea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CN" sz="1400" i="1" dirty="0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CN" sz="1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f>
                                        <m:f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400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400" b="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  <m:sub>
                                      <m:r>
                                        <a:rPr lang="en-US" altLang="zh-CN" sz="14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400" b="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nary>
                        </m:oMath>
                      </m:oMathPara>
                    </a14:m>
                    <a:endParaRPr lang="zh-CN" altLang="en-US" sz="1400" i="1" dirty="0">
                      <a:latin typeface="+mj-ea"/>
                      <a:ea typeface="+mj-ea"/>
                    </a:endParaRPr>
                  </a:p>
                </p:txBody>
              </p:sp>
            </mc:Choice>
            <mc:Fallback>
              <p:sp>
                <p:nvSpPr>
                  <p:cNvPr id="466" name="文本框 4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2952" y="4385195"/>
                    <a:ext cx="3313384" cy="792140"/>
                  </a:xfrm>
                  <a:prstGeom prst="rect">
                    <a:avLst/>
                  </a:prstGeom>
                  <a:blipFill rotWithShape="1">
                    <a:blip r:embed="rId1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88" name="组合 487"/>
          <p:cNvGrpSpPr/>
          <p:nvPr/>
        </p:nvGrpSpPr>
        <p:grpSpPr>
          <a:xfrm>
            <a:off x="594915" y="5504721"/>
            <a:ext cx="4652903" cy="1375860"/>
            <a:chOff x="1080690" y="5418996"/>
            <a:chExt cx="4652903" cy="1375860"/>
          </a:xfrm>
        </p:grpSpPr>
        <p:sp>
          <p:nvSpPr>
            <p:cNvPr id="455" name="文本框 454"/>
            <p:cNvSpPr txBox="1"/>
            <p:nvPr/>
          </p:nvSpPr>
          <p:spPr>
            <a:xfrm>
              <a:off x="2502870" y="6270830"/>
              <a:ext cx="367823" cy="5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6" name="组合 485"/>
            <p:cNvGrpSpPr/>
            <p:nvPr/>
          </p:nvGrpSpPr>
          <p:grpSpPr>
            <a:xfrm>
              <a:off x="1080690" y="5418996"/>
              <a:ext cx="4652903" cy="1041331"/>
              <a:chOff x="1080690" y="5418996"/>
              <a:chExt cx="4652903" cy="1041331"/>
            </a:xfrm>
          </p:grpSpPr>
          <p:grpSp>
            <p:nvGrpSpPr>
              <p:cNvPr id="458" name="组合 457"/>
              <p:cNvGrpSpPr/>
              <p:nvPr/>
            </p:nvGrpSpPr>
            <p:grpSpPr>
              <a:xfrm>
                <a:off x="1080690" y="5418996"/>
                <a:ext cx="1447644" cy="928698"/>
                <a:chOff x="1092202" y="5373857"/>
                <a:chExt cx="1447644" cy="1077131"/>
              </a:xfrm>
            </p:grpSpPr>
            <p:grpSp>
              <p:nvGrpSpPr>
                <p:cNvPr id="448" name="组合 447"/>
                <p:cNvGrpSpPr/>
                <p:nvPr/>
              </p:nvGrpSpPr>
              <p:grpSpPr>
                <a:xfrm>
                  <a:off x="1313296" y="5546353"/>
                  <a:ext cx="1226550" cy="904635"/>
                  <a:chOff x="5131837" y="2065313"/>
                  <a:chExt cx="948146" cy="708045"/>
                </a:xfrm>
              </p:grpSpPr>
              <p:cxnSp>
                <p:nvCxnSpPr>
                  <p:cNvPr id="449" name="直接箭头连接符 448"/>
                  <p:cNvCxnSpPr/>
                  <p:nvPr/>
                </p:nvCxnSpPr>
                <p:spPr>
                  <a:xfrm flipV="1">
                    <a:off x="5131837" y="2065313"/>
                    <a:ext cx="0" cy="70421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直接箭头连接符 449"/>
                  <p:cNvCxnSpPr/>
                  <p:nvPr/>
                </p:nvCxnSpPr>
                <p:spPr>
                  <a:xfrm>
                    <a:off x="5131837" y="2769532"/>
                    <a:ext cx="948146" cy="382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1" name="文本框 450"/>
                <p:cNvSpPr txBox="1"/>
                <p:nvPr/>
              </p:nvSpPr>
              <p:spPr>
                <a:xfrm>
                  <a:off x="1092202" y="5373857"/>
                  <a:ext cx="442187" cy="1676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52" name="直接连接符 451"/>
                <p:cNvCxnSpPr/>
                <p:nvPr/>
              </p:nvCxnSpPr>
              <p:spPr>
                <a:xfrm flipV="1">
                  <a:off x="1313295" y="5695869"/>
                  <a:ext cx="888885" cy="750231"/>
                </a:xfrm>
                <a:prstGeom prst="line">
                  <a:avLst/>
                </a:prstGeom>
                <a:ln w="38100">
                  <a:solidFill>
                    <a:srgbClr val="D6001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5" name="文本框 464"/>
                  <p:cNvSpPr txBox="1"/>
                  <p:nvPr/>
                </p:nvSpPr>
                <p:spPr>
                  <a:xfrm>
                    <a:off x="1183840" y="5447609"/>
                    <a:ext cx="1604326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𝑰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  <a:ea typeface="+mj-ea"/>
                            </a:rPr>
                            <m:t>𝒌𝒕</m:t>
                          </m:r>
                        </m:oMath>
                      </m:oMathPara>
                    </a14:m>
                    <a:endParaRPr lang="zh-CN" altLang="en-US" sz="1400" b="1" dirty="0">
                      <a:latin typeface="+mj-ea"/>
                      <a:ea typeface="+mj-ea"/>
                    </a:endParaRPr>
                  </a:p>
                </p:txBody>
              </p:sp>
            </mc:Choice>
            <mc:Fallback>
              <p:sp>
                <p:nvSpPr>
                  <p:cNvPr id="465" name="文本框 4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840" y="5447609"/>
                    <a:ext cx="1604326" cy="307777"/>
                  </a:xfrm>
                  <a:prstGeom prst="rect">
                    <a:avLst/>
                  </a:prstGeom>
                  <a:blipFill rotWithShape="1">
                    <a:blip r:embed="rId1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7" name="文本框 466"/>
                  <p:cNvSpPr txBox="1"/>
                  <p:nvPr/>
                </p:nvSpPr>
                <p:spPr>
                  <a:xfrm>
                    <a:off x="2638906" y="5658761"/>
                    <a:ext cx="3094687" cy="80156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1400" b="0" dirty="0">
                              <a:latin typeface="Cambria Math" panose="02040503050406030204" pitchFamily="18" charset="0"/>
                              <a:ea typeface="+mj-ea"/>
                            </a:rPr>
                            <m:t>∙</m:t>
                          </m:r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+mj-ea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CN" sz="1400" i="1" dirty="0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dirty="0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1400" b="0" i="1" dirty="0" smtClean="0"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4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f>
                                        <m:fPr>
                                          <m:ctrlPr>
                                            <a:rPr lang="en-US" altLang="zh-CN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400" b="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400" b="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  <m:sub>
                                      <m:r>
                                        <a:rPr lang="en-US" altLang="zh-CN" sz="1400" b="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400" b="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nary>
                        </m:oMath>
                      </m:oMathPara>
                    </a14:m>
                    <a:endParaRPr lang="zh-CN" altLang="en-US" sz="1400" i="1" dirty="0">
                      <a:latin typeface="+mj-ea"/>
                      <a:ea typeface="+mj-ea"/>
                    </a:endParaRPr>
                  </a:p>
                </p:txBody>
              </p:sp>
            </mc:Choice>
            <mc:Fallback>
              <p:sp>
                <p:nvSpPr>
                  <p:cNvPr id="467" name="文本框 4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8906" y="5658761"/>
                    <a:ext cx="3094687" cy="801566"/>
                  </a:xfrm>
                  <a:prstGeom prst="rect">
                    <a:avLst/>
                  </a:prstGeom>
                  <a:blipFill rotWithShape="1">
                    <a:blip r:embed="rId16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72" name="组合 471"/>
          <p:cNvGrpSpPr/>
          <p:nvPr/>
        </p:nvGrpSpPr>
        <p:grpSpPr>
          <a:xfrm>
            <a:off x="0" y="4019175"/>
            <a:ext cx="9868895" cy="147189"/>
            <a:chOff x="-2881" y="4000150"/>
            <a:chExt cx="9868895" cy="147189"/>
          </a:xfrm>
        </p:grpSpPr>
        <p:cxnSp>
          <p:nvCxnSpPr>
            <p:cNvPr id="470" name="直接连接符 469"/>
            <p:cNvCxnSpPr/>
            <p:nvPr/>
          </p:nvCxnSpPr>
          <p:spPr>
            <a:xfrm flipV="1">
              <a:off x="-2881" y="4144366"/>
              <a:ext cx="9560072" cy="2798"/>
            </a:xfrm>
            <a:prstGeom prst="line">
              <a:avLst/>
            </a:prstGeom>
            <a:ln w="38100">
              <a:solidFill>
                <a:srgbClr val="A2B5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平行四边形 470"/>
            <p:cNvSpPr/>
            <p:nvPr/>
          </p:nvSpPr>
          <p:spPr>
            <a:xfrm>
              <a:off x="686568" y="4000150"/>
              <a:ext cx="9179446" cy="147189"/>
            </a:xfrm>
            <a:prstGeom prst="parallelogram">
              <a:avLst>
                <a:gd name="adj" fmla="val 18985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0" y="5410544"/>
            <a:ext cx="9868895" cy="147189"/>
            <a:chOff x="-2881" y="4000150"/>
            <a:chExt cx="9868895" cy="147189"/>
          </a:xfrm>
        </p:grpSpPr>
        <p:cxnSp>
          <p:nvCxnSpPr>
            <p:cNvPr id="474" name="直接连接符 473"/>
            <p:cNvCxnSpPr/>
            <p:nvPr/>
          </p:nvCxnSpPr>
          <p:spPr>
            <a:xfrm flipV="1">
              <a:off x="-2881" y="4144366"/>
              <a:ext cx="9560072" cy="2798"/>
            </a:xfrm>
            <a:prstGeom prst="line">
              <a:avLst/>
            </a:prstGeom>
            <a:ln w="38100">
              <a:solidFill>
                <a:srgbClr val="A2B5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平行四边形 474"/>
            <p:cNvSpPr/>
            <p:nvPr/>
          </p:nvSpPr>
          <p:spPr>
            <a:xfrm>
              <a:off x="686568" y="4000150"/>
              <a:ext cx="9179446" cy="147189"/>
            </a:xfrm>
            <a:prstGeom prst="parallelogram">
              <a:avLst>
                <a:gd name="adj" fmla="val 18985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6026318" y="4385195"/>
            <a:ext cx="5802578" cy="712739"/>
            <a:chOff x="6026318" y="4385195"/>
            <a:chExt cx="5802578" cy="7127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9" name="文本框 468"/>
                <p:cNvSpPr txBox="1"/>
                <p:nvPr/>
              </p:nvSpPr>
              <p:spPr>
                <a:xfrm>
                  <a:off x="8396284" y="4385195"/>
                  <a:ext cx="3432612" cy="698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 smtClean="0">
                            <a:latin typeface="Cambria Math" panose="02040503050406030204" pitchFamily="18" charset="0"/>
                            <a:ea typeface="+mj-ea"/>
                          </a:rPr>
                          <m:t>𝑡</m:t>
                        </m:r>
                        <m:r>
                          <a:rPr lang="zh-CN" altLang="en-US" sz="1400" i="1">
                            <a:latin typeface="Cambria Math" panose="02040503050406030204" pitchFamily="18" charset="0"/>
                            <a:ea typeface="+mj-ea"/>
                          </a:rPr>
                          <m:t>很小</m:t>
                        </m:r>
                        <m:r>
                          <a:rPr lang="zh-CN" altLang="en-US" sz="1400" i="1" smtClean="0">
                            <a:latin typeface="Cambria Math" panose="02040503050406030204" pitchFamily="18" charset="0"/>
                            <a:ea typeface="+mj-ea"/>
                          </a:rPr>
                          <m:t>时</m:t>
                        </m:r>
                        <m:r>
                          <a:rPr lang="zh-CN" altLang="en-US" sz="1400" i="1">
                            <a:latin typeface="Cambria Math" panose="02040503050406030204" pitchFamily="18" charset="0"/>
                            <a:ea typeface="+mj-ea"/>
                          </a:rPr>
                          <m:t>，</m:t>
                        </m:r>
                        <m:r>
                          <a:rPr lang="zh-CN" altLang="en-US" sz="1400" i="1" smtClean="0">
                            <a:latin typeface="Cambria Math" panose="02040503050406030204" pitchFamily="18" charset="0"/>
                            <a:ea typeface="+mj-ea"/>
                          </a:rPr>
                          <m:t>泰勒</m:t>
                        </m:r>
                        <m:r>
                          <a:rPr lang="zh-CN" altLang="en-US" sz="1400" i="1">
                            <a:latin typeface="Cambria Math" panose="02040503050406030204" pitchFamily="18" charset="0"/>
                            <a:ea typeface="+mj-ea"/>
                          </a:rPr>
                          <m:t>展开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nary>
                          <m:naryPr>
                            <m:chr m:val="∑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zh-CN" altLang="en-US" sz="1400" i="1" dirty="0">
                    <a:latin typeface="+mj-ea"/>
                    <a:ea typeface="+mj-ea"/>
                  </a:endParaRPr>
                </a:p>
              </p:txBody>
            </p:sp>
          </mc:Choice>
          <mc:Fallback>
            <p:sp>
              <p:nvSpPr>
                <p:cNvPr id="469" name="文本框 4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6284" y="4385195"/>
                  <a:ext cx="3432612" cy="698204"/>
                </a:xfrm>
                <a:prstGeom prst="rect">
                  <a:avLst/>
                </a:prstGeom>
                <a:blipFill rotWithShape="1">
                  <a:blip r:embed="rId1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7" name="文本框 476"/>
                <p:cNvSpPr txBox="1"/>
                <p:nvPr/>
              </p:nvSpPr>
              <p:spPr>
                <a:xfrm>
                  <a:off x="6026318" y="4399730"/>
                  <a:ext cx="3234580" cy="698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nary>
                          <m:naryPr>
                            <m:chr m:val="∑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CN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</m:e>
                        </m:nary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477" name="文本框 4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318" y="4399730"/>
                  <a:ext cx="3234580" cy="698204"/>
                </a:xfrm>
                <a:prstGeom prst="rect">
                  <a:avLst/>
                </a:prstGeom>
                <a:blipFill rotWithShape="1">
                  <a:blip r:embed="rId1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1" name="组合 480"/>
          <p:cNvGrpSpPr/>
          <p:nvPr/>
        </p:nvGrpSpPr>
        <p:grpSpPr>
          <a:xfrm>
            <a:off x="6225005" y="5738658"/>
            <a:ext cx="6118538" cy="712069"/>
            <a:chOff x="6225005" y="5652933"/>
            <a:chExt cx="6118538" cy="7120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8" name="文本框 467"/>
                <p:cNvSpPr txBox="1"/>
                <p:nvPr/>
              </p:nvSpPr>
              <p:spPr>
                <a:xfrm>
                  <a:off x="8910931" y="5652933"/>
                  <a:ext cx="3432612" cy="698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 smtClean="0">
                            <a:latin typeface="Cambria Math" panose="02040503050406030204" pitchFamily="18" charset="0"/>
                            <a:ea typeface="+mj-ea"/>
                          </a:rPr>
                          <m:t>𝑡</m:t>
                        </m:r>
                        <m:r>
                          <a:rPr lang="zh-CN" altLang="en-US" sz="1400" i="1">
                            <a:latin typeface="Cambria Math" panose="02040503050406030204" pitchFamily="18" charset="0"/>
                            <a:ea typeface="+mj-ea"/>
                          </a:rPr>
                          <m:t>很小</m:t>
                        </m:r>
                        <m:r>
                          <a:rPr lang="zh-CN" altLang="en-US" sz="1400" i="1" smtClean="0">
                            <a:latin typeface="Cambria Math" panose="02040503050406030204" pitchFamily="18" charset="0"/>
                            <a:ea typeface="+mj-ea"/>
                          </a:rPr>
                          <m:t>时</m:t>
                        </m:r>
                        <m:r>
                          <a:rPr lang="zh-CN" altLang="en-US" sz="1400" i="1">
                            <a:latin typeface="Cambria Math" panose="02040503050406030204" pitchFamily="18" charset="0"/>
                            <a:ea typeface="+mj-ea"/>
                          </a:rPr>
                          <m:t>，</m:t>
                        </m:r>
                        <m:r>
                          <a:rPr lang="zh-CN" altLang="en-US" sz="1400" i="1" smtClean="0">
                            <a:latin typeface="Cambria Math" panose="02040503050406030204" pitchFamily="18" charset="0"/>
                            <a:ea typeface="+mj-ea"/>
                          </a:rPr>
                          <m:t>泰勒</m:t>
                        </m:r>
                        <m:r>
                          <a:rPr lang="zh-CN" altLang="en-US" sz="1400" i="1">
                            <a:latin typeface="Cambria Math" panose="02040503050406030204" pitchFamily="18" charset="0"/>
                            <a:ea typeface="+mj-ea"/>
                          </a:rPr>
                          <m:t>展开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nary>
                          <m:naryPr>
                            <m:chr m:val="∑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zh-CN" altLang="en-US" sz="1400" i="1" dirty="0">
                    <a:latin typeface="+mj-ea"/>
                    <a:ea typeface="+mj-ea"/>
                  </a:endParaRPr>
                </a:p>
              </p:txBody>
            </p:sp>
          </mc:Choice>
          <mc:Fallback>
            <p:sp>
              <p:nvSpPr>
                <p:cNvPr id="468" name="文本框 4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0931" y="5652933"/>
                  <a:ext cx="3432612" cy="698204"/>
                </a:xfrm>
                <a:prstGeom prst="rect">
                  <a:avLst/>
                </a:prstGeom>
                <a:blipFill rotWithShape="1">
                  <a:blip r:embed="rId1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9" name="文本框 478"/>
                <p:cNvSpPr txBox="1"/>
                <p:nvPr/>
              </p:nvSpPr>
              <p:spPr>
                <a:xfrm>
                  <a:off x="6225005" y="5666798"/>
                  <a:ext cx="3205027" cy="6982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𝑘</m:t>
                        </m:r>
                        <m:nary>
                          <m:naryPr>
                            <m:chr m:val="∑"/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CN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zh-CN" sz="1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nary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479" name="文本框 4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5005" y="5666798"/>
                  <a:ext cx="3205027" cy="698204"/>
                </a:xfrm>
                <a:prstGeom prst="rect">
                  <a:avLst/>
                </a:prstGeom>
                <a:blipFill rotWithShape="1">
                  <a:blip r:embed="rId2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0" name="组合 489"/>
          <p:cNvGrpSpPr/>
          <p:nvPr/>
        </p:nvGrpSpPr>
        <p:grpSpPr>
          <a:xfrm>
            <a:off x="5082149" y="4636980"/>
            <a:ext cx="1738522" cy="542879"/>
            <a:chOff x="5082150" y="4636980"/>
            <a:chExt cx="1840681" cy="542879"/>
          </a:xfrm>
        </p:grpSpPr>
        <p:sp>
          <p:nvSpPr>
            <p:cNvPr id="482" name="箭头: 左右 481"/>
            <p:cNvSpPr/>
            <p:nvPr/>
          </p:nvSpPr>
          <p:spPr>
            <a:xfrm>
              <a:off x="5162550" y="4636980"/>
              <a:ext cx="1344677" cy="29688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5" name="文本框 484"/>
            <p:cNvSpPr txBox="1"/>
            <p:nvPr/>
          </p:nvSpPr>
          <p:spPr>
            <a:xfrm>
              <a:off x="5082150" y="4933638"/>
              <a:ext cx="18406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dirty="0">
                  <a:solidFill>
                    <a:schemeClr val="accent1"/>
                  </a:solidFill>
                </a:rPr>
                <a:t>Inverse Laplace transform</a:t>
              </a:r>
              <a:endParaRPr lang="zh-CN" altLang="en-US" sz="1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1" name="组合 490"/>
          <p:cNvGrpSpPr/>
          <p:nvPr/>
        </p:nvGrpSpPr>
        <p:grpSpPr>
          <a:xfrm>
            <a:off x="5084021" y="5943494"/>
            <a:ext cx="1679336" cy="543104"/>
            <a:chOff x="5050085" y="4636980"/>
            <a:chExt cx="1787984" cy="543104"/>
          </a:xfrm>
        </p:grpSpPr>
        <p:sp>
          <p:nvSpPr>
            <p:cNvPr id="492" name="箭头: 左右 491"/>
            <p:cNvSpPr/>
            <p:nvPr/>
          </p:nvSpPr>
          <p:spPr>
            <a:xfrm>
              <a:off x="5162550" y="4636980"/>
              <a:ext cx="1344677" cy="29688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3" name="文本框 492"/>
            <p:cNvSpPr txBox="1"/>
            <p:nvPr/>
          </p:nvSpPr>
          <p:spPr>
            <a:xfrm>
              <a:off x="5050085" y="4933863"/>
              <a:ext cx="178798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dirty="0">
                  <a:solidFill>
                    <a:schemeClr val="accent1"/>
                  </a:solidFill>
                </a:rPr>
                <a:t>Inverse Laplace transform</a:t>
              </a:r>
              <a:endParaRPr lang="zh-CN" altLang="en-US" sz="1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94" name="文本框 493"/>
          <p:cNvSpPr txBox="1"/>
          <p:nvPr/>
        </p:nvSpPr>
        <p:spPr>
          <a:xfrm>
            <a:off x="107825" y="6586541"/>
            <a:ext cx="551116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n"/>
              <a:def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600" b="1" dirty="0" err="1">
                <a:solidFill>
                  <a:schemeClr val="tx1"/>
                </a:solidFill>
              </a:rPr>
              <a:t>wdcUtil</a:t>
            </a:r>
            <a:r>
              <a:rPr lang="en-US" altLang="zh-CN" sz="1600" b="1" dirty="0">
                <a:solidFill>
                  <a:schemeClr val="tx1"/>
                </a:solidFill>
              </a:rPr>
              <a:t>::</a:t>
            </a:r>
            <a:r>
              <a:rPr lang="en-US" altLang="zh-CN" sz="1600" b="1" dirty="0" err="1">
                <a:solidFill>
                  <a:schemeClr val="tx1"/>
                </a:solidFill>
              </a:rPr>
              <a:t>EvalRampFunc</a:t>
            </a:r>
            <a:r>
              <a:rPr lang="en-US" altLang="zh-CN" sz="1600" b="1" dirty="0">
                <a:solidFill>
                  <a:schemeClr val="tx1"/>
                </a:solidFill>
              </a:rPr>
              <a:t>(…),  </a:t>
            </a:r>
            <a:r>
              <a:rPr lang="en-US" altLang="zh-CN" sz="1600" b="1" dirty="0" err="1">
                <a:solidFill>
                  <a:schemeClr val="tx1"/>
                </a:solidFill>
              </a:rPr>
              <a:t>wdcUtil</a:t>
            </a:r>
            <a:r>
              <a:rPr lang="en-US" altLang="zh-CN" sz="1600" b="1" dirty="0">
                <a:solidFill>
                  <a:schemeClr val="tx1"/>
                </a:solidFill>
              </a:rPr>
              <a:t>::</a:t>
            </a:r>
            <a:r>
              <a:rPr lang="en-US" altLang="zh-CN" sz="1600" b="1" dirty="0" err="1">
                <a:solidFill>
                  <a:schemeClr val="tx1"/>
                </a:solidFill>
              </a:rPr>
              <a:t>EvalStepFunc</a:t>
            </a:r>
            <a:r>
              <a:rPr lang="en-US" altLang="zh-CN" sz="1600" b="1" dirty="0">
                <a:solidFill>
                  <a:schemeClr val="tx1"/>
                </a:solidFill>
              </a:rPr>
              <a:t>(…)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net delay</a:t>
            </a:r>
            <a:r>
              <a:rPr lang="zh-CN" altLang="en-US" dirty="0"/>
              <a:t>计算方法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941070"/>
                <a:ext cx="7305040" cy="121666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1800" dirty="0"/>
                  <a:t>电压分割法（递归卷积，无需从头计算，灵活）</a:t>
                </a:r>
                <a:endParaRPr lang="en-US" altLang="zh-CN" sz="1800" dirty="0"/>
              </a:p>
              <a:p>
                <a:pPr lvl="1"/>
                <a:r>
                  <a:rPr lang="zh-CN" altLang="en-US" sz="1400" dirty="0"/>
                  <a:t>将输入波形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400" dirty="0"/>
                  <a:t>分解成多个基本波形（</a:t>
                </a:r>
                <a:r>
                  <a:rPr lang="en-US" altLang="zh-CN" sz="1400" dirty="0"/>
                  <a:t>ramp</a:t>
                </a:r>
                <a:r>
                  <a:rPr lang="zh-CN" altLang="en-US" sz="1400" dirty="0"/>
                  <a:t>或</a:t>
                </a:r>
                <a:r>
                  <a:rPr lang="en-US" altLang="zh-CN" sz="1400" dirty="0"/>
                  <a:t>step</a:t>
                </a:r>
                <a:r>
                  <a:rPr lang="zh-CN" altLang="en-US" sz="1400" dirty="0"/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sz="1400" dirty="0"/>
                  <a:t>的叠加：</a:t>
                </a:r>
                <a:r>
                  <a:rPr lang="en-US" altLang="zh-CN" sz="1400" dirty="0" err="1"/>
                  <a:t>CalcSlopes</a:t>
                </a:r>
                <a:r>
                  <a:rPr lang="en-US" altLang="zh-CN" sz="1400" dirty="0"/>
                  <a:t>()</a:t>
                </a:r>
                <a:endParaRPr lang="en-US" altLang="zh-CN" sz="1400" dirty="0"/>
              </a:p>
              <a:p>
                <a:pPr lvl="1"/>
                <a:r>
                  <a:rPr lang="zh-CN" altLang="en-US" sz="1400" dirty="0"/>
                  <a:t>对每个基本波形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zh-CN" altLang="en-US" sz="1400" i="1">
                        <a:latin typeface="Cambria Math" panose="02040503050406030204" pitchFamily="18" charset="0"/>
                      </a:rPr>
                      <m:t>使用</m:t>
                    </m:r>
                  </m:oMath>
                </a14:m>
                <a:r>
                  <a:rPr lang="zh-CN" altLang="en-US" sz="1400" dirty="0"/>
                  <a:t>零极点公式得到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1400" dirty="0"/>
              </a:p>
              <a:p>
                <a:pPr lvl="1"/>
                <a:r>
                  <a:rPr lang="zh-CN" altLang="en-US" sz="1400" dirty="0"/>
                  <a:t>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sz="1400" dirty="0"/>
                  <a:t>相加得到实际输出波形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/>
              </a:p>
              <a:p>
                <a:pPr lvl="1"/>
                <a:endParaRPr lang="zh-CN" altLang="en-US" sz="1200" dirty="0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941070"/>
                <a:ext cx="7305040" cy="1216660"/>
              </a:xfrm>
              <a:blipFill rotWithShape="1">
                <a:blip r:embed="rId1"/>
                <a:stretch>
                  <a:fillRect b="-63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组合 72"/>
          <p:cNvGrpSpPr/>
          <p:nvPr/>
        </p:nvGrpSpPr>
        <p:grpSpPr>
          <a:xfrm>
            <a:off x="1331505" y="2802370"/>
            <a:ext cx="6018858" cy="720903"/>
            <a:chOff x="1317531" y="2590184"/>
            <a:chExt cx="6018858" cy="7209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本框 3"/>
                <p:cNvSpPr txBox="1"/>
                <p:nvPr/>
              </p:nvSpPr>
              <p:spPr>
                <a:xfrm>
                  <a:off x="1744818" y="2590184"/>
                  <a:ext cx="3144554" cy="7209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𝑜𝑖</m:t>
                                </m:r>
                                <m:d>
                                  <m:d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4" name="文本框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818" y="2590184"/>
                  <a:ext cx="3144554" cy="720903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3677497" y="2806638"/>
                  <a:ext cx="365889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:r>
                    <a:rPr lang="zh-CN" altLang="en-US" sz="1400" dirty="0"/>
                    <a:t>其中：</a:t>
                  </a:r>
                  <a14:m>
                    <m:oMath xmlns:m="http://schemas.openxmlformats.org/officeDocument/2006/math"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1400" i="1" dirty="0">
                          <a:latin typeface="Cambria Math" panose="02040503050406030204" pitchFamily="18" charset="0"/>
                        </a:rPr>
                        <m:t>为</m:t>
                      </m:r>
                    </m:oMath>
                  </a14:m>
                  <a:r>
                    <a:rPr lang="zh-CN" altLang="en-US" sz="1400" dirty="0"/>
                    <a:t>极点数，</a:t>
                  </a:r>
                  <a:r>
                    <a:rPr lang="en-US" altLang="zh-CN" sz="14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zh-CN" altLang="en-US" sz="1400" dirty="0"/>
                    <a:t>为波形点数</a:t>
                  </a:r>
                  <a:endParaRPr lang="zh-CN" altLang="en-US" sz="1400" dirty="0"/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7497" y="2806638"/>
                  <a:ext cx="3658892" cy="307777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文本框 14"/>
            <p:cNvSpPr txBox="1"/>
            <p:nvPr/>
          </p:nvSpPr>
          <p:spPr>
            <a:xfrm>
              <a:off x="1317531" y="2825470"/>
              <a:ext cx="122496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zh-CN" altLang="en-US" sz="1200" dirty="0"/>
                <a:t>第</a:t>
              </a:r>
              <a:r>
                <a:rPr lang="en-US" altLang="zh-CN" sz="1200" dirty="0"/>
                <a:t>n</a:t>
              </a:r>
              <a:r>
                <a:rPr lang="zh-CN" altLang="en-US" sz="1200" dirty="0"/>
                <a:t>点电压值：</a:t>
              </a:r>
              <a:endParaRPr lang="zh-CN" altLang="en-US" sz="1200" dirty="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283381" y="2148338"/>
            <a:ext cx="8109472" cy="786908"/>
            <a:chOff x="1283381" y="2148338"/>
            <a:chExt cx="8109472" cy="786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文本框 118"/>
                <p:cNvSpPr txBox="1"/>
                <p:nvPr/>
              </p:nvSpPr>
              <p:spPr>
                <a:xfrm>
                  <a:off x="1860325" y="2148338"/>
                  <a:ext cx="7532528" cy="5861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𝑜𝑖</m:t>
                            </m:r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𝑜𝑖</m:t>
                            </m:r>
                            <m:d>
                              <m:d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1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𝑠𝑙𝑜𝑝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119" name="文本框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325" y="2148338"/>
                  <a:ext cx="7532528" cy="586186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/>
            <p:cNvSpPr txBox="1"/>
            <p:nvPr/>
          </p:nvSpPr>
          <p:spPr>
            <a:xfrm>
              <a:off x="1283381" y="2267309"/>
              <a:ext cx="12249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zh-CN" altLang="en-US" sz="1200" dirty="0"/>
                <a:t>极点</a:t>
              </a:r>
              <a:r>
                <a:rPr lang="en-US" altLang="zh-CN" sz="1200" dirty="0" err="1"/>
                <a:t>i</a:t>
              </a:r>
              <a:r>
                <a:rPr lang="zh-CN" altLang="en-US" sz="1200" dirty="0"/>
                <a:t>对应的第</a:t>
              </a:r>
              <a:r>
                <a:rPr lang="en-US" altLang="zh-CN" sz="1200" dirty="0"/>
                <a:t>n</a:t>
              </a:r>
              <a:r>
                <a:rPr lang="zh-CN" altLang="en-US" sz="1200" dirty="0"/>
                <a:t>点电压值：</a:t>
              </a:r>
              <a:endParaRPr lang="zh-CN" altLang="en-US" sz="1200" dirty="0"/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3331069" y="2585235"/>
              <a:ext cx="1116793" cy="6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650594" y="2582334"/>
              <a:ext cx="1493113" cy="30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522463" y="2715572"/>
              <a:ext cx="202799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3554596" y="2572566"/>
              <a:ext cx="122496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b="1" dirty="0">
                  <a:solidFill>
                    <a:srgbClr val="C00000"/>
                  </a:solidFill>
                </a:rPr>
                <a:t>衰减分量</a:t>
              </a:r>
              <a:endParaRPr lang="zh-CN" altLang="en-US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980040" y="2571723"/>
              <a:ext cx="122496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C00000"/>
                  </a:solidFill>
                </a:rPr>
                <a:t>step</a:t>
              </a:r>
              <a:r>
                <a:rPr lang="zh-CN" altLang="en-US" sz="1050" b="1" dirty="0">
                  <a:solidFill>
                    <a:srgbClr val="C00000"/>
                  </a:solidFill>
                </a:rPr>
                <a:t>分量</a:t>
              </a:r>
              <a:endParaRPr lang="zh-CN" altLang="en-US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116989" y="2673636"/>
              <a:ext cx="122496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C00000"/>
                  </a:solidFill>
                </a:rPr>
                <a:t>ramp</a:t>
              </a:r>
              <a:r>
                <a:rPr lang="zh-CN" altLang="en-US" sz="1050" b="1" dirty="0">
                  <a:solidFill>
                    <a:srgbClr val="C00000"/>
                  </a:solidFill>
                </a:rPr>
                <a:t>分量</a:t>
              </a:r>
              <a:endParaRPr lang="zh-CN" altLang="en-US" sz="105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7793442" y="6319962"/>
            <a:ext cx="37680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n"/>
              <a:def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400" b="1" dirty="0" err="1"/>
              <a:t>cdcStageDelay</a:t>
            </a:r>
            <a:r>
              <a:rPr lang="en-US" altLang="zh-CN" sz="1400" b="1" dirty="0"/>
              <a:t>::</a:t>
            </a:r>
            <a:r>
              <a:rPr lang="en-US" altLang="zh-CN" sz="1400" b="1" dirty="0" err="1"/>
              <a:t>CalcRealVoltagePartial</a:t>
            </a:r>
            <a:r>
              <a:rPr lang="en-US" altLang="zh-CN" sz="1400" b="1" dirty="0"/>
              <a:t>(…)</a:t>
            </a:r>
            <a:endParaRPr lang="zh-CN" altLang="en-US" sz="1400" b="1" dirty="0"/>
          </a:p>
        </p:txBody>
      </p:sp>
      <p:grpSp>
        <p:nvGrpSpPr>
          <p:cNvPr id="85" name="组合 84"/>
          <p:cNvGrpSpPr/>
          <p:nvPr/>
        </p:nvGrpSpPr>
        <p:grpSpPr>
          <a:xfrm>
            <a:off x="1792358" y="3546914"/>
            <a:ext cx="8325269" cy="3243988"/>
            <a:chOff x="1792358" y="3546914"/>
            <a:chExt cx="8325269" cy="3243988"/>
          </a:xfrm>
        </p:grpSpPr>
        <p:grpSp>
          <p:nvGrpSpPr>
            <p:cNvPr id="8" name="组合 7"/>
            <p:cNvGrpSpPr/>
            <p:nvPr/>
          </p:nvGrpSpPr>
          <p:grpSpPr>
            <a:xfrm>
              <a:off x="1792358" y="3546914"/>
              <a:ext cx="8325269" cy="3039996"/>
              <a:chOff x="971912" y="3215005"/>
              <a:chExt cx="9025910" cy="340443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 flipV="1">
                <a:off x="2929940" y="3893024"/>
                <a:ext cx="11503" cy="2593021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stCxn id="45" idx="0"/>
              </p:cNvCxnSpPr>
              <p:nvPr/>
            </p:nvCxnSpPr>
            <p:spPr>
              <a:xfrm flipH="1">
                <a:off x="2043414" y="4823061"/>
                <a:ext cx="1" cy="164455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2607776" y="4234382"/>
                <a:ext cx="12073" cy="2220951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组合 22"/>
              <p:cNvGrpSpPr/>
              <p:nvPr/>
            </p:nvGrpSpPr>
            <p:grpSpPr>
              <a:xfrm>
                <a:off x="1745870" y="5215703"/>
                <a:ext cx="3273448" cy="1283028"/>
                <a:chOff x="1924050" y="1571625"/>
                <a:chExt cx="4362450" cy="3000375"/>
              </a:xfrm>
            </p:grpSpPr>
            <p:cxnSp>
              <p:nvCxnSpPr>
                <p:cNvPr id="41" name="直接箭头连接符 40"/>
                <p:cNvCxnSpPr/>
                <p:nvPr/>
              </p:nvCxnSpPr>
              <p:spPr>
                <a:xfrm flipV="1">
                  <a:off x="1924050" y="1571625"/>
                  <a:ext cx="0" cy="30003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/>
                <p:cNvCxnSpPr/>
                <p:nvPr/>
              </p:nvCxnSpPr>
              <p:spPr>
                <a:xfrm>
                  <a:off x="1924050" y="4572000"/>
                  <a:ext cx="436245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文本框 23"/>
                  <p:cNvSpPr txBox="1"/>
                  <p:nvPr/>
                </p:nvSpPr>
                <p:spPr>
                  <a:xfrm>
                    <a:off x="971912" y="5059251"/>
                    <a:ext cx="325532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4" name="文本框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912" y="5059251"/>
                    <a:ext cx="325532" cy="369332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4932978" y="6352646"/>
                    <a:ext cx="325532" cy="2667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25" name="文本框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978" y="6352646"/>
                    <a:ext cx="325532" cy="266797"/>
                  </a:xfrm>
                  <a:prstGeom prst="rect">
                    <a:avLst/>
                  </a:prstGeom>
                  <a:blipFill rotWithShape="1">
                    <a:blip r:embed="rId6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文本框 30"/>
                  <p:cNvSpPr txBox="1"/>
                  <p:nvPr/>
                </p:nvSpPr>
                <p:spPr>
                  <a:xfrm>
                    <a:off x="2617562" y="3755316"/>
                    <a:ext cx="325532" cy="2308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9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1" name="文本框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7562" y="3755316"/>
                    <a:ext cx="325532" cy="230832"/>
                  </a:xfrm>
                  <a:prstGeom prst="rect">
                    <a:avLst/>
                  </a:prstGeom>
                  <a:blipFill rotWithShape="1">
                    <a:blip r:embed="rId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直接连接符 51"/>
              <p:cNvCxnSpPr/>
              <p:nvPr/>
            </p:nvCxnSpPr>
            <p:spPr>
              <a:xfrm flipH="1" flipV="1">
                <a:off x="3201794" y="3656137"/>
                <a:ext cx="25120" cy="282990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3791744" y="3487993"/>
                <a:ext cx="5014" cy="300961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4530021" y="3485587"/>
                <a:ext cx="0" cy="300045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>
                <a:endCxn id="46" idx="4"/>
              </p:cNvCxnSpPr>
              <p:nvPr/>
            </p:nvCxnSpPr>
            <p:spPr>
              <a:xfrm flipH="1" flipV="1">
                <a:off x="2334192" y="4602622"/>
                <a:ext cx="190" cy="184975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组合 25"/>
              <p:cNvGrpSpPr/>
              <p:nvPr/>
            </p:nvGrpSpPr>
            <p:grpSpPr>
              <a:xfrm>
                <a:off x="2938763" y="5460349"/>
                <a:ext cx="286157" cy="1047528"/>
                <a:chOff x="6720188" y="4660249"/>
                <a:chExt cx="286157" cy="1047528"/>
              </a:xfrm>
            </p:grpSpPr>
            <p:cxnSp>
              <p:nvCxnSpPr>
                <p:cNvPr id="62" name="直接连接符 61"/>
                <p:cNvCxnSpPr/>
                <p:nvPr/>
              </p:nvCxnSpPr>
              <p:spPr>
                <a:xfrm flipH="1" flipV="1">
                  <a:off x="6720188" y="4675005"/>
                  <a:ext cx="4331" cy="1032772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V="1">
                  <a:off x="6720188" y="4673319"/>
                  <a:ext cx="267884" cy="168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H="1" flipV="1">
                  <a:off x="7002014" y="4660249"/>
                  <a:ext cx="4331" cy="1032772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2936300" y="6237956"/>
                <a:ext cx="287557" cy="261901"/>
                <a:chOff x="6717725" y="5437856"/>
                <a:chExt cx="287557" cy="261901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 flipV="1">
                  <a:off x="6717725" y="5437856"/>
                  <a:ext cx="287557" cy="26190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flipV="1">
                  <a:off x="7003316" y="5437856"/>
                  <a:ext cx="0" cy="251627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32"/>
              <p:cNvGrpSpPr/>
              <p:nvPr/>
            </p:nvGrpSpPr>
            <p:grpSpPr>
              <a:xfrm>
                <a:off x="1058641" y="3247312"/>
                <a:ext cx="4237940" cy="1933472"/>
                <a:chOff x="4840066" y="2447212"/>
                <a:chExt cx="4237940" cy="1933472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5525903" y="2597022"/>
                  <a:ext cx="3273448" cy="1555526"/>
                  <a:chOff x="1924050" y="1571625"/>
                  <a:chExt cx="4362450" cy="3000375"/>
                </a:xfrm>
              </p:grpSpPr>
              <p:cxnSp>
                <p:nvCxnSpPr>
                  <p:cNvPr id="43" name="直接箭头连接符 42"/>
                  <p:cNvCxnSpPr/>
                  <p:nvPr/>
                </p:nvCxnSpPr>
                <p:spPr>
                  <a:xfrm flipV="1">
                    <a:off x="1924050" y="1571625"/>
                    <a:ext cx="0" cy="300037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箭头连接符 43"/>
                  <p:cNvCxnSpPr/>
                  <p:nvPr/>
                </p:nvCxnSpPr>
                <p:spPr>
                  <a:xfrm>
                    <a:off x="1924050" y="4572000"/>
                    <a:ext cx="436245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" name="文本框 5"/>
                    <p:cNvSpPr txBox="1"/>
                    <p:nvPr/>
                  </p:nvSpPr>
                  <p:spPr>
                    <a:xfrm>
                      <a:off x="8752474" y="4024660"/>
                      <a:ext cx="325532" cy="2667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>
                <p:sp>
                  <p:nvSpPr>
                    <p:cNvPr id="6" name="文本框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2474" y="4024660"/>
                      <a:ext cx="325532" cy="266797"/>
                    </a:xfrm>
                    <a:prstGeom prst="rect">
                      <a:avLst/>
                    </a:prstGeom>
                    <a:blipFill rotWithShape="1">
                      <a:blip r:embed="rId6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" name="文本框 6"/>
                    <p:cNvSpPr txBox="1"/>
                    <p:nvPr/>
                  </p:nvSpPr>
                  <p:spPr>
                    <a:xfrm>
                      <a:off x="4840066" y="2447212"/>
                      <a:ext cx="421655" cy="4136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>
                <p:sp>
                  <p:nvSpPr>
                    <p:cNvPr id="7" name="文本框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0066" y="2447212"/>
                      <a:ext cx="421655" cy="413608"/>
                    </a:xfrm>
                    <a:prstGeom prst="rect">
                      <a:avLst/>
                    </a:prstGeom>
                    <a:blipFill rotWithShape="1">
                      <a:blip r:embed="rId8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任意多边形: 形状 20"/>
                <p:cNvSpPr/>
                <p:nvPr/>
              </p:nvSpPr>
              <p:spPr>
                <a:xfrm>
                  <a:off x="5525903" y="2685495"/>
                  <a:ext cx="2821605" cy="1454368"/>
                </a:xfrm>
                <a:custGeom>
                  <a:avLst/>
                  <a:gdLst>
                    <a:gd name="connsiteX0" fmla="*/ 2413000 w 2413000"/>
                    <a:gd name="connsiteY0" fmla="*/ 0 h 2146300"/>
                    <a:gd name="connsiteX1" fmla="*/ 1308100 w 2413000"/>
                    <a:gd name="connsiteY1" fmla="*/ 889000 h 2146300"/>
                    <a:gd name="connsiteX2" fmla="*/ 0 w 2413000"/>
                    <a:gd name="connsiteY2" fmla="*/ 2146300 h 2146300"/>
                    <a:gd name="connsiteX0-1" fmla="*/ 2413000 w 2413000"/>
                    <a:gd name="connsiteY0-2" fmla="*/ 0 h 2146300"/>
                    <a:gd name="connsiteX1-3" fmla="*/ 1504950 w 2413000"/>
                    <a:gd name="connsiteY1-4" fmla="*/ 660400 h 2146300"/>
                    <a:gd name="connsiteX2-5" fmla="*/ 0 w 2413000"/>
                    <a:gd name="connsiteY2-6" fmla="*/ 2146300 h 2146300"/>
                    <a:gd name="connsiteX0-7" fmla="*/ 4019550 w 4019550"/>
                    <a:gd name="connsiteY0-8" fmla="*/ 0 h 2374900"/>
                    <a:gd name="connsiteX1-9" fmla="*/ 1504950 w 4019550"/>
                    <a:gd name="connsiteY1-10" fmla="*/ 889000 h 2374900"/>
                    <a:gd name="connsiteX2-11" fmla="*/ 0 w 4019550"/>
                    <a:gd name="connsiteY2-12" fmla="*/ 2374900 h 2374900"/>
                    <a:gd name="connsiteX0-13" fmla="*/ 4019550 w 4019550"/>
                    <a:gd name="connsiteY0-14" fmla="*/ 0 h 2374900"/>
                    <a:gd name="connsiteX1-15" fmla="*/ 1504950 w 4019550"/>
                    <a:gd name="connsiteY1-16" fmla="*/ 889000 h 2374900"/>
                    <a:gd name="connsiteX2-17" fmla="*/ 0 w 4019550"/>
                    <a:gd name="connsiteY2-18" fmla="*/ 2374900 h 2374900"/>
                    <a:gd name="connsiteX0-19" fmla="*/ 4165600 w 4165600"/>
                    <a:gd name="connsiteY0-20" fmla="*/ 0 h 2419350"/>
                    <a:gd name="connsiteX1-21" fmla="*/ 1504950 w 4165600"/>
                    <a:gd name="connsiteY1-22" fmla="*/ 933450 h 2419350"/>
                    <a:gd name="connsiteX2-23" fmla="*/ 0 w 4165600"/>
                    <a:gd name="connsiteY2-24" fmla="*/ 2419350 h 2419350"/>
                    <a:gd name="connsiteX0-25" fmla="*/ 4165600 w 4165600"/>
                    <a:gd name="connsiteY0-26" fmla="*/ 0 h 2419350"/>
                    <a:gd name="connsiteX1-27" fmla="*/ 1504950 w 4165600"/>
                    <a:gd name="connsiteY1-28" fmla="*/ 933450 h 2419350"/>
                    <a:gd name="connsiteX2-29" fmla="*/ 0 w 4165600"/>
                    <a:gd name="connsiteY2-30" fmla="*/ 2419350 h 2419350"/>
                    <a:gd name="connsiteX0-31" fmla="*/ 4165600 w 4165600"/>
                    <a:gd name="connsiteY0-32" fmla="*/ 0 h 2419350"/>
                    <a:gd name="connsiteX1-33" fmla="*/ 1504950 w 4165600"/>
                    <a:gd name="connsiteY1-34" fmla="*/ 933450 h 2419350"/>
                    <a:gd name="connsiteX2-35" fmla="*/ 0 w 4165600"/>
                    <a:gd name="connsiteY2-36" fmla="*/ 2419350 h 2419350"/>
                    <a:gd name="connsiteX0-37" fmla="*/ 4165600 w 4165600"/>
                    <a:gd name="connsiteY0-38" fmla="*/ 0 h 2419350"/>
                    <a:gd name="connsiteX1-39" fmla="*/ 1504950 w 4165600"/>
                    <a:gd name="connsiteY1-40" fmla="*/ 933450 h 2419350"/>
                    <a:gd name="connsiteX2-41" fmla="*/ 0 w 4165600"/>
                    <a:gd name="connsiteY2-42" fmla="*/ 2419350 h 2419350"/>
                    <a:gd name="connsiteX0-43" fmla="*/ 4165600 w 4165600"/>
                    <a:gd name="connsiteY0-44" fmla="*/ 0 h 2419350"/>
                    <a:gd name="connsiteX1-45" fmla="*/ 1504950 w 4165600"/>
                    <a:gd name="connsiteY1-46" fmla="*/ 933450 h 2419350"/>
                    <a:gd name="connsiteX2-47" fmla="*/ 0 w 4165600"/>
                    <a:gd name="connsiteY2-48" fmla="*/ 2419350 h 2419350"/>
                    <a:gd name="connsiteX0-49" fmla="*/ 4165600 w 4165600"/>
                    <a:gd name="connsiteY0-50" fmla="*/ 0 h 2419350"/>
                    <a:gd name="connsiteX1-51" fmla="*/ 1606550 w 4165600"/>
                    <a:gd name="connsiteY1-52" fmla="*/ 800100 h 2419350"/>
                    <a:gd name="connsiteX2-53" fmla="*/ 0 w 4165600"/>
                    <a:gd name="connsiteY2-54" fmla="*/ 2419350 h 2419350"/>
                    <a:gd name="connsiteX0-55" fmla="*/ 4165600 w 4165600"/>
                    <a:gd name="connsiteY0-56" fmla="*/ 0 h 2419350"/>
                    <a:gd name="connsiteX1-57" fmla="*/ 1606550 w 4165600"/>
                    <a:gd name="connsiteY1-58" fmla="*/ 800100 h 2419350"/>
                    <a:gd name="connsiteX2-59" fmla="*/ 1165364 w 4165600"/>
                    <a:gd name="connsiteY2-60" fmla="*/ 1234869 h 2419350"/>
                    <a:gd name="connsiteX3" fmla="*/ 0 w 4165600"/>
                    <a:gd name="connsiteY3" fmla="*/ 2419350 h 2419350"/>
                    <a:gd name="connsiteX0-61" fmla="*/ 4165600 w 4165600"/>
                    <a:gd name="connsiteY0-62" fmla="*/ 0 h 2419350"/>
                    <a:gd name="connsiteX1-63" fmla="*/ 1606550 w 4165600"/>
                    <a:gd name="connsiteY1-64" fmla="*/ 800100 h 2419350"/>
                    <a:gd name="connsiteX2-65" fmla="*/ 391794 w 4165600"/>
                    <a:gd name="connsiteY2-66" fmla="*/ 2271735 h 2419350"/>
                    <a:gd name="connsiteX3-67" fmla="*/ 0 w 4165600"/>
                    <a:gd name="connsiteY3-68" fmla="*/ 2419350 h 2419350"/>
                    <a:gd name="connsiteX0-69" fmla="*/ 4165600 w 4165600"/>
                    <a:gd name="connsiteY0-70" fmla="*/ 0 h 2419350"/>
                    <a:gd name="connsiteX1-71" fmla="*/ 1606550 w 4165600"/>
                    <a:gd name="connsiteY1-72" fmla="*/ 800100 h 2419350"/>
                    <a:gd name="connsiteX2-73" fmla="*/ 391794 w 4165600"/>
                    <a:gd name="connsiteY2-74" fmla="*/ 2271735 h 2419350"/>
                    <a:gd name="connsiteX3-75" fmla="*/ 0 w 4165600"/>
                    <a:gd name="connsiteY3-76" fmla="*/ 2419350 h 2419350"/>
                    <a:gd name="connsiteX0-77" fmla="*/ 4165600 w 4165600"/>
                    <a:gd name="connsiteY0-78" fmla="*/ 0 h 2419350"/>
                    <a:gd name="connsiteX1-79" fmla="*/ 1606550 w 4165600"/>
                    <a:gd name="connsiteY1-80" fmla="*/ 800100 h 2419350"/>
                    <a:gd name="connsiteX2-81" fmla="*/ 391794 w 4165600"/>
                    <a:gd name="connsiteY2-82" fmla="*/ 2271735 h 2419350"/>
                    <a:gd name="connsiteX3-83" fmla="*/ 0 w 4165600"/>
                    <a:gd name="connsiteY3-84" fmla="*/ 2419350 h 2419350"/>
                    <a:gd name="connsiteX0-85" fmla="*/ 4165600 w 4165600"/>
                    <a:gd name="connsiteY0-86" fmla="*/ 0 h 2419350"/>
                    <a:gd name="connsiteX1-87" fmla="*/ 1606550 w 4165600"/>
                    <a:gd name="connsiteY1-88" fmla="*/ 800100 h 2419350"/>
                    <a:gd name="connsiteX2-89" fmla="*/ 391794 w 4165600"/>
                    <a:gd name="connsiteY2-90" fmla="*/ 2271735 h 2419350"/>
                    <a:gd name="connsiteX3-91" fmla="*/ 0 w 4165600"/>
                    <a:gd name="connsiteY3-92" fmla="*/ 2419350 h 2419350"/>
                    <a:gd name="connsiteX0-93" fmla="*/ 4165600 w 4165600"/>
                    <a:gd name="connsiteY0-94" fmla="*/ 0 h 2419350"/>
                    <a:gd name="connsiteX1-95" fmla="*/ 1606550 w 4165600"/>
                    <a:gd name="connsiteY1-96" fmla="*/ 800100 h 2419350"/>
                    <a:gd name="connsiteX2-97" fmla="*/ 391794 w 4165600"/>
                    <a:gd name="connsiteY2-98" fmla="*/ 2339357 h 2419350"/>
                    <a:gd name="connsiteX3-99" fmla="*/ 0 w 4165600"/>
                    <a:gd name="connsiteY3-100" fmla="*/ 2419350 h 2419350"/>
                    <a:gd name="connsiteX0-101" fmla="*/ 4165600 w 4165600"/>
                    <a:gd name="connsiteY0-102" fmla="*/ 0 h 2419350"/>
                    <a:gd name="connsiteX1-103" fmla="*/ 1606550 w 4165600"/>
                    <a:gd name="connsiteY1-104" fmla="*/ 800100 h 2419350"/>
                    <a:gd name="connsiteX2-105" fmla="*/ 391794 w 4165600"/>
                    <a:gd name="connsiteY2-106" fmla="*/ 2339357 h 2419350"/>
                    <a:gd name="connsiteX3-107" fmla="*/ 0 w 4165600"/>
                    <a:gd name="connsiteY3-108" fmla="*/ 2419350 h 2419350"/>
                    <a:gd name="connsiteX0-109" fmla="*/ 4165600 w 4165600"/>
                    <a:gd name="connsiteY0-110" fmla="*/ 0 h 2419350"/>
                    <a:gd name="connsiteX1-111" fmla="*/ 1606550 w 4165600"/>
                    <a:gd name="connsiteY1-112" fmla="*/ 800100 h 2419350"/>
                    <a:gd name="connsiteX2-113" fmla="*/ 391794 w 4165600"/>
                    <a:gd name="connsiteY2-114" fmla="*/ 2339357 h 2419350"/>
                    <a:gd name="connsiteX3-115" fmla="*/ 0 w 4165600"/>
                    <a:gd name="connsiteY3-116" fmla="*/ 2419350 h 2419350"/>
                    <a:gd name="connsiteX0-117" fmla="*/ 4165600 w 4165600"/>
                    <a:gd name="connsiteY0-118" fmla="*/ 0 h 2419350"/>
                    <a:gd name="connsiteX1-119" fmla="*/ 1606550 w 4165600"/>
                    <a:gd name="connsiteY1-120" fmla="*/ 800100 h 2419350"/>
                    <a:gd name="connsiteX2-121" fmla="*/ 391794 w 4165600"/>
                    <a:gd name="connsiteY2-122" fmla="*/ 2339357 h 2419350"/>
                    <a:gd name="connsiteX3-123" fmla="*/ 0 w 4165600"/>
                    <a:gd name="connsiteY3-124" fmla="*/ 2419350 h 2419350"/>
                    <a:gd name="connsiteX0-125" fmla="*/ 4165600 w 4165600"/>
                    <a:gd name="connsiteY0-126" fmla="*/ 0 h 2419350"/>
                    <a:gd name="connsiteX1-127" fmla="*/ 1606550 w 4165600"/>
                    <a:gd name="connsiteY1-128" fmla="*/ 800100 h 2419350"/>
                    <a:gd name="connsiteX2-129" fmla="*/ 391794 w 4165600"/>
                    <a:gd name="connsiteY2-130" fmla="*/ 2339357 h 2419350"/>
                    <a:gd name="connsiteX3-131" fmla="*/ 0 w 4165600"/>
                    <a:gd name="connsiteY3-132" fmla="*/ 2419350 h 2419350"/>
                    <a:gd name="connsiteX0-133" fmla="*/ 4165600 w 4165600"/>
                    <a:gd name="connsiteY0-134" fmla="*/ 0 h 2419350"/>
                    <a:gd name="connsiteX1-135" fmla="*/ 1606550 w 4165600"/>
                    <a:gd name="connsiteY1-136" fmla="*/ 800100 h 2419350"/>
                    <a:gd name="connsiteX2-137" fmla="*/ 675181 w 4165600"/>
                    <a:gd name="connsiteY2-138" fmla="*/ 2031302 h 2419350"/>
                    <a:gd name="connsiteX3-139" fmla="*/ 0 w 4165600"/>
                    <a:gd name="connsiteY3-140" fmla="*/ 2419350 h 2419350"/>
                    <a:gd name="connsiteX0-141" fmla="*/ 4165600 w 4165600"/>
                    <a:gd name="connsiteY0-142" fmla="*/ 0 h 2419350"/>
                    <a:gd name="connsiteX1-143" fmla="*/ 1606550 w 4165600"/>
                    <a:gd name="connsiteY1-144" fmla="*/ 800100 h 2419350"/>
                    <a:gd name="connsiteX2-145" fmla="*/ 675181 w 4165600"/>
                    <a:gd name="connsiteY2-146" fmla="*/ 2031302 h 2419350"/>
                    <a:gd name="connsiteX3-147" fmla="*/ 0 w 4165600"/>
                    <a:gd name="connsiteY3-148" fmla="*/ 2419350 h 2419350"/>
                    <a:gd name="connsiteX0-149" fmla="*/ 4165600 w 4165600"/>
                    <a:gd name="connsiteY0-150" fmla="*/ 0 h 2419350"/>
                    <a:gd name="connsiteX1-151" fmla="*/ 1606550 w 4165600"/>
                    <a:gd name="connsiteY1-152" fmla="*/ 800100 h 2419350"/>
                    <a:gd name="connsiteX2-153" fmla="*/ 675181 w 4165600"/>
                    <a:gd name="connsiteY2-154" fmla="*/ 2031302 h 2419350"/>
                    <a:gd name="connsiteX3-155" fmla="*/ 0 w 4165600"/>
                    <a:gd name="connsiteY3-156" fmla="*/ 2419350 h 2419350"/>
                    <a:gd name="connsiteX0-157" fmla="*/ 4165600 w 4165600"/>
                    <a:gd name="connsiteY0-158" fmla="*/ 0 h 2419350"/>
                    <a:gd name="connsiteX1-159" fmla="*/ 1606550 w 4165600"/>
                    <a:gd name="connsiteY1-160" fmla="*/ 800100 h 2419350"/>
                    <a:gd name="connsiteX2-161" fmla="*/ 675181 w 4165600"/>
                    <a:gd name="connsiteY2-162" fmla="*/ 2031302 h 2419350"/>
                    <a:gd name="connsiteX3-163" fmla="*/ 0 w 4165600"/>
                    <a:gd name="connsiteY3-164" fmla="*/ 2419350 h 2419350"/>
                    <a:gd name="connsiteX0-165" fmla="*/ 4165600 w 4165600"/>
                    <a:gd name="connsiteY0-166" fmla="*/ 0 h 2419350"/>
                    <a:gd name="connsiteX1-167" fmla="*/ 1606550 w 4165600"/>
                    <a:gd name="connsiteY1-168" fmla="*/ 800100 h 2419350"/>
                    <a:gd name="connsiteX2-169" fmla="*/ 675181 w 4165600"/>
                    <a:gd name="connsiteY2-170" fmla="*/ 2031302 h 2419350"/>
                    <a:gd name="connsiteX3-171" fmla="*/ 0 w 4165600"/>
                    <a:gd name="connsiteY3-172" fmla="*/ 2419350 h 2419350"/>
                    <a:gd name="connsiteX0-173" fmla="*/ 4165600 w 4165600"/>
                    <a:gd name="connsiteY0-174" fmla="*/ 0 h 2419350"/>
                    <a:gd name="connsiteX1-175" fmla="*/ 1606550 w 4165600"/>
                    <a:gd name="connsiteY1-176" fmla="*/ 800100 h 2419350"/>
                    <a:gd name="connsiteX2-177" fmla="*/ 682840 w 4165600"/>
                    <a:gd name="connsiteY2-178" fmla="*/ 2046329 h 2419350"/>
                    <a:gd name="connsiteX3-179" fmla="*/ 0 w 4165600"/>
                    <a:gd name="connsiteY3-180" fmla="*/ 2419350 h 2419350"/>
                    <a:gd name="connsiteX0-181" fmla="*/ 4165600 w 4165600"/>
                    <a:gd name="connsiteY0-182" fmla="*/ 0 h 2419350"/>
                    <a:gd name="connsiteX1-183" fmla="*/ 1606550 w 4165600"/>
                    <a:gd name="connsiteY1-184" fmla="*/ 800100 h 2419350"/>
                    <a:gd name="connsiteX2-185" fmla="*/ 682840 w 4165600"/>
                    <a:gd name="connsiteY2-186" fmla="*/ 2046329 h 2419350"/>
                    <a:gd name="connsiteX3-187" fmla="*/ 0 w 4165600"/>
                    <a:gd name="connsiteY3-188" fmla="*/ 2419350 h 2419350"/>
                    <a:gd name="connsiteX0-189" fmla="*/ 4165600 w 4165600"/>
                    <a:gd name="connsiteY0-190" fmla="*/ 0 h 2419350"/>
                    <a:gd name="connsiteX1-191" fmla="*/ 1606550 w 4165600"/>
                    <a:gd name="connsiteY1-192" fmla="*/ 800100 h 2419350"/>
                    <a:gd name="connsiteX2-193" fmla="*/ 682840 w 4165600"/>
                    <a:gd name="connsiteY2-194" fmla="*/ 2046329 h 2419350"/>
                    <a:gd name="connsiteX3-195" fmla="*/ 0 w 4165600"/>
                    <a:gd name="connsiteY3-196" fmla="*/ 2419350 h 2419350"/>
                    <a:gd name="connsiteX0-197" fmla="*/ 4165600 w 4165600"/>
                    <a:gd name="connsiteY0-198" fmla="*/ 0 h 2419350"/>
                    <a:gd name="connsiteX1-199" fmla="*/ 1606550 w 4165600"/>
                    <a:gd name="connsiteY1-200" fmla="*/ 800100 h 2419350"/>
                    <a:gd name="connsiteX2-201" fmla="*/ 682840 w 4165600"/>
                    <a:gd name="connsiteY2-202" fmla="*/ 2046329 h 2419350"/>
                    <a:gd name="connsiteX3-203" fmla="*/ 0 w 4165600"/>
                    <a:gd name="connsiteY3-204" fmla="*/ 2419350 h 2419350"/>
                    <a:gd name="connsiteX0-205" fmla="*/ 4165600 w 4165600"/>
                    <a:gd name="connsiteY0-206" fmla="*/ 0 h 2419350"/>
                    <a:gd name="connsiteX1-207" fmla="*/ 1606550 w 4165600"/>
                    <a:gd name="connsiteY1-208" fmla="*/ 800100 h 2419350"/>
                    <a:gd name="connsiteX2-209" fmla="*/ 682840 w 4165600"/>
                    <a:gd name="connsiteY2-210" fmla="*/ 2046329 h 2419350"/>
                    <a:gd name="connsiteX3-211" fmla="*/ 0 w 4165600"/>
                    <a:gd name="connsiteY3-212" fmla="*/ 2419350 h 2419350"/>
                    <a:gd name="connsiteX0-213" fmla="*/ 4165600 w 4165600"/>
                    <a:gd name="connsiteY0-214" fmla="*/ 0 h 2419350"/>
                    <a:gd name="connsiteX1-215" fmla="*/ 1606550 w 4165600"/>
                    <a:gd name="connsiteY1-216" fmla="*/ 800100 h 2419350"/>
                    <a:gd name="connsiteX2-217" fmla="*/ 682840 w 4165600"/>
                    <a:gd name="connsiteY2-218" fmla="*/ 2046329 h 2419350"/>
                    <a:gd name="connsiteX3-219" fmla="*/ 0 w 4165600"/>
                    <a:gd name="connsiteY3-220" fmla="*/ 2419350 h 2419350"/>
                    <a:gd name="connsiteX0-221" fmla="*/ 4165600 w 4165600"/>
                    <a:gd name="connsiteY0-222" fmla="*/ 0 h 2419350"/>
                    <a:gd name="connsiteX1-223" fmla="*/ 1879406 w 4165600"/>
                    <a:gd name="connsiteY1-224" fmla="*/ 532430 h 2419350"/>
                    <a:gd name="connsiteX2-225" fmla="*/ 682840 w 4165600"/>
                    <a:gd name="connsiteY2-226" fmla="*/ 2046329 h 2419350"/>
                    <a:gd name="connsiteX3-227" fmla="*/ 0 w 4165600"/>
                    <a:gd name="connsiteY3-228" fmla="*/ 2419350 h 2419350"/>
                    <a:gd name="connsiteX0-229" fmla="*/ 4165600 w 4165600"/>
                    <a:gd name="connsiteY0-230" fmla="*/ 0 h 2419350"/>
                    <a:gd name="connsiteX1-231" fmla="*/ 1879406 w 4165600"/>
                    <a:gd name="connsiteY1-232" fmla="*/ 532430 h 2419350"/>
                    <a:gd name="connsiteX2-233" fmla="*/ 682840 w 4165600"/>
                    <a:gd name="connsiteY2-234" fmla="*/ 2046329 h 2419350"/>
                    <a:gd name="connsiteX3-235" fmla="*/ 0 w 4165600"/>
                    <a:gd name="connsiteY3-236" fmla="*/ 2419350 h 2419350"/>
                    <a:gd name="connsiteX0-237" fmla="*/ 4165600 w 4165600"/>
                    <a:gd name="connsiteY0-238" fmla="*/ 0 h 2419350"/>
                    <a:gd name="connsiteX1-239" fmla="*/ 1879406 w 4165600"/>
                    <a:gd name="connsiteY1-240" fmla="*/ 532430 h 2419350"/>
                    <a:gd name="connsiteX2-241" fmla="*/ 682840 w 4165600"/>
                    <a:gd name="connsiteY2-242" fmla="*/ 2046329 h 2419350"/>
                    <a:gd name="connsiteX3-243" fmla="*/ 0 w 4165600"/>
                    <a:gd name="connsiteY3-244" fmla="*/ 2419350 h 2419350"/>
                    <a:gd name="connsiteX0-245" fmla="*/ 4165600 w 4165600"/>
                    <a:gd name="connsiteY0-246" fmla="*/ 0 h 2419350"/>
                    <a:gd name="connsiteX1-247" fmla="*/ 1879406 w 4165600"/>
                    <a:gd name="connsiteY1-248" fmla="*/ 532430 h 2419350"/>
                    <a:gd name="connsiteX2-249" fmla="*/ 682840 w 4165600"/>
                    <a:gd name="connsiteY2-250" fmla="*/ 2046329 h 2419350"/>
                    <a:gd name="connsiteX3-251" fmla="*/ 0 w 4165600"/>
                    <a:gd name="connsiteY3-252" fmla="*/ 2419350 h 2419350"/>
                    <a:gd name="connsiteX0-253" fmla="*/ 4165600 w 4165600"/>
                    <a:gd name="connsiteY0-254" fmla="*/ 0 h 2419350"/>
                    <a:gd name="connsiteX1-255" fmla="*/ 1879406 w 4165600"/>
                    <a:gd name="connsiteY1-256" fmla="*/ 532430 h 2419350"/>
                    <a:gd name="connsiteX2-257" fmla="*/ 682840 w 4165600"/>
                    <a:gd name="connsiteY2-258" fmla="*/ 2046329 h 2419350"/>
                    <a:gd name="connsiteX3-259" fmla="*/ 0 w 4165600"/>
                    <a:gd name="connsiteY3-260" fmla="*/ 2419350 h 2419350"/>
                    <a:gd name="connsiteX0-261" fmla="*/ 4165600 w 4165600"/>
                    <a:gd name="connsiteY0-262" fmla="*/ 0 h 2419350"/>
                    <a:gd name="connsiteX1-263" fmla="*/ 1879406 w 4165600"/>
                    <a:gd name="connsiteY1-264" fmla="*/ 532430 h 2419350"/>
                    <a:gd name="connsiteX2-265" fmla="*/ 682840 w 4165600"/>
                    <a:gd name="connsiteY2-266" fmla="*/ 2046329 h 2419350"/>
                    <a:gd name="connsiteX3-267" fmla="*/ 0 w 4165600"/>
                    <a:gd name="connsiteY3-268" fmla="*/ 2419350 h 2419350"/>
                    <a:gd name="connsiteX0-269" fmla="*/ 4165600 w 4165600"/>
                    <a:gd name="connsiteY0-270" fmla="*/ 0 h 2419350"/>
                    <a:gd name="connsiteX1-271" fmla="*/ 1984719 w 4165600"/>
                    <a:gd name="connsiteY1-272" fmla="*/ 424423 h 2419350"/>
                    <a:gd name="connsiteX2-273" fmla="*/ 682840 w 4165600"/>
                    <a:gd name="connsiteY2-274" fmla="*/ 2046329 h 2419350"/>
                    <a:gd name="connsiteX3-275" fmla="*/ 0 w 4165600"/>
                    <a:gd name="connsiteY3-276" fmla="*/ 2419350 h 2419350"/>
                    <a:gd name="connsiteX0-277" fmla="*/ 4165600 w 4165600"/>
                    <a:gd name="connsiteY0-278" fmla="*/ 0 h 2419350"/>
                    <a:gd name="connsiteX1-279" fmla="*/ 1984719 w 4165600"/>
                    <a:gd name="connsiteY1-280" fmla="*/ 424423 h 2419350"/>
                    <a:gd name="connsiteX2-281" fmla="*/ 682840 w 4165600"/>
                    <a:gd name="connsiteY2-282" fmla="*/ 2046329 h 2419350"/>
                    <a:gd name="connsiteX3-283" fmla="*/ 0 w 4165600"/>
                    <a:gd name="connsiteY3-284" fmla="*/ 2419350 h 2419350"/>
                    <a:gd name="connsiteX0-285" fmla="*/ 4165600 w 4165600"/>
                    <a:gd name="connsiteY0-286" fmla="*/ 0 h 2419350"/>
                    <a:gd name="connsiteX1-287" fmla="*/ 1984719 w 4165600"/>
                    <a:gd name="connsiteY1-288" fmla="*/ 424423 h 2419350"/>
                    <a:gd name="connsiteX2-289" fmla="*/ 682840 w 4165600"/>
                    <a:gd name="connsiteY2-290" fmla="*/ 2046329 h 2419350"/>
                    <a:gd name="connsiteX3-291" fmla="*/ 0 w 4165600"/>
                    <a:gd name="connsiteY3-292" fmla="*/ 2419350 h 2419350"/>
                    <a:gd name="connsiteX0-293" fmla="*/ 4165600 w 4165600"/>
                    <a:gd name="connsiteY0-294" fmla="*/ 0 h 2419350"/>
                    <a:gd name="connsiteX1-295" fmla="*/ 1984719 w 4165600"/>
                    <a:gd name="connsiteY1-296" fmla="*/ 424423 h 2419350"/>
                    <a:gd name="connsiteX2-297" fmla="*/ 644545 w 4165600"/>
                    <a:gd name="connsiteY2-298" fmla="*/ 2102681 h 2419350"/>
                    <a:gd name="connsiteX3-299" fmla="*/ 0 w 4165600"/>
                    <a:gd name="connsiteY3-300" fmla="*/ 2419350 h 2419350"/>
                    <a:gd name="connsiteX0-301" fmla="*/ 4165600 w 4165600"/>
                    <a:gd name="connsiteY0-302" fmla="*/ 0 h 2419350"/>
                    <a:gd name="connsiteX1-303" fmla="*/ 1984719 w 4165600"/>
                    <a:gd name="connsiteY1-304" fmla="*/ 424423 h 2419350"/>
                    <a:gd name="connsiteX2-305" fmla="*/ 644545 w 4165600"/>
                    <a:gd name="connsiteY2-306" fmla="*/ 2102681 h 2419350"/>
                    <a:gd name="connsiteX3-307" fmla="*/ 0 w 4165600"/>
                    <a:gd name="connsiteY3-308" fmla="*/ 2419350 h 2419350"/>
                    <a:gd name="connsiteX0-309" fmla="*/ 4165600 w 4165600"/>
                    <a:gd name="connsiteY0-310" fmla="*/ 0 h 2419350"/>
                    <a:gd name="connsiteX1-311" fmla="*/ 1984719 w 4165600"/>
                    <a:gd name="connsiteY1-312" fmla="*/ 424423 h 2419350"/>
                    <a:gd name="connsiteX2-313" fmla="*/ 644545 w 4165600"/>
                    <a:gd name="connsiteY2-314" fmla="*/ 2102681 h 2419350"/>
                    <a:gd name="connsiteX3-315" fmla="*/ 0 w 4165600"/>
                    <a:gd name="connsiteY3-316" fmla="*/ 2419350 h 2419350"/>
                    <a:gd name="connsiteX0-317" fmla="*/ 4165600 w 4165600"/>
                    <a:gd name="connsiteY0-318" fmla="*/ 0 h 2419350"/>
                    <a:gd name="connsiteX1-319" fmla="*/ 1984719 w 4165600"/>
                    <a:gd name="connsiteY1-320" fmla="*/ 424423 h 2419350"/>
                    <a:gd name="connsiteX2-321" fmla="*/ 644545 w 4165600"/>
                    <a:gd name="connsiteY2-322" fmla="*/ 2102681 h 2419350"/>
                    <a:gd name="connsiteX3-323" fmla="*/ 0 w 4165600"/>
                    <a:gd name="connsiteY3-324" fmla="*/ 2419350 h 2419350"/>
                    <a:gd name="connsiteX0-325" fmla="*/ 4165600 w 4165600"/>
                    <a:gd name="connsiteY0-326" fmla="*/ 0 h 2419350"/>
                    <a:gd name="connsiteX1-327" fmla="*/ 1984719 w 4165600"/>
                    <a:gd name="connsiteY1-328" fmla="*/ 424423 h 2419350"/>
                    <a:gd name="connsiteX2-329" fmla="*/ 644545 w 4165600"/>
                    <a:gd name="connsiteY2-330" fmla="*/ 2102681 h 2419350"/>
                    <a:gd name="connsiteX3-331" fmla="*/ 0 w 4165600"/>
                    <a:gd name="connsiteY3-332" fmla="*/ 2419350 h 2419350"/>
                    <a:gd name="connsiteX0-333" fmla="*/ 4165600 w 4165600"/>
                    <a:gd name="connsiteY0-334" fmla="*/ 0 h 2419350"/>
                    <a:gd name="connsiteX1-335" fmla="*/ 1984719 w 4165600"/>
                    <a:gd name="connsiteY1-336" fmla="*/ 424423 h 2419350"/>
                    <a:gd name="connsiteX2-337" fmla="*/ 644545 w 4165600"/>
                    <a:gd name="connsiteY2-338" fmla="*/ 2102681 h 2419350"/>
                    <a:gd name="connsiteX3-339" fmla="*/ 0 w 4165600"/>
                    <a:gd name="connsiteY3-340" fmla="*/ 2419350 h 2419350"/>
                    <a:gd name="connsiteX0-341" fmla="*/ 4165600 w 4165600"/>
                    <a:gd name="connsiteY0-342" fmla="*/ 0 h 2419350"/>
                    <a:gd name="connsiteX1-343" fmla="*/ 1984719 w 4165600"/>
                    <a:gd name="connsiteY1-344" fmla="*/ 424423 h 2419350"/>
                    <a:gd name="connsiteX2-345" fmla="*/ 644545 w 4165600"/>
                    <a:gd name="connsiteY2-346" fmla="*/ 2102681 h 2419350"/>
                    <a:gd name="connsiteX3-347" fmla="*/ 0 w 4165600"/>
                    <a:gd name="connsiteY3-348" fmla="*/ 2419350 h 2419350"/>
                    <a:gd name="connsiteX0-349" fmla="*/ 4165600 w 4165600"/>
                    <a:gd name="connsiteY0-350" fmla="*/ 0 h 2419350"/>
                    <a:gd name="connsiteX1-351" fmla="*/ 1984719 w 4165600"/>
                    <a:gd name="connsiteY1-352" fmla="*/ 424423 h 2419350"/>
                    <a:gd name="connsiteX2-353" fmla="*/ 644545 w 4165600"/>
                    <a:gd name="connsiteY2-354" fmla="*/ 2102681 h 2419350"/>
                    <a:gd name="connsiteX3-355" fmla="*/ 0 w 4165600"/>
                    <a:gd name="connsiteY3-356" fmla="*/ 2419350 h 2419350"/>
                    <a:gd name="connsiteX0-357" fmla="*/ 4165600 w 4165600"/>
                    <a:gd name="connsiteY0-358" fmla="*/ 0 h 2419350"/>
                    <a:gd name="connsiteX1-359" fmla="*/ 1984719 w 4165600"/>
                    <a:gd name="connsiteY1-360" fmla="*/ 424423 h 2419350"/>
                    <a:gd name="connsiteX2-361" fmla="*/ 644545 w 4165600"/>
                    <a:gd name="connsiteY2-362" fmla="*/ 2102681 h 2419350"/>
                    <a:gd name="connsiteX3-363" fmla="*/ 0 w 4165600"/>
                    <a:gd name="connsiteY3-364" fmla="*/ 2419350 h 2419350"/>
                    <a:gd name="connsiteX0-365" fmla="*/ 4165600 w 4165600"/>
                    <a:gd name="connsiteY0-366" fmla="*/ 0 h 2419350"/>
                    <a:gd name="connsiteX1-367" fmla="*/ 1984719 w 4165600"/>
                    <a:gd name="connsiteY1-368" fmla="*/ 424423 h 2419350"/>
                    <a:gd name="connsiteX2-369" fmla="*/ 644545 w 4165600"/>
                    <a:gd name="connsiteY2-370" fmla="*/ 2102681 h 2419350"/>
                    <a:gd name="connsiteX3-371" fmla="*/ 0 w 4165600"/>
                    <a:gd name="connsiteY3-372" fmla="*/ 2419350 h 241935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67" y="connsiteY3-68"/>
                    </a:cxn>
                  </a:cxnLst>
                  <a:rect l="l" t="t" r="r" b="b"/>
                  <a:pathLst>
                    <a:path w="4165600" h="2419350">
                      <a:moveTo>
                        <a:pt x="4165600" y="0"/>
                      </a:moveTo>
                      <a:cubicBezTo>
                        <a:pt x="2271183" y="11641"/>
                        <a:pt x="2086550" y="345218"/>
                        <a:pt x="1984719" y="424423"/>
                      </a:cubicBezTo>
                      <a:cubicBezTo>
                        <a:pt x="1618396" y="747320"/>
                        <a:pt x="924798" y="1797431"/>
                        <a:pt x="644545" y="2102681"/>
                      </a:cubicBezTo>
                      <a:cubicBezTo>
                        <a:pt x="398423" y="2347552"/>
                        <a:pt x="314417" y="2362632"/>
                        <a:pt x="0" y="241935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6363984" y="3401150"/>
                  <a:ext cx="75527" cy="6929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5787076" y="4022961"/>
                  <a:ext cx="75527" cy="6929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6077853" y="3733232"/>
                  <a:ext cx="75527" cy="6929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6664576" y="3071092"/>
                  <a:ext cx="75527" cy="6929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6950309" y="2816544"/>
                  <a:ext cx="75527" cy="6929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7526589" y="2680621"/>
                  <a:ext cx="75527" cy="6929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8297504" y="2637842"/>
                  <a:ext cx="75527" cy="6929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7" name="文本框 96"/>
                    <p:cNvSpPr txBox="1"/>
                    <p:nvPr/>
                  </p:nvSpPr>
                  <p:spPr>
                    <a:xfrm>
                      <a:off x="5769002" y="4094445"/>
                      <a:ext cx="20901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 b="1" dirty="0"/>
                    </a:p>
                  </p:txBody>
                </p:sp>
              </mc:Choice>
              <mc:Fallback>
                <p:sp>
                  <p:nvSpPr>
                    <p:cNvPr id="97" name="文本框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69002" y="4094445"/>
                      <a:ext cx="209017" cy="261610"/>
                    </a:xfrm>
                    <a:prstGeom prst="rect">
                      <a:avLst/>
                    </a:prstGeom>
                    <a:blipFill rotWithShape="1">
                      <a:blip r:embed="rId9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8" name="文本框 97"/>
                    <p:cNvSpPr txBox="1"/>
                    <p:nvPr/>
                  </p:nvSpPr>
                  <p:spPr>
                    <a:xfrm>
                      <a:off x="6040192" y="4087510"/>
                      <a:ext cx="20901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 b="1" dirty="0"/>
                    </a:p>
                  </p:txBody>
                </p:sp>
              </mc:Choice>
              <mc:Fallback>
                <p:sp>
                  <p:nvSpPr>
                    <p:cNvPr id="98" name="文本框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40192" y="4087510"/>
                      <a:ext cx="209017" cy="261610"/>
                    </a:xfrm>
                    <a:prstGeom prst="rect">
                      <a:avLst/>
                    </a:prstGeom>
                    <a:blipFill rotWithShape="1">
                      <a:blip r:embed="rId10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9" name="文本框 98"/>
                    <p:cNvSpPr txBox="1"/>
                    <p:nvPr/>
                  </p:nvSpPr>
                  <p:spPr>
                    <a:xfrm>
                      <a:off x="6349204" y="4093860"/>
                      <a:ext cx="20901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 b="1" dirty="0"/>
                    </a:p>
                  </p:txBody>
                </p:sp>
              </mc:Choice>
              <mc:Fallback>
                <p:sp>
                  <p:nvSpPr>
                    <p:cNvPr id="99" name="文本框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49204" y="4093860"/>
                      <a:ext cx="209017" cy="261610"/>
                    </a:xfrm>
                    <a:prstGeom prst="rect">
                      <a:avLst/>
                    </a:prstGeom>
                    <a:blipFill rotWithShape="1">
                      <a:blip r:embed="rId11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0" name="文本框 99"/>
                    <p:cNvSpPr txBox="1"/>
                    <p:nvPr/>
                  </p:nvSpPr>
                  <p:spPr>
                    <a:xfrm>
                      <a:off x="6663881" y="4093860"/>
                      <a:ext cx="20901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 b="1" dirty="0"/>
                    </a:p>
                  </p:txBody>
                </p:sp>
              </mc:Choice>
              <mc:Fallback>
                <p:sp>
                  <p:nvSpPr>
                    <p:cNvPr id="100" name="文本框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3881" y="4093860"/>
                      <a:ext cx="209017" cy="261610"/>
                    </a:xfrm>
                    <a:prstGeom prst="rect">
                      <a:avLst/>
                    </a:prstGeom>
                    <a:blipFill rotWithShape="1">
                      <a:blip r:embed="rId12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1" name="文本框 100"/>
                    <p:cNvSpPr txBox="1"/>
                    <p:nvPr/>
                  </p:nvSpPr>
                  <p:spPr>
                    <a:xfrm>
                      <a:off x="6945927" y="4099329"/>
                      <a:ext cx="20901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 b="1" dirty="0"/>
                    </a:p>
                  </p:txBody>
                </p:sp>
              </mc:Choice>
              <mc:Fallback>
                <p:sp>
                  <p:nvSpPr>
                    <p:cNvPr id="101" name="文本框 10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45927" y="4099329"/>
                      <a:ext cx="209017" cy="261610"/>
                    </a:xfrm>
                    <a:prstGeom prst="rect">
                      <a:avLst/>
                    </a:prstGeom>
                    <a:blipFill rotWithShape="1">
                      <a:blip r:embed="rId13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2" name="文本框 101"/>
                    <p:cNvSpPr txBox="1"/>
                    <p:nvPr/>
                  </p:nvSpPr>
                  <p:spPr>
                    <a:xfrm>
                      <a:off x="7526129" y="4099329"/>
                      <a:ext cx="20901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 b="1" dirty="0"/>
                    </a:p>
                  </p:txBody>
                </p:sp>
              </mc:Choice>
              <mc:Fallback>
                <p:sp>
                  <p:nvSpPr>
                    <p:cNvPr id="102" name="文本框 10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26129" y="4099329"/>
                      <a:ext cx="209017" cy="261610"/>
                    </a:xfrm>
                    <a:prstGeom prst="rect">
                      <a:avLst/>
                    </a:prstGeom>
                    <a:blipFill rotWithShape="1">
                      <a:blip r:embed="rId14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3" name="文本框 102"/>
                    <p:cNvSpPr txBox="1"/>
                    <p:nvPr/>
                  </p:nvSpPr>
                  <p:spPr>
                    <a:xfrm>
                      <a:off x="8264020" y="4119074"/>
                      <a:ext cx="20901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 b="1" dirty="0"/>
                    </a:p>
                  </p:txBody>
                </p:sp>
              </mc:Choice>
              <mc:Fallback>
                <p:sp>
                  <p:nvSpPr>
                    <p:cNvPr id="103" name="文本框 10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64020" y="4119074"/>
                      <a:ext cx="209017" cy="261610"/>
                    </a:xfrm>
                    <a:prstGeom prst="rect">
                      <a:avLst/>
                    </a:prstGeom>
                    <a:blipFill rotWithShape="1">
                      <a:blip r:embed="rId15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2" name="文本框 31"/>
                    <p:cNvSpPr txBox="1"/>
                    <p:nvPr/>
                  </p:nvSpPr>
                  <p:spPr>
                    <a:xfrm>
                      <a:off x="5348181" y="4086767"/>
                      <a:ext cx="20901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100" b="1" dirty="0"/>
                    </a:p>
                  </p:txBody>
                </p:sp>
              </mc:Choice>
              <mc:Fallback>
                <p:sp>
                  <p:nvSpPr>
                    <p:cNvPr id="32" name="文本框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48181" y="4086767"/>
                      <a:ext cx="209017" cy="261610"/>
                    </a:xfrm>
                    <a:prstGeom prst="rect">
                      <a:avLst/>
                    </a:prstGeom>
                    <a:blipFill rotWithShape="1">
                      <a:blip r:embed="rId16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2958829" y="3700256"/>
                    <a:ext cx="325532" cy="2308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𝒔𝒍𝒐𝒑𝒆</m:t>
                              </m:r>
                            </m:e>
                            <m:sub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9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4" name="文本框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8829" y="3700256"/>
                    <a:ext cx="325532" cy="230832"/>
                  </a:xfrm>
                  <a:prstGeom prst="rect">
                    <a:avLst/>
                  </a:prstGeom>
                  <a:blipFill rotWithShape="1">
                    <a:blip r:embed="rId1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文本框 34"/>
                  <p:cNvSpPr txBox="1"/>
                  <p:nvPr/>
                </p:nvSpPr>
                <p:spPr>
                  <a:xfrm>
                    <a:off x="2901206" y="5258952"/>
                    <a:ext cx="325532" cy="2308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9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5" name="文本框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1206" y="5258952"/>
                    <a:ext cx="325532" cy="230832"/>
                  </a:xfrm>
                  <a:prstGeom prst="rect">
                    <a:avLst/>
                  </a:prstGeom>
                  <a:blipFill rotWithShape="1">
                    <a:blip r:embed="rId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文本框 36"/>
                  <p:cNvSpPr txBox="1"/>
                  <p:nvPr/>
                </p:nvSpPr>
                <p:spPr>
                  <a:xfrm>
                    <a:off x="3198885" y="6212840"/>
                    <a:ext cx="325532" cy="2308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9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9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𝒔𝒍𝒐𝒑𝒆</m:t>
                              </m:r>
                            </m:e>
                            <m:sub>
                              <m:r>
                                <a:rPr lang="en-US" altLang="zh-CN" sz="9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altLang="zh-CN" sz="9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9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7" name="文本框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8885" y="6212840"/>
                    <a:ext cx="325532" cy="230832"/>
                  </a:xfrm>
                  <a:prstGeom prst="rect">
                    <a:avLst/>
                  </a:prstGeom>
                  <a:blipFill rotWithShape="1">
                    <a:blip r:embed="rId18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0" name="组合 109"/>
              <p:cNvGrpSpPr/>
              <p:nvPr/>
            </p:nvGrpSpPr>
            <p:grpSpPr>
              <a:xfrm>
                <a:off x="5740744" y="3215005"/>
                <a:ext cx="4257078" cy="1933472"/>
                <a:chOff x="5740744" y="2928069"/>
                <a:chExt cx="4257078" cy="193347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9" name="文本框 38"/>
                    <p:cNvSpPr txBox="1"/>
                    <p:nvPr/>
                  </p:nvSpPr>
                  <p:spPr>
                    <a:xfrm>
                      <a:off x="7251744" y="3408671"/>
                      <a:ext cx="325532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9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9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zh-CN" sz="9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r>
                                  <a:rPr lang="en-US" altLang="zh-CN" sz="9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900" b="1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39" name="文本框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51744" y="3408671"/>
                      <a:ext cx="325532" cy="230832"/>
                    </a:xfrm>
                    <a:prstGeom prst="rect">
                      <a:avLst/>
                    </a:prstGeom>
                    <a:blipFill rotWithShape="1">
                      <a:blip r:embed="rId19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1" name="组合 50"/>
                <p:cNvGrpSpPr/>
                <p:nvPr/>
              </p:nvGrpSpPr>
              <p:grpSpPr>
                <a:xfrm>
                  <a:off x="5740744" y="2928069"/>
                  <a:ext cx="4257078" cy="1933472"/>
                  <a:chOff x="4820928" y="2447212"/>
                  <a:chExt cx="4257078" cy="1933472"/>
                </a:xfrm>
              </p:grpSpPr>
              <p:grpSp>
                <p:nvGrpSpPr>
                  <p:cNvPr id="53" name="组合 52"/>
                  <p:cNvGrpSpPr/>
                  <p:nvPr/>
                </p:nvGrpSpPr>
                <p:grpSpPr>
                  <a:xfrm>
                    <a:off x="5525903" y="2597022"/>
                    <a:ext cx="3273448" cy="1555526"/>
                    <a:chOff x="1924050" y="1571625"/>
                    <a:chExt cx="4362450" cy="3000375"/>
                  </a:xfrm>
                </p:grpSpPr>
                <p:cxnSp>
                  <p:nvCxnSpPr>
                    <p:cNvPr id="82" name="直接箭头连接符 81"/>
                    <p:cNvCxnSpPr/>
                    <p:nvPr/>
                  </p:nvCxnSpPr>
                  <p:spPr>
                    <a:xfrm flipV="1">
                      <a:off x="1924050" y="1571625"/>
                      <a:ext cx="0" cy="3000375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直接箭头连接符 82"/>
                    <p:cNvCxnSpPr/>
                    <p:nvPr/>
                  </p:nvCxnSpPr>
                  <p:spPr>
                    <a:xfrm>
                      <a:off x="1924050" y="4572000"/>
                      <a:ext cx="4362450" cy="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55" name="文本框 54"/>
                      <p:cNvSpPr txBox="1"/>
                      <p:nvPr/>
                    </p:nvSpPr>
                    <p:spPr>
                      <a:xfrm>
                        <a:off x="8752474" y="4024660"/>
                        <a:ext cx="325532" cy="2667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m:oMathPara>
                        </a14:m>
                        <a:endParaRPr lang="zh-CN" altLang="en-US" dirty="0"/>
                      </a:p>
                    </p:txBody>
                  </p:sp>
                </mc:Choice>
                <mc:Fallback>
                  <p:sp>
                    <p:nvSpPr>
                      <p:cNvPr id="55" name="文本框 5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752474" y="4024660"/>
                        <a:ext cx="325532" cy="266797"/>
                      </a:xfrm>
                      <a:prstGeom prst="rect">
                        <a:avLst/>
                      </a:prstGeom>
                      <a:blipFill rotWithShape="1">
                        <a:blip r:embed="rId6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56" name="文本框 55"/>
                      <p:cNvSpPr txBox="1"/>
                      <p:nvPr/>
                    </p:nvSpPr>
                    <p:spPr>
                      <a:xfrm>
                        <a:off x="4820928" y="2447212"/>
                        <a:ext cx="440794" cy="4136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zh-CN" altLang="en-US" dirty="0"/>
                      </a:p>
                    </p:txBody>
                  </p:sp>
                </mc:Choice>
                <mc:Fallback>
                  <p:sp>
                    <p:nvSpPr>
                      <p:cNvPr id="56" name="文本框 5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20928" y="2447212"/>
                        <a:ext cx="440794" cy="413608"/>
                      </a:xfrm>
                      <a:prstGeom prst="rect">
                        <a:avLst/>
                      </a:prstGeom>
                      <a:blipFill rotWithShape="1">
                        <a:blip r:embed="rId20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9" name="任意多边形: 形状 58"/>
                  <p:cNvSpPr/>
                  <p:nvPr/>
                </p:nvSpPr>
                <p:spPr>
                  <a:xfrm>
                    <a:off x="5525903" y="2685495"/>
                    <a:ext cx="2821605" cy="1454368"/>
                  </a:xfrm>
                  <a:custGeom>
                    <a:avLst/>
                    <a:gdLst>
                      <a:gd name="connsiteX0" fmla="*/ 2413000 w 2413000"/>
                      <a:gd name="connsiteY0" fmla="*/ 0 h 2146300"/>
                      <a:gd name="connsiteX1" fmla="*/ 1308100 w 2413000"/>
                      <a:gd name="connsiteY1" fmla="*/ 889000 h 2146300"/>
                      <a:gd name="connsiteX2" fmla="*/ 0 w 2413000"/>
                      <a:gd name="connsiteY2" fmla="*/ 2146300 h 2146300"/>
                      <a:gd name="connsiteX0-1" fmla="*/ 2413000 w 2413000"/>
                      <a:gd name="connsiteY0-2" fmla="*/ 0 h 2146300"/>
                      <a:gd name="connsiteX1-3" fmla="*/ 1504950 w 2413000"/>
                      <a:gd name="connsiteY1-4" fmla="*/ 660400 h 2146300"/>
                      <a:gd name="connsiteX2-5" fmla="*/ 0 w 2413000"/>
                      <a:gd name="connsiteY2-6" fmla="*/ 2146300 h 2146300"/>
                      <a:gd name="connsiteX0-7" fmla="*/ 4019550 w 4019550"/>
                      <a:gd name="connsiteY0-8" fmla="*/ 0 h 2374900"/>
                      <a:gd name="connsiteX1-9" fmla="*/ 1504950 w 4019550"/>
                      <a:gd name="connsiteY1-10" fmla="*/ 889000 h 2374900"/>
                      <a:gd name="connsiteX2-11" fmla="*/ 0 w 4019550"/>
                      <a:gd name="connsiteY2-12" fmla="*/ 2374900 h 2374900"/>
                      <a:gd name="connsiteX0-13" fmla="*/ 4019550 w 4019550"/>
                      <a:gd name="connsiteY0-14" fmla="*/ 0 h 2374900"/>
                      <a:gd name="connsiteX1-15" fmla="*/ 1504950 w 4019550"/>
                      <a:gd name="connsiteY1-16" fmla="*/ 889000 h 2374900"/>
                      <a:gd name="connsiteX2-17" fmla="*/ 0 w 4019550"/>
                      <a:gd name="connsiteY2-18" fmla="*/ 2374900 h 2374900"/>
                      <a:gd name="connsiteX0-19" fmla="*/ 4165600 w 4165600"/>
                      <a:gd name="connsiteY0-20" fmla="*/ 0 h 2419350"/>
                      <a:gd name="connsiteX1-21" fmla="*/ 1504950 w 4165600"/>
                      <a:gd name="connsiteY1-22" fmla="*/ 933450 h 2419350"/>
                      <a:gd name="connsiteX2-23" fmla="*/ 0 w 4165600"/>
                      <a:gd name="connsiteY2-24" fmla="*/ 2419350 h 2419350"/>
                      <a:gd name="connsiteX0-25" fmla="*/ 4165600 w 4165600"/>
                      <a:gd name="connsiteY0-26" fmla="*/ 0 h 2419350"/>
                      <a:gd name="connsiteX1-27" fmla="*/ 1504950 w 4165600"/>
                      <a:gd name="connsiteY1-28" fmla="*/ 933450 h 2419350"/>
                      <a:gd name="connsiteX2-29" fmla="*/ 0 w 4165600"/>
                      <a:gd name="connsiteY2-30" fmla="*/ 2419350 h 2419350"/>
                      <a:gd name="connsiteX0-31" fmla="*/ 4165600 w 4165600"/>
                      <a:gd name="connsiteY0-32" fmla="*/ 0 h 2419350"/>
                      <a:gd name="connsiteX1-33" fmla="*/ 1504950 w 4165600"/>
                      <a:gd name="connsiteY1-34" fmla="*/ 933450 h 2419350"/>
                      <a:gd name="connsiteX2-35" fmla="*/ 0 w 4165600"/>
                      <a:gd name="connsiteY2-36" fmla="*/ 2419350 h 2419350"/>
                      <a:gd name="connsiteX0-37" fmla="*/ 4165600 w 4165600"/>
                      <a:gd name="connsiteY0-38" fmla="*/ 0 h 2419350"/>
                      <a:gd name="connsiteX1-39" fmla="*/ 1504950 w 4165600"/>
                      <a:gd name="connsiteY1-40" fmla="*/ 933450 h 2419350"/>
                      <a:gd name="connsiteX2-41" fmla="*/ 0 w 4165600"/>
                      <a:gd name="connsiteY2-42" fmla="*/ 2419350 h 2419350"/>
                      <a:gd name="connsiteX0-43" fmla="*/ 4165600 w 4165600"/>
                      <a:gd name="connsiteY0-44" fmla="*/ 0 h 2419350"/>
                      <a:gd name="connsiteX1-45" fmla="*/ 1504950 w 4165600"/>
                      <a:gd name="connsiteY1-46" fmla="*/ 933450 h 2419350"/>
                      <a:gd name="connsiteX2-47" fmla="*/ 0 w 4165600"/>
                      <a:gd name="connsiteY2-48" fmla="*/ 2419350 h 2419350"/>
                      <a:gd name="connsiteX0-49" fmla="*/ 4165600 w 4165600"/>
                      <a:gd name="connsiteY0-50" fmla="*/ 0 h 2419350"/>
                      <a:gd name="connsiteX1-51" fmla="*/ 1606550 w 4165600"/>
                      <a:gd name="connsiteY1-52" fmla="*/ 800100 h 2419350"/>
                      <a:gd name="connsiteX2-53" fmla="*/ 0 w 4165600"/>
                      <a:gd name="connsiteY2-54" fmla="*/ 2419350 h 2419350"/>
                      <a:gd name="connsiteX0-55" fmla="*/ 4165600 w 4165600"/>
                      <a:gd name="connsiteY0-56" fmla="*/ 0 h 2419350"/>
                      <a:gd name="connsiteX1-57" fmla="*/ 1606550 w 4165600"/>
                      <a:gd name="connsiteY1-58" fmla="*/ 800100 h 2419350"/>
                      <a:gd name="connsiteX2-59" fmla="*/ 1165364 w 4165600"/>
                      <a:gd name="connsiteY2-60" fmla="*/ 1234869 h 2419350"/>
                      <a:gd name="connsiteX3" fmla="*/ 0 w 4165600"/>
                      <a:gd name="connsiteY3" fmla="*/ 2419350 h 2419350"/>
                      <a:gd name="connsiteX0-61" fmla="*/ 4165600 w 4165600"/>
                      <a:gd name="connsiteY0-62" fmla="*/ 0 h 2419350"/>
                      <a:gd name="connsiteX1-63" fmla="*/ 1606550 w 4165600"/>
                      <a:gd name="connsiteY1-64" fmla="*/ 800100 h 2419350"/>
                      <a:gd name="connsiteX2-65" fmla="*/ 391794 w 4165600"/>
                      <a:gd name="connsiteY2-66" fmla="*/ 2271735 h 2419350"/>
                      <a:gd name="connsiteX3-67" fmla="*/ 0 w 4165600"/>
                      <a:gd name="connsiteY3-68" fmla="*/ 2419350 h 2419350"/>
                      <a:gd name="connsiteX0-69" fmla="*/ 4165600 w 4165600"/>
                      <a:gd name="connsiteY0-70" fmla="*/ 0 h 2419350"/>
                      <a:gd name="connsiteX1-71" fmla="*/ 1606550 w 4165600"/>
                      <a:gd name="connsiteY1-72" fmla="*/ 800100 h 2419350"/>
                      <a:gd name="connsiteX2-73" fmla="*/ 391794 w 4165600"/>
                      <a:gd name="connsiteY2-74" fmla="*/ 2271735 h 2419350"/>
                      <a:gd name="connsiteX3-75" fmla="*/ 0 w 4165600"/>
                      <a:gd name="connsiteY3-76" fmla="*/ 2419350 h 2419350"/>
                      <a:gd name="connsiteX0-77" fmla="*/ 4165600 w 4165600"/>
                      <a:gd name="connsiteY0-78" fmla="*/ 0 h 2419350"/>
                      <a:gd name="connsiteX1-79" fmla="*/ 1606550 w 4165600"/>
                      <a:gd name="connsiteY1-80" fmla="*/ 800100 h 2419350"/>
                      <a:gd name="connsiteX2-81" fmla="*/ 391794 w 4165600"/>
                      <a:gd name="connsiteY2-82" fmla="*/ 2271735 h 2419350"/>
                      <a:gd name="connsiteX3-83" fmla="*/ 0 w 4165600"/>
                      <a:gd name="connsiteY3-84" fmla="*/ 2419350 h 2419350"/>
                      <a:gd name="connsiteX0-85" fmla="*/ 4165600 w 4165600"/>
                      <a:gd name="connsiteY0-86" fmla="*/ 0 h 2419350"/>
                      <a:gd name="connsiteX1-87" fmla="*/ 1606550 w 4165600"/>
                      <a:gd name="connsiteY1-88" fmla="*/ 800100 h 2419350"/>
                      <a:gd name="connsiteX2-89" fmla="*/ 391794 w 4165600"/>
                      <a:gd name="connsiteY2-90" fmla="*/ 2271735 h 2419350"/>
                      <a:gd name="connsiteX3-91" fmla="*/ 0 w 4165600"/>
                      <a:gd name="connsiteY3-92" fmla="*/ 2419350 h 2419350"/>
                      <a:gd name="connsiteX0-93" fmla="*/ 4165600 w 4165600"/>
                      <a:gd name="connsiteY0-94" fmla="*/ 0 h 2419350"/>
                      <a:gd name="connsiteX1-95" fmla="*/ 1606550 w 4165600"/>
                      <a:gd name="connsiteY1-96" fmla="*/ 800100 h 2419350"/>
                      <a:gd name="connsiteX2-97" fmla="*/ 391794 w 4165600"/>
                      <a:gd name="connsiteY2-98" fmla="*/ 2339357 h 2419350"/>
                      <a:gd name="connsiteX3-99" fmla="*/ 0 w 4165600"/>
                      <a:gd name="connsiteY3-100" fmla="*/ 2419350 h 2419350"/>
                      <a:gd name="connsiteX0-101" fmla="*/ 4165600 w 4165600"/>
                      <a:gd name="connsiteY0-102" fmla="*/ 0 h 2419350"/>
                      <a:gd name="connsiteX1-103" fmla="*/ 1606550 w 4165600"/>
                      <a:gd name="connsiteY1-104" fmla="*/ 800100 h 2419350"/>
                      <a:gd name="connsiteX2-105" fmla="*/ 391794 w 4165600"/>
                      <a:gd name="connsiteY2-106" fmla="*/ 2339357 h 2419350"/>
                      <a:gd name="connsiteX3-107" fmla="*/ 0 w 4165600"/>
                      <a:gd name="connsiteY3-108" fmla="*/ 2419350 h 2419350"/>
                      <a:gd name="connsiteX0-109" fmla="*/ 4165600 w 4165600"/>
                      <a:gd name="connsiteY0-110" fmla="*/ 0 h 2419350"/>
                      <a:gd name="connsiteX1-111" fmla="*/ 1606550 w 4165600"/>
                      <a:gd name="connsiteY1-112" fmla="*/ 800100 h 2419350"/>
                      <a:gd name="connsiteX2-113" fmla="*/ 391794 w 4165600"/>
                      <a:gd name="connsiteY2-114" fmla="*/ 2339357 h 2419350"/>
                      <a:gd name="connsiteX3-115" fmla="*/ 0 w 4165600"/>
                      <a:gd name="connsiteY3-116" fmla="*/ 2419350 h 2419350"/>
                      <a:gd name="connsiteX0-117" fmla="*/ 4165600 w 4165600"/>
                      <a:gd name="connsiteY0-118" fmla="*/ 0 h 2419350"/>
                      <a:gd name="connsiteX1-119" fmla="*/ 1606550 w 4165600"/>
                      <a:gd name="connsiteY1-120" fmla="*/ 800100 h 2419350"/>
                      <a:gd name="connsiteX2-121" fmla="*/ 391794 w 4165600"/>
                      <a:gd name="connsiteY2-122" fmla="*/ 2339357 h 2419350"/>
                      <a:gd name="connsiteX3-123" fmla="*/ 0 w 4165600"/>
                      <a:gd name="connsiteY3-124" fmla="*/ 2419350 h 2419350"/>
                      <a:gd name="connsiteX0-125" fmla="*/ 4165600 w 4165600"/>
                      <a:gd name="connsiteY0-126" fmla="*/ 0 h 2419350"/>
                      <a:gd name="connsiteX1-127" fmla="*/ 1606550 w 4165600"/>
                      <a:gd name="connsiteY1-128" fmla="*/ 800100 h 2419350"/>
                      <a:gd name="connsiteX2-129" fmla="*/ 391794 w 4165600"/>
                      <a:gd name="connsiteY2-130" fmla="*/ 2339357 h 2419350"/>
                      <a:gd name="connsiteX3-131" fmla="*/ 0 w 4165600"/>
                      <a:gd name="connsiteY3-132" fmla="*/ 2419350 h 2419350"/>
                      <a:gd name="connsiteX0-133" fmla="*/ 4165600 w 4165600"/>
                      <a:gd name="connsiteY0-134" fmla="*/ 0 h 2419350"/>
                      <a:gd name="connsiteX1-135" fmla="*/ 1606550 w 4165600"/>
                      <a:gd name="connsiteY1-136" fmla="*/ 800100 h 2419350"/>
                      <a:gd name="connsiteX2-137" fmla="*/ 675181 w 4165600"/>
                      <a:gd name="connsiteY2-138" fmla="*/ 2031302 h 2419350"/>
                      <a:gd name="connsiteX3-139" fmla="*/ 0 w 4165600"/>
                      <a:gd name="connsiteY3-140" fmla="*/ 2419350 h 2419350"/>
                      <a:gd name="connsiteX0-141" fmla="*/ 4165600 w 4165600"/>
                      <a:gd name="connsiteY0-142" fmla="*/ 0 h 2419350"/>
                      <a:gd name="connsiteX1-143" fmla="*/ 1606550 w 4165600"/>
                      <a:gd name="connsiteY1-144" fmla="*/ 800100 h 2419350"/>
                      <a:gd name="connsiteX2-145" fmla="*/ 675181 w 4165600"/>
                      <a:gd name="connsiteY2-146" fmla="*/ 2031302 h 2419350"/>
                      <a:gd name="connsiteX3-147" fmla="*/ 0 w 4165600"/>
                      <a:gd name="connsiteY3-148" fmla="*/ 2419350 h 2419350"/>
                      <a:gd name="connsiteX0-149" fmla="*/ 4165600 w 4165600"/>
                      <a:gd name="connsiteY0-150" fmla="*/ 0 h 2419350"/>
                      <a:gd name="connsiteX1-151" fmla="*/ 1606550 w 4165600"/>
                      <a:gd name="connsiteY1-152" fmla="*/ 800100 h 2419350"/>
                      <a:gd name="connsiteX2-153" fmla="*/ 675181 w 4165600"/>
                      <a:gd name="connsiteY2-154" fmla="*/ 2031302 h 2419350"/>
                      <a:gd name="connsiteX3-155" fmla="*/ 0 w 4165600"/>
                      <a:gd name="connsiteY3-156" fmla="*/ 2419350 h 2419350"/>
                      <a:gd name="connsiteX0-157" fmla="*/ 4165600 w 4165600"/>
                      <a:gd name="connsiteY0-158" fmla="*/ 0 h 2419350"/>
                      <a:gd name="connsiteX1-159" fmla="*/ 1606550 w 4165600"/>
                      <a:gd name="connsiteY1-160" fmla="*/ 800100 h 2419350"/>
                      <a:gd name="connsiteX2-161" fmla="*/ 675181 w 4165600"/>
                      <a:gd name="connsiteY2-162" fmla="*/ 2031302 h 2419350"/>
                      <a:gd name="connsiteX3-163" fmla="*/ 0 w 4165600"/>
                      <a:gd name="connsiteY3-164" fmla="*/ 2419350 h 2419350"/>
                      <a:gd name="connsiteX0-165" fmla="*/ 4165600 w 4165600"/>
                      <a:gd name="connsiteY0-166" fmla="*/ 0 h 2419350"/>
                      <a:gd name="connsiteX1-167" fmla="*/ 1606550 w 4165600"/>
                      <a:gd name="connsiteY1-168" fmla="*/ 800100 h 2419350"/>
                      <a:gd name="connsiteX2-169" fmla="*/ 675181 w 4165600"/>
                      <a:gd name="connsiteY2-170" fmla="*/ 2031302 h 2419350"/>
                      <a:gd name="connsiteX3-171" fmla="*/ 0 w 4165600"/>
                      <a:gd name="connsiteY3-172" fmla="*/ 2419350 h 2419350"/>
                      <a:gd name="connsiteX0-173" fmla="*/ 4165600 w 4165600"/>
                      <a:gd name="connsiteY0-174" fmla="*/ 0 h 2419350"/>
                      <a:gd name="connsiteX1-175" fmla="*/ 1606550 w 4165600"/>
                      <a:gd name="connsiteY1-176" fmla="*/ 800100 h 2419350"/>
                      <a:gd name="connsiteX2-177" fmla="*/ 682840 w 4165600"/>
                      <a:gd name="connsiteY2-178" fmla="*/ 2046329 h 2419350"/>
                      <a:gd name="connsiteX3-179" fmla="*/ 0 w 4165600"/>
                      <a:gd name="connsiteY3-180" fmla="*/ 2419350 h 2419350"/>
                      <a:gd name="connsiteX0-181" fmla="*/ 4165600 w 4165600"/>
                      <a:gd name="connsiteY0-182" fmla="*/ 0 h 2419350"/>
                      <a:gd name="connsiteX1-183" fmla="*/ 1606550 w 4165600"/>
                      <a:gd name="connsiteY1-184" fmla="*/ 800100 h 2419350"/>
                      <a:gd name="connsiteX2-185" fmla="*/ 682840 w 4165600"/>
                      <a:gd name="connsiteY2-186" fmla="*/ 2046329 h 2419350"/>
                      <a:gd name="connsiteX3-187" fmla="*/ 0 w 4165600"/>
                      <a:gd name="connsiteY3-188" fmla="*/ 2419350 h 2419350"/>
                      <a:gd name="connsiteX0-189" fmla="*/ 4165600 w 4165600"/>
                      <a:gd name="connsiteY0-190" fmla="*/ 0 h 2419350"/>
                      <a:gd name="connsiteX1-191" fmla="*/ 1606550 w 4165600"/>
                      <a:gd name="connsiteY1-192" fmla="*/ 800100 h 2419350"/>
                      <a:gd name="connsiteX2-193" fmla="*/ 682840 w 4165600"/>
                      <a:gd name="connsiteY2-194" fmla="*/ 2046329 h 2419350"/>
                      <a:gd name="connsiteX3-195" fmla="*/ 0 w 4165600"/>
                      <a:gd name="connsiteY3-196" fmla="*/ 2419350 h 2419350"/>
                      <a:gd name="connsiteX0-197" fmla="*/ 4165600 w 4165600"/>
                      <a:gd name="connsiteY0-198" fmla="*/ 0 h 2419350"/>
                      <a:gd name="connsiteX1-199" fmla="*/ 1606550 w 4165600"/>
                      <a:gd name="connsiteY1-200" fmla="*/ 800100 h 2419350"/>
                      <a:gd name="connsiteX2-201" fmla="*/ 682840 w 4165600"/>
                      <a:gd name="connsiteY2-202" fmla="*/ 2046329 h 2419350"/>
                      <a:gd name="connsiteX3-203" fmla="*/ 0 w 4165600"/>
                      <a:gd name="connsiteY3-204" fmla="*/ 2419350 h 2419350"/>
                      <a:gd name="connsiteX0-205" fmla="*/ 4165600 w 4165600"/>
                      <a:gd name="connsiteY0-206" fmla="*/ 0 h 2419350"/>
                      <a:gd name="connsiteX1-207" fmla="*/ 1606550 w 4165600"/>
                      <a:gd name="connsiteY1-208" fmla="*/ 800100 h 2419350"/>
                      <a:gd name="connsiteX2-209" fmla="*/ 682840 w 4165600"/>
                      <a:gd name="connsiteY2-210" fmla="*/ 2046329 h 2419350"/>
                      <a:gd name="connsiteX3-211" fmla="*/ 0 w 4165600"/>
                      <a:gd name="connsiteY3-212" fmla="*/ 2419350 h 2419350"/>
                      <a:gd name="connsiteX0-213" fmla="*/ 4165600 w 4165600"/>
                      <a:gd name="connsiteY0-214" fmla="*/ 0 h 2419350"/>
                      <a:gd name="connsiteX1-215" fmla="*/ 1606550 w 4165600"/>
                      <a:gd name="connsiteY1-216" fmla="*/ 800100 h 2419350"/>
                      <a:gd name="connsiteX2-217" fmla="*/ 682840 w 4165600"/>
                      <a:gd name="connsiteY2-218" fmla="*/ 2046329 h 2419350"/>
                      <a:gd name="connsiteX3-219" fmla="*/ 0 w 4165600"/>
                      <a:gd name="connsiteY3-220" fmla="*/ 2419350 h 2419350"/>
                      <a:gd name="connsiteX0-221" fmla="*/ 4165600 w 4165600"/>
                      <a:gd name="connsiteY0-222" fmla="*/ 0 h 2419350"/>
                      <a:gd name="connsiteX1-223" fmla="*/ 1879406 w 4165600"/>
                      <a:gd name="connsiteY1-224" fmla="*/ 532430 h 2419350"/>
                      <a:gd name="connsiteX2-225" fmla="*/ 682840 w 4165600"/>
                      <a:gd name="connsiteY2-226" fmla="*/ 2046329 h 2419350"/>
                      <a:gd name="connsiteX3-227" fmla="*/ 0 w 4165600"/>
                      <a:gd name="connsiteY3-228" fmla="*/ 2419350 h 2419350"/>
                      <a:gd name="connsiteX0-229" fmla="*/ 4165600 w 4165600"/>
                      <a:gd name="connsiteY0-230" fmla="*/ 0 h 2419350"/>
                      <a:gd name="connsiteX1-231" fmla="*/ 1879406 w 4165600"/>
                      <a:gd name="connsiteY1-232" fmla="*/ 532430 h 2419350"/>
                      <a:gd name="connsiteX2-233" fmla="*/ 682840 w 4165600"/>
                      <a:gd name="connsiteY2-234" fmla="*/ 2046329 h 2419350"/>
                      <a:gd name="connsiteX3-235" fmla="*/ 0 w 4165600"/>
                      <a:gd name="connsiteY3-236" fmla="*/ 2419350 h 2419350"/>
                      <a:gd name="connsiteX0-237" fmla="*/ 4165600 w 4165600"/>
                      <a:gd name="connsiteY0-238" fmla="*/ 0 h 2419350"/>
                      <a:gd name="connsiteX1-239" fmla="*/ 1879406 w 4165600"/>
                      <a:gd name="connsiteY1-240" fmla="*/ 532430 h 2419350"/>
                      <a:gd name="connsiteX2-241" fmla="*/ 682840 w 4165600"/>
                      <a:gd name="connsiteY2-242" fmla="*/ 2046329 h 2419350"/>
                      <a:gd name="connsiteX3-243" fmla="*/ 0 w 4165600"/>
                      <a:gd name="connsiteY3-244" fmla="*/ 2419350 h 2419350"/>
                      <a:gd name="connsiteX0-245" fmla="*/ 4165600 w 4165600"/>
                      <a:gd name="connsiteY0-246" fmla="*/ 0 h 2419350"/>
                      <a:gd name="connsiteX1-247" fmla="*/ 1879406 w 4165600"/>
                      <a:gd name="connsiteY1-248" fmla="*/ 532430 h 2419350"/>
                      <a:gd name="connsiteX2-249" fmla="*/ 682840 w 4165600"/>
                      <a:gd name="connsiteY2-250" fmla="*/ 2046329 h 2419350"/>
                      <a:gd name="connsiteX3-251" fmla="*/ 0 w 4165600"/>
                      <a:gd name="connsiteY3-252" fmla="*/ 2419350 h 2419350"/>
                      <a:gd name="connsiteX0-253" fmla="*/ 4165600 w 4165600"/>
                      <a:gd name="connsiteY0-254" fmla="*/ 0 h 2419350"/>
                      <a:gd name="connsiteX1-255" fmla="*/ 1879406 w 4165600"/>
                      <a:gd name="connsiteY1-256" fmla="*/ 532430 h 2419350"/>
                      <a:gd name="connsiteX2-257" fmla="*/ 682840 w 4165600"/>
                      <a:gd name="connsiteY2-258" fmla="*/ 2046329 h 2419350"/>
                      <a:gd name="connsiteX3-259" fmla="*/ 0 w 4165600"/>
                      <a:gd name="connsiteY3-260" fmla="*/ 2419350 h 2419350"/>
                      <a:gd name="connsiteX0-261" fmla="*/ 4165600 w 4165600"/>
                      <a:gd name="connsiteY0-262" fmla="*/ 0 h 2419350"/>
                      <a:gd name="connsiteX1-263" fmla="*/ 1879406 w 4165600"/>
                      <a:gd name="connsiteY1-264" fmla="*/ 532430 h 2419350"/>
                      <a:gd name="connsiteX2-265" fmla="*/ 682840 w 4165600"/>
                      <a:gd name="connsiteY2-266" fmla="*/ 2046329 h 2419350"/>
                      <a:gd name="connsiteX3-267" fmla="*/ 0 w 4165600"/>
                      <a:gd name="connsiteY3-268" fmla="*/ 2419350 h 2419350"/>
                      <a:gd name="connsiteX0-269" fmla="*/ 4165600 w 4165600"/>
                      <a:gd name="connsiteY0-270" fmla="*/ 0 h 2419350"/>
                      <a:gd name="connsiteX1-271" fmla="*/ 1984719 w 4165600"/>
                      <a:gd name="connsiteY1-272" fmla="*/ 424423 h 2419350"/>
                      <a:gd name="connsiteX2-273" fmla="*/ 682840 w 4165600"/>
                      <a:gd name="connsiteY2-274" fmla="*/ 2046329 h 2419350"/>
                      <a:gd name="connsiteX3-275" fmla="*/ 0 w 4165600"/>
                      <a:gd name="connsiteY3-276" fmla="*/ 2419350 h 2419350"/>
                      <a:gd name="connsiteX0-277" fmla="*/ 4165600 w 4165600"/>
                      <a:gd name="connsiteY0-278" fmla="*/ 0 h 2419350"/>
                      <a:gd name="connsiteX1-279" fmla="*/ 1984719 w 4165600"/>
                      <a:gd name="connsiteY1-280" fmla="*/ 424423 h 2419350"/>
                      <a:gd name="connsiteX2-281" fmla="*/ 682840 w 4165600"/>
                      <a:gd name="connsiteY2-282" fmla="*/ 2046329 h 2419350"/>
                      <a:gd name="connsiteX3-283" fmla="*/ 0 w 4165600"/>
                      <a:gd name="connsiteY3-284" fmla="*/ 2419350 h 2419350"/>
                      <a:gd name="connsiteX0-285" fmla="*/ 4165600 w 4165600"/>
                      <a:gd name="connsiteY0-286" fmla="*/ 0 h 2419350"/>
                      <a:gd name="connsiteX1-287" fmla="*/ 1984719 w 4165600"/>
                      <a:gd name="connsiteY1-288" fmla="*/ 424423 h 2419350"/>
                      <a:gd name="connsiteX2-289" fmla="*/ 682840 w 4165600"/>
                      <a:gd name="connsiteY2-290" fmla="*/ 2046329 h 2419350"/>
                      <a:gd name="connsiteX3-291" fmla="*/ 0 w 4165600"/>
                      <a:gd name="connsiteY3-292" fmla="*/ 2419350 h 2419350"/>
                      <a:gd name="connsiteX0-293" fmla="*/ 4165600 w 4165600"/>
                      <a:gd name="connsiteY0-294" fmla="*/ 0 h 2419350"/>
                      <a:gd name="connsiteX1-295" fmla="*/ 1984719 w 4165600"/>
                      <a:gd name="connsiteY1-296" fmla="*/ 424423 h 2419350"/>
                      <a:gd name="connsiteX2-297" fmla="*/ 644545 w 4165600"/>
                      <a:gd name="connsiteY2-298" fmla="*/ 2102681 h 2419350"/>
                      <a:gd name="connsiteX3-299" fmla="*/ 0 w 4165600"/>
                      <a:gd name="connsiteY3-300" fmla="*/ 2419350 h 2419350"/>
                      <a:gd name="connsiteX0-301" fmla="*/ 4165600 w 4165600"/>
                      <a:gd name="connsiteY0-302" fmla="*/ 0 h 2419350"/>
                      <a:gd name="connsiteX1-303" fmla="*/ 1984719 w 4165600"/>
                      <a:gd name="connsiteY1-304" fmla="*/ 424423 h 2419350"/>
                      <a:gd name="connsiteX2-305" fmla="*/ 644545 w 4165600"/>
                      <a:gd name="connsiteY2-306" fmla="*/ 2102681 h 2419350"/>
                      <a:gd name="connsiteX3-307" fmla="*/ 0 w 4165600"/>
                      <a:gd name="connsiteY3-308" fmla="*/ 2419350 h 2419350"/>
                      <a:gd name="connsiteX0-309" fmla="*/ 4165600 w 4165600"/>
                      <a:gd name="connsiteY0-310" fmla="*/ 0 h 2419350"/>
                      <a:gd name="connsiteX1-311" fmla="*/ 1984719 w 4165600"/>
                      <a:gd name="connsiteY1-312" fmla="*/ 424423 h 2419350"/>
                      <a:gd name="connsiteX2-313" fmla="*/ 644545 w 4165600"/>
                      <a:gd name="connsiteY2-314" fmla="*/ 2102681 h 2419350"/>
                      <a:gd name="connsiteX3-315" fmla="*/ 0 w 4165600"/>
                      <a:gd name="connsiteY3-316" fmla="*/ 2419350 h 2419350"/>
                      <a:gd name="connsiteX0-317" fmla="*/ 4165600 w 4165600"/>
                      <a:gd name="connsiteY0-318" fmla="*/ 0 h 2419350"/>
                      <a:gd name="connsiteX1-319" fmla="*/ 1984719 w 4165600"/>
                      <a:gd name="connsiteY1-320" fmla="*/ 424423 h 2419350"/>
                      <a:gd name="connsiteX2-321" fmla="*/ 644545 w 4165600"/>
                      <a:gd name="connsiteY2-322" fmla="*/ 2102681 h 2419350"/>
                      <a:gd name="connsiteX3-323" fmla="*/ 0 w 4165600"/>
                      <a:gd name="connsiteY3-324" fmla="*/ 2419350 h 2419350"/>
                      <a:gd name="connsiteX0-325" fmla="*/ 4165600 w 4165600"/>
                      <a:gd name="connsiteY0-326" fmla="*/ 0 h 2419350"/>
                      <a:gd name="connsiteX1-327" fmla="*/ 1984719 w 4165600"/>
                      <a:gd name="connsiteY1-328" fmla="*/ 424423 h 2419350"/>
                      <a:gd name="connsiteX2-329" fmla="*/ 644545 w 4165600"/>
                      <a:gd name="connsiteY2-330" fmla="*/ 2102681 h 2419350"/>
                      <a:gd name="connsiteX3-331" fmla="*/ 0 w 4165600"/>
                      <a:gd name="connsiteY3-332" fmla="*/ 2419350 h 2419350"/>
                      <a:gd name="connsiteX0-333" fmla="*/ 4165600 w 4165600"/>
                      <a:gd name="connsiteY0-334" fmla="*/ 0 h 2419350"/>
                      <a:gd name="connsiteX1-335" fmla="*/ 1984719 w 4165600"/>
                      <a:gd name="connsiteY1-336" fmla="*/ 424423 h 2419350"/>
                      <a:gd name="connsiteX2-337" fmla="*/ 644545 w 4165600"/>
                      <a:gd name="connsiteY2-338" fmla="*/ 2102681 h 2419350"/>
                      <a:gd name="connsiteX3-339" fmla="*/ 0 w 4165600"/>
                      <a:gd name="connsiteY3-340" fmla="*/ 2419350 h 2419350"/>
                      <a:gd name="connsiteX0-341" fmla="*/ 4165600 w 4165600"/>
                      <a:gd name="connsiteY0-342" fmla="*/ 0 h 2419350"/>
                      <a:gd name="connsiteX1-343" fmla="*/ 1984719 w 4165600"/>
                      <a:gd name="connsiteY1-344" fmla="*/ 424423 h 2419350"/>
                      <a:gd name="connsiteX2-345" fmla="*/ 644545 w 4165600"/>
                      <a:gd name="connsiteY2-346" fmla="*/ 2102681 h 2419350"/>
                      <a:gd name="connsiteX3-347" fmla="*/ 0 w 4165600"/>
                      <a:gd name="connsiteY3-348" fmla="*/ 2419350 h 2419350"/>
                      <a:gd name="connsiteX0-349" fmla="*/ 4165600 w 4165600"/>
                      <a:gd name="connsiteY0-350" fmla="*/ 0 h 2419350"/>
                      <a:gd name="connsiteX1-351" fmla="*/ 1984719 w 4165600"/>
                      <a:gd name="connsiteY1-352" fmla="*/ 424423 h 2419350"/>
                      <a:gd name="connsiteX2-353" fmla="*/ 644545 w 4165600"/>
                      <a:gd name="connsiteY2-354" fmla="*/ 2102681 h 2419350"/>
                      <a:gd name="connsiteX3-355" fmla="*/ 0 w 4165600"/>
                      <a:gd name="connsiteY3-356" fmla="*/ 2419350 h 2419350"/>
                      <a:gd name="connsiteX0-357" fmla="*/ 4165600 w 4165600"/>
                      <a:gd name="connsiteY0-358" fmla="*/ 0 h 2419350"/>
                      <a:gd name="connsiteX1-359" fmla="*/ 1984719 w 4165600"/>
                      <a:gd name="connsiteY1-360" fmla="*/ 424423 h 2419350"/>
                      <a:gd name="connsiteX2-361" fmla="*/ 644545 w 4165600"/>
                      <a:gd name="connsiteY2-362" fmla="*/ 2102681 h 2419350"/>
                      <a:gd name="connsiteX3-363" fmla="*/ 0 w 4165600"/>
                      <a:gd name="connsiteY3-364" fmla="*/ 2419350 h 2419350"/>
                      <a:gd name="connsiteX0-365" fmla="*/ 4165600 w 4165600"/>
                      <a:gd name="connsiteY0-366" fmla="*/ 0 h 2419350"/>
                      <a:gd name="connsiteX1-367" fmla="*/ 1984719 w 4165600"/>
                      <a:gd name="connsiteY1-368" fmla="*/ 424423 h 2419350"/>
                      <a:gd name="connsiteX2-369" fmla="*/ 644545 w 4165600"/>
                      <a:gd name="connsiteY2-370" fmla="*/ 2102681 h 2419350"/>
                      <a:gd name="connsiteX3-371" fmla="*/ 0 w 4165600"/>
                      <a:gd name="connsiteY3-372" fmla="*/ 2419350 h 241935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67" y="connsiteY3-68"/>
                      </a:cxn>
                    </a:cxnLst>
                    <a:rect l="l" t="t" r="r" b="b"/>
                    <a:pathLst>
                      <a:path w="4165600" h="2419350">
                        <a:moveTo>
                          <a:pt x="4165600" y="0"/>
                        </a:moveTo>
                        <a:cubicBezTo>
                          <a:pt x="2271183" y="11641"/>
                          <a:pt x="2086550" y="345218"/>
                          <a:pt x="1984719" y="424423"/>
                        </a:cubicBezTo>
                        <a:cubicBezTo>
                          <a:pt x="1618396" y="747320"/>
                          <a:pt x="924798" y="1797431"/>
                          <a:pt x="644545" y="2102681"/>
                        </a:cubicBezTo>
                        <a:cubicBezTo>
                          <a:pt x="398423" y="2347552"/>
                          <a:pt x="314417" y="2362632"/>
                          <a:pt x="0" y="241935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>
                    <a:off x="6363984" y="3401150"/>
                    <a:ext cx="75527" cy="692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椭圆 60"/>
                  <p:cNvSpPr/>
                  <p:nvPr/>
                </p:nvSpPr>
                <p:spPr>
                  <a:xfrm>
                    <a:off x="5787076" y="4022961"/>
                    <a:ext cx="75527" cy="692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6077853" y="3733232"/>
                    <a:ext cx="75527" cy="692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椭圆 64"/>
                  <p:cNvSpPr/>
                  <p:nvPr/>
                </p:nvSpPr>
                <p:spPr>
                  <a:xfrm>
                    <a:off x="6664576" y="3071092"/>
                    <a:ext cx="75527" cy="692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6950309" y="2816544"/>
                    <a:ext cx="75527" cy="692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椭圆 68"/>
                  <p:cNvSpPr/>
                  <p:nvPr/>
                </p:nvSpPr>
                <p:spPr>
                  <a:xfrm>
                    <a:off x="7526589" y="2680621"/>
                    <a:ext cx="75527" cy="692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" name="椭圆 69"/>
                  <p:cNvSpPr/>
                  <p:nvPr/>
                </p:nvSpPr>
                <p:spPr>
                  <a:xfrm>
                    <a:off x="8297504" y="2637842"/>
                    <a:ext cx="75527" cy="692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1" name="文本框 70"/>
                      <p:cNvSpPr txBox="1"/>
                      <p:nvPr/>
                    </p:nvSpPr>
                    <p:spPr>
                      <a:xfrm>
                        <a:off x="5769002" y="4094445"/>
                        <a:ext cx="20901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1100" b="1" dirty="0"/>
                      </a:p>
                    </p:txBody>
                  </p:sp>
                </mc:Choice>
                <mc:Fallback>
                  <p:sp>
                    <p:nvSpPr>
                      <p:cNvPr id="71" name="文本框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69002" y="4094445"/>
                        <a:ext cx="209017" cy="261610"/>
                      </a:xfrm>
                      <a:prstGeom prst="rect">
                        <a:avLst/>
                      </a:prstGeom>
                      <a:blipFill rotWithShape="1">
                        <a:blip r:embed="rId21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2" name="文本框 71"/>
                      <p:cNvSpPr txBox="1"/>
                      <p:nvPr/>
                    </p:nvSpPr>
                    <p:spPr>
                      <a:xfrm>
                        <a:off x="6040192" y="4087510"/>
                        <a:ext cx="20901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1100" b="1" dirty="0"/>
                      </a:p>
                    </p:txBody>
                  </p:sp>
                </mc:Choice>
                <mc:Fallback>
                  <p:sp>
                    <p:nvSpPr>
                      <p:cNvPr id="72" name="文本框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40192" y="4087510"/>
                        <a:ext cx="209017" cy="261610"/>
                      </a:xfrm>
                      <a:prstGeom prst="rect">
                        <a:avLst/>
                      </a:prstGeom>
                      <a:blipFill rotWithShape="1">
                        <a:blip r:embed="rId22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4" name="文本框 73"/>
                      <p:cNvSpPr txBox="1"/>
                      <p:nvPr/>
                    </p:nvSpPr>
                    <p:spPr>
                      <a:xfrm>
                        <a:off x="6349204" y="4093860"/>
                        <a:ext cx="20901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1100" b="1" dirty="0"/>
                      </a:p>
                    </p:txBody>
                  </p:sp>
                </mc:Choice>
                <mc:Fallback>
                  <p:sp>
                    <p:nvSpPr>
                      <p:cNvPr id="74" name="文本框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49204" y="4093860"/>
                        <a:ext cx="209017" cy="261610"/>
                      </a:xfrm>
                      <a:prstGeom prst="rect">
                        <a:avLst/>
                      </a:prstGeom>
                      <a:blipFill rotWithShape="1">
                        <a:blip r:embed="rId11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5" name="文本框 74"/>
                      <p:cNvSpPr txBox="1"/>
                      <p:nvPr/>
                    </p:nvSpPr>
                    <p:spPr>
                      <a:xfrm>
                        <a:off x="6595819" y="4109877"/>
                        <a:ext cx="20901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1100" b="1" dirty="0"/>
                      </a:p>
                    </p:txBody>
                  </p:sp>
                </mc:Choice>
                <mc:Fallback>
                  <p:sp>
                    <p:nvSpPr>
                      <p:cNvPr id="75" name="文本框 7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95819" y="4109877"/>
                        <a:ext cx="209017" cy="261610"/>
                      </a:xfrm>
                      <a:prstGeom prst="rect">
                        <a:avLst/>
                      </a:prstGeom>
                      <a:blipFill rotWithShape="1">
                        <a:blip r:embed="rId12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6" name="文本框 75"/>
                      <p:cNvSpPr txBox="1"/>
                      <p:nvPr/>
                    </p:nvSpPr>
                    <p:spPr>
                      <a:xfrm>
                        <a:off x="6911189" y="4107792"/>
                        <a:ext cx="20901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1100" b="1" dirty="0"/>
                      </a:p>
                    </p:txBody>
                  </p:sp>
                </mc:Choice>
                <mc:Fallback>
                  <p:sp>
                    <p:nvSpPr>
                      <p:cNvPr id="76" name="文本框 7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11189" y="4107792"/>
                        <a:ext cx="209017" cy="261610"/>
                      </a:xfrm>
                      <a:prstGeom prst="rect">
                        <a:avLst/>
                      </a:prstGeom>
                      <a:blipFill rotWithShape="1">
                        <a:blip r:embed="rId13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7" name="文本框 76"/>
                      <p:cNvSpPr txBox="1"/>
                      <p:nvPr/>
                    </p:nvSpPr>
                    <p:spPr>
                      <a:xfrm>
                        <a:off x="7526129" y="4099329"/>
                        <a:ext cx="20901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1100" b="1" dirty="0"/>
                      </a:p>
                    </p:txBody>
                  </p:sp>
                </mc:Choice>
                <mc:Fallback>
                  <p:sp>
                    <p:nvSpPr>
                      <p:cNvPr id="77" name="文本框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26129" y="4099329"/>
                        <a:ext cx="209017" cy="261610"/>
                      </a:xfrm>
                      <a:prstGeom prst="rect">
                        <a:avLst/>
                      </a:prstGeom>
                      <a:blipFill rotWithShape="1">
                        <a:blip r:embed="rId14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9" name="文本框 78"/>
                      <p:cNvSpPr txBox="1"/>
                      <p:nvPr/>
                    </p:nvSpPr>
                    <p:spPr>
                      <a:xfrm>
                        <a:off x="8264020" y="4119074"/>
                        <a:ext cx="20901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1100" b="1" dirty="0"/>
                      </a:p>
                    </p:txBody>
                  </p:sp>
                </mc:Choice>
                <mc:Fallback>
                  <p:sp>
                    <p:nvSpPr>
                      <p:cNvPr id="79" name="文本框 7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64020" y="4119074"/>
                        <a:ext cx="209017" cy="261610"/>
                      </a:xfrm>
                      <a:prstGeom prst="rect">
                        <a:avLst/>
                      </a:prstGeom>
                      <a:blipFill rotWithShape="1">
                        <a:blip r:embed="rId15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80" name="文本框 79"/>
                      <p:cNvSpPr txBox="1"/>
                      <p:nvPr/>
                    </p:nvSpPr>
                    <p:spPr>
                      <a:xfrm>
                        <a:off x="5348181" y="4086767"/>
                        <a:ext cx="20901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1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1100" b="1" dirty="0"/>
                      </a:p>
                    </p:txBody>
                  </p:sp>
                </mc:Choice>
                <mc:Fallback>
                  <p:sp>
                    <p:nvSpPr>
                      <p:cNvPr id="80" name="文本框 7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48181" y="4086767"/>
                        <a:ext cx="209017" cy="261610"/>
                      </a:xfrm>
                      <a:prstGeom prst="rect">
                        <a:avLst/>
                      </a:prstGeom>
                      <a:blipFill rotWithShape="1">
                        <a:blip r:embed="rId23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9" name="椭圆 88"/>
                  <p:cNvSpPr/>
                  <p:nvPr/>
                </p:nvSpPr>
                <p:spPr>
                  <a:xfrm>
                    <a:off x="6960086" y="3242787"/>
                    <a:ext cx="75527" cy="6929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05" name="直接连接符 104"/>
                <p:cNvCxnSpPr/>
                <p:nvPr/>
              </p:nvCxnSpPr>
              <p:spPr>
                <a:xfrm flipV="1">
                  <a:off x="7619390" y="3589399"/>
                  <a:ext cx="6949" cy="104284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2" name="文本框 111"/>
                    <p:cNvSpPr txBox="1"/>
                    <p:nvPr/>
                  </p:nvSpPr>
                  <p:spPr>
                    <a:xfrm>
                      <a:off x="7583697" y="3098876"/>
                      <a:ext cx="325532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9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9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zh-CN" sz="9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  <m:r>
                                  <a:rPr lang="en-US" altLang="zh-CN" sz="900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900" b="1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112" name="文本框 1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83697" y="3098876"/>
                      <a:ext cx="325532" cy="230832"/>
                    </a:xfrm>
                    <a:prstGeom prst="rect">
                      <a:avLst/>
                    </a:prstGeom>
                    <a:blipFill rotWithShape="1">
                      <a:blip r:embed="rId24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1" name="直接连接符 80"/>
                <p:cNvCxnSpPr/>
                <p:nvPr/>
              </p:nvCxnSpPr>
              <p:spPr>
                <a:xfrm flipH="1" flipV="1">
                  <a:off x="7912705" y="3324160"/>
                  <a:ext cx="14962" cy="1293229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>
                  <a:stCxn id="89" idx="1"/>
                  <a:endCxn id="65" idx="5"/>
                </p:cNvCxnSpPr>
                <p:nvPr/>
              </p:nvCxnSpPr>
              <p:spPr>
                <a:xfrm flipH="1" flipV="1">
                  <a:off x="7648858" y="3611092"/>
                  <a:ext cx="242104" cy="12270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solid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1" name="文本框 90"/>
                    <p:cNvSpPr txBox="1"/>
                    <p:nvPr/>
                  </p:nvSpPr>
                  <p:spPr>
                    <a:xfrm>
                      <a:off x="7935513" y="4083166"/>
                      <a:ext cx="445986" cy="241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sz="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衰减</m:t>
                            </m:r>
                            <m:r>
                              <a:rPr lang="zh-CN" altLang="en-US" sz="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分量</m:t>
                            </m:r>
                          </m:oMath>
                        </m:oMathPara>
                      </a14:m>
                      <a:endParaRPr lang="zh-CN" altLang="en-US" sz="800" b="1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mc:Choice>
              <mc:Fallback>
                <p:sp>
                  <p:nvSpPr>
                    <p:cNvPr id="91" name="文本框 9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513" y="4083166"/>
                      <a:ext cx="445986" cy="241775"/>
                    </a:xfrm>
                    <a:prstGeom prst="rect">
                      <a:avLst/>
                    </a:prstGeom>
                    <a:blipFill rotWithShape="1">
                      <a:blip r:embed="rId25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92" name="文本框 91"/>
                    <p:cNvSpPr txBox="1"/>
                    <p:nvPr/>
                  </p:nvSpPr>
                  <p:spPr>
                    <a:xfrm>
                      <a:off x="7937563" y="3427712"/>
                      <a:ext cx="1071477" cy="241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𝒓𝒂𝒎𝒑</m:t>
                            </m:r>
                            <m:r>
                              <a:rPr lang="zh-CN" altLang="en-US" sz="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和</m:t>
                            </m:r>
                            <m:r>
                              <a:rPr lang="en-US" altLang="zh-CN" sz="800" b="1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𝐬𝐭𝐞𝐩</m:t>
                            </m:r>
                            <m:r>
                              <a:rPr lang="zh-CN" altLang="en-US" sz="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分量</m:t>
                            </m:r>
                          </m:oMath>
                        </m:oMathPara>
                      </a14:m>
                      <a:endParaRPr lang="zh-CN" altLang="en-US" sz="800" b="1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mc:Choice>
              <mc:Fallback>
                <p:sp>
                  <p:nvSpPr>
                    <p:cNvPr id="92" name="文本框 9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7563" y="3427712"/>
                      <a:ext cx="1071477" cy="241775"/>
                    </a:xfrm>
                    <a:prstGeom prst="rect">
                      <a:avLst/>
                    </a:prstGeom>
                    <a:blipFill rotWithShape="1">
                      <a:blip r:embed="rId26"/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4" name="文本框 113"/>
                  <p:cNvSpPr txBox="1"/>
                  <p:nvPr/>
                </p:nvSpPr>
                <p:spPr>
                  <a:xfrm>
                    <a:off x="2992514" y="3389150"/>
                    <a:ext cx="325532" cy="2308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altLang="zh-CN" sz="9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900" b="1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4" name="文本框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2514" y="3389150"/>
                    <a:ext cx="325532" cy="230832"/>
                  </a:xfrm>
                  <a:prstGeom prst="rect">
                    <a:avLst/>
                  </a:prstGeom>
                  <a:blipFill rotWithShape="1">
                    <a:blip r:embed="rId2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3" name="右大括号 92"/>
            <p:cNvSpPr/>
            <p:nvPr/>
          </p:nvSpPr>
          <p:spPr>
            <a:xfrm>
              <a:off x="8224084" y="3945095"/>
              <a:ext cx="59442" cy="300902"/>
            </a:xfrm>
            <a:prstGeom prst="rightBrace">
              <a:avLst>
                <a:gd name="adj1" fmla="val 4438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右大括号 93"/>
            <p:cNvSpPr/>
            <p:nvPr/>
          </p:nvSpPr>
          <p:spPr>
            <a:xfrm>
              <a:off x="8227806" y="4341082"/>
              <a:ext cx="59442" cy="705579"/>
            </a:xfrm>
            <a:prstGeom prst="rightBrace">
              <a:avLst>
                <a:gd name="adj1" fmla="val 4438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7347471" y="5312914"/>
              <a:ext cx="18126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400" b="1" dirty="0"/>
                <a:t>输出电压波形</a:t>
              </a:r>
              <a:endParaRPr lang="en-US" altLang="zh-CN" sz="1400" b="1" dirty="0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780684" y="5862543"/>
              <a:ext cx="3001828" cy="928359"/>
              <a:chOff x="2780684" y="5862543"/>
              <a:chExt cx="3001828" cy="928359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2780684" y="6483125"/>
                <a:ext cx="300182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u"/>
                </a:pPr>
                <a:r>
                  <a:rPr lang="zh-CN" altLang="en-US" sz="1400" b="1" dirty="0"/>
                  <a:t>输入电压波形的分解</a:t>
                </a:r>
                <a:endParaRPr lang="en-US" altLang="zh-CN" sz="1400" b="1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文本框 15"/>
                  <p:cNvSpPr txBox="1"/>
                  <p:nvPr/>
                </p:nvSpPr>
                <p:spPr>
                  <a:xfrm>
                    <a:off x="3421998" y="5862543"/>
                    <a:ext cx="650780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zh-CN" altLang="en-US" sz="1200" i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" name="文本框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1998" y="5862543"/>
                    <a:ext cx="650780" cy="276999"/>
                  </a:xfrm>
                  <a:prstGeom prst="rect">
                    <a:avLst/>
                  </a:prstGeom>
                  <a:blipFill rotWithShape="1">
                    <a:blip r:embed="rId28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直接箭头连接符 28"/>
              <p:cNvCxnSpPr/>
              <p:nvPr/>
            </p:nvCxnSpPr>
            <p:spPr>
              <a:xfrm>
                <a:off x="3606531" y="6131153"/>
                <a:ext cx="253223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net delay flow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4097" y="1332411"/>
            <a:ext cx="7792269" cy="4919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driver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波形逐点计算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波形：</a:t>
            </a:r>
            <a:r>
              <a:rPr lang="en-US" altLang="zh-CN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CalcNetEdgeDelayInputSweep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vout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0.5vdd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后，回退一个点重新用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粗略波形，做为参考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牛顿迭代解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0.3/0.5/0.7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vdd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处的准确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SolveTimeUseNRIterNew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0.5vdd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处用两个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计算两次得</a:t>
            </a: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t_diff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t_0.7vdd = t_0.7vdd - </a:t>
            </a: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t_diff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Waveform flow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需进行多次牛顿迭代得到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波形：</a:t>
            </a:r>
            <a:r>
              <a:rPr lang="en-US" altLang="zh-CN" sz="1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BuildSinkWaveform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量测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trans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delay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（包括</a:t>
            </a:r>
            <a:r>
              <a:rPr lang="en-US" altLang="zh-CN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cxtrans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，计算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c1c2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Waveform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波形匹配得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eff trans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20927" y="4159941"/>
            <a:ext cx="5795955" cy="822433"/>
            <a:chOff x="2138370" y="3536597"/>
            <a:chExt cx="5795955" cy="82243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文本框 4"/>
                <p:cNvSpPr txBox="1"/>
                <p:nvPr/>
              </p:nvSpPr>
              <p:spPr>
                <a:xfrm>
                  <a:off x="2138370" y="3638550"/>
                  <a:ext cx="2498090" cy="66294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’(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altLang="zh-CN" i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8370" y="3638550"/>
                  <a:ext cx="2498090" cy="662940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本框 6"/>
            <p:cNvSpPr txBox="1"/>
            <p:nvPr/>
          </p:nvSpPr>
          <p:spPr>
            <a:xfrm>
              <a:off x="5019675" y="3536597"/>
              <a:ext cx="2914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 err="1">
                  <a:latin typeface="+mj-ea"/>
                  <a:ea typeface="+mj-ea"/>
                </a:rPr>
                <a:t>CalcResponseAllEach</a:t>
              </a:r>
              <a:r>
                <a:rPr lang="en-US" altLang="zh-CN" sz="1600" dirty="0">
                  <a:latin typeface="+mj-ea"/>
                  <a:ea typeface="+mj-ea"/>
                </a:rPr>
                <a:t>()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19675" y="4020476"/>
              <a:ext cx="2914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 err="1">
                  <a:latin typeface="+mj-ea"/>
                  <a:ea typeface="+mj-ea"/>
                </a:rPr>
                <a:t>CalcResponseDiffAllEach</a:t>
              </a:r>
              <a:r>
                <a:rPr lang="en-US" altLang="zh-CN" sz="1600" dirty="0">
                  <a:latin typeface="+mj-ea"/>
                  <a:ea typeface="+mj-ea"/>
                </a:rPr>
                <a:t>()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V="1">
              <a:off x="4381500" y="3705874"/>
              <a:ext cx="638175" cy="128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4381500" y="4114800"/>
              <a:ext cx="638175" cy="74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8594622" y="1416741"/>
            <a:ext cx="3366007" cy="2105630"/>
            <a:chOff x="8626367" y="3846675"/>
            <a:chExt cx="3366007" cy="210563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84782" y="5490342"/>
              <a:ext cx="0" cy="22252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464170" y="5243892"/>
              <a:ext cx="0" cy="45974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607045" y="5011289"/>
              <a:ext cx="0" cy="69205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9821565" y="4663479"/>
              <a:ext cx="0" cy="102202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9993700" y="4386357"/>
              <a:ext cx="0" cy="130876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10166858" y="4216201"/>
              <a:ext cx="3562" cy="149667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0362120" y="4120776"/>
              <a:ext cx="0" cy="156473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0678033" y="4045968"/>
              <a:ext cx="0" cy="164915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0945234" y="4006927"/>
              <a:ext cx="0" cy="168819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/>
            <p:cNvSpPr/>
            <p:nvPr/>
          </p:nvSpPr>
          <p:spPr>
            <a:xfrm>
              <a:off x="8940274" y="3982241"/>
              <a:ext cx="2360649" cy="1712885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-1" fmla="*/ 2413000 w 2413000"/>
                <a:gd name="connsiteY0-2" fmla="*/ 0 h 2146300"/>
                <a:gd name="connsiteX1-3" fmla="*/ 1504950 w 2413000"/>
                <a:gd name="connsiteY1-4" fmla="*/ 660400 h 2146300"/>
                <a:gd name="connsiteX2-5" fmla="*/ 0 w 2413000"/>
                <a:gd name="connsiteY2-6" fmla="*/ 2146300 h 2146300"/>
                <a:gd name="connsiteX0-7" fmla="*/ 4019550 w 4019550"/>
                <a:gd name="connsiteY0-8" fmla="*/ 0 h 2374900"/>
                <a:gd name="connsiteX1-9" fmla="*/ 1504950 w 4019550"/>
                <a:gd name="connsiteY1-10" fmla="*/ 889000 h 2374900"/>
                <a:gd name="connsiteX2-11" fmla="*/ 0 w 4019550"/>
                <a:gd name="connsiteY2-12" fmla="*/ 2374900 h 2374900"/>
                <a:gd name="connsiteX0-13" fmla="*/ 4019550 w 4019550"/>
                <a:gd name="connsiteY0-14" fmla="*/ 0 h 2374900"/>
                <a:gd name="connsiteX1-15" fmla="*/ 1504950 w 4019550"/>
                <a:gd name="connsiteY1-16" fmla="*/ 889000 h 2374900"/>
                <a:gd name="connsiteX2-17" fmla="*/ 0 w 4019550"/>
                <a:gd name="connsiteY2-18" fmla="*/ 2374900 h 2374900"/>
                <a:gd name="connsiteX0-19" fmla="*/ 4165600 w 4165600"/>
                <a:gd name="connsiteY0-20" fmla="*/ 0 h 2419350"/>
                <a:gd name="connsiteX1-21" fmla="*/ 1504950 w 4165600"/>
                <a:gd name="connsiteY1-22" fmla="*/ 933450 h 2419350"/>
                <a:gd name="connsiteX2-23" fmla="*/ 0 w 4165600"/>
                <a:gd name="connsiteY2-24" fmla="*/ 2419350 h 2419350"/>
                <a:gd name="connsiteX0-25" fmla="*/ 4165600 w 4165600"/>
                <a:gd name="connsiteY0-26" fmla="*/ 0 h 2419350"/>
                <a:gd name="connsiteX1-27" fmla="*/ 1504950 w 4165600"/>
                <a:gd name="connsiteY1-28" fmla="*/ 933450 h 2419350"/>
                <a:gd name="connsiteX2-29" fmla="*/ 0 w 4165600"/>
                <a:gd name="connsiteY2-30" fmla="*/ 2419350 h 2419350"/>
                <a:gd name="connsiteX0-31" fmla="*/ 4165600 w 4165600"/>
                <a:gd name="connsiteY0-32" fmla="*/ 0 h 2419350"/>
                <a:gd name="connsiteX1-33" fmla="*/ 1504950 w 4165600"/>
                <a:gd name="connsiteY1-34" fmla="*/ 933450 h 2419350"/>
                <a:gd name="connsiteX2-35" fmla="*/ 0 w 4165600"/>
                <a:gd name="connsiteY2-36" fmla="*/ 2419350 h 2419350"/>
                <a:gd name="connsiteX0-37" fmla="*/ 4165600 w 4165600"/>
                <a:gd name="connsiteY0-38" fmla="*/ 0 h 2419350"/>
                <a:gd name="connsiteX1-39" fmla="*/ 1504950 w 4165600"/>
                <a:gd name="connsiteY1-40" fmla="*/ 933450 h 2419350"/>
                <a:gd name="connsiteX2-41" fmla="*/ 0 w 4165600"/>
                <a:gd name="connsiteY2-42" fmla="*/ 2419350 h 2419350"/>
                <a:gd name="connsiteX0-43" fmla="*/ 4165600 w 4165600"/>
                <a:gd name="connsiteY0-44" fmla="*/ 0 h 2419350"/>
                <a:gd name="connsiteX1-45" fmla="*/ 1504950 w 4165600"/>
                <a:gd name="connsiteY1-46" fmla="*/ 933450 h 2419350"/>
                <a:gd name="connsiteX2-47" fmla="*/ 0 w 4165600"/>
                <a:gd name="connsiteY2-48" fmla="*/ 2419350 h 2419350"/>
                <a:gd name="connsiteX0-49" fmla="*/ 4165600 w 4165600"/>
                <a:gd name="connsiteY0-50" fmla="*/ 0 h 2419350"/>
                <a:gd name="connsiteX1-51" fmla="*/ 1606550 w 4165600"/>
                <a:gd name="connsiteY1-52" fmla="*/ 800100 h 2419350"/>
                <a:gd name="connsiteX2-53" fmla="*/ 0 w 4165600"/>
                <a:gd name="connsiteY2-54" fmla="*/ 2419350 h 2419350"/>
                <a:gd name="connsiteX0-55" fmla="*/ 4165600 w 4165600"/>
                <a:gd name="connsiteY0-56" fmla="*/ 0 h 2419350"/>
                <a:gd name="connsiteX1-57" fmla="*/ 1606550 w 4165600"/>
                <a:gd name="connsiteY1-58" fmla="*/ 800100 h 2419350"/>
                <a:gd name="connsiteX2-59" fmla="*/ 1165364 w 4165600"/>
                <a:gd name="connsiteY2-60" fmla="*/ 1234869 h 2419350"/>
                <a:gd name="connsiteX3" fmla="*/ 0 w 4165600"/>
                <a:gd name="connsiteY3" fmla="*/ 2419350 h 2419350"/>
                <a:gd name="connsiteX0-61" fmla="*/ 4165600 w 4165600"/>
                <a:gd name="connsiteY0-62" fmla="*/ 0 h 2419350"/>
                <a:gd name="connsiteX1-63" fmla="*/ 1606550 w 4165600"/>
                <a:gd name="connsiteY1-64" fmla="*/ 800100 h 2419350"/>
                <a:gd name="connsiteX2-65" fmla="*/ 391794 w 4165600"/>
                <a:gd name="connsiteY2-66" fmla="*/ 2271735 h 2419350"/>
                <a:gd name="connsiteX3-67" fmla="*/ 0 w 4165600"/>
                <a:gd name="connsiteY3-68" fmla="*/ 2419350 h 2419350"/>
                <a:gd name="connsiteX0-69" fmla="*/ 4165600 w 4165600"/>
                <a:gd name="connsiteY0-70" fmla="*/ 0 h 2419350"/>
                <a:gd name="connsiteX1-71" fmla="*/ 1606550 w 4165600"/>
                <a:gd name="connsiteY1-72" fmla="*/ 800100 h 2419350"/>
                <a:gd name="connsiteX2-73" fmla="*/ 391794 w 4165600"/>
                <a:gd name="connsiteY2-74" fmla="*/ 2271735 h 2419350"/>
                <a:gd name="connsiteX3-75" fmla="*/ 0 w 4165600"/>
                <a:gd name="connsiteY3-76" fmla="*/ 2419350 h 2419350"/>
                <a:gd name="connsiteX0-77" fmla="*/ 4165600 w 4165600"/>
                <a:gd name="connsiteY0-78" fmla="*/ 0 h 2419350"/>
                <a:gd name="connsiteX1-79" fmla="*/ 1606550 w 4165600"/>
                <a:gd name="connsiteY1-80" fmla="*/ 800100 h 2419350"/>
                <a:gd name="connsiteX2-81" fmla="*/ 391794 w 4165600"/>
                <a:gd name="connsiteY2-82" fmla="*/ 2271735 h 2419350"/>
                <a:gd name="connsiteX3-83" fmla="*/ 0 w 4165600"/>
                <a:gd name="connsiteY3-84" fmla="*/ 2419350 h 2419350"/>
                <a:gd name="connsiteX0-85" fmla="*/ 4165600 w 4165600"/>
                <a:gd name="connsiteY0-86" fmla="*/ 0 h 2419350"/>
                <a:gd name="connsiteX1-87" fmla="*/ 1606550 w 4165600"/>
                <a:gd name="connsiteY1-88" fmla="*/ 800100 h 2419350"/>
                <a:gd name="connsiteX2-89" fmla="*/ 391794 w 4165600"/>
                <a:gd name="connsiteY2-90" fmla="*/ 2271735 h 2419350"/>
                <a:gd name="connsiteX3-91" fmla="*/ 0 w 4165600"/>
                <a:gd name="connsiteY3-92" fmla="*/ 2419350 h 2419350"/>
                <a:gd name="connsiteX0-93" fmla="*/ 4165600 w 4165600"/>
                <a:gd name="connsiteY0-94" fmla="*/ 0 h 2419350"/>
                <a:gd name="connsiteX1-95" fmla="*/ 1606550 w 4165600"/>
                <a:gd name="connsiteY1-96" fmla="*/ 800100 h 2419350"/>
                <a:gd name="connsiteX2-97" fmla="*/ 391794 w 4165600"/>
                <a:gd name="connsiteY2-98" fmla="*/ 2339357 h 2419350"/>
                <a:gd name="connsiteX3-99" fmla="*/ 0 w 4165600"/>
                <a:gd name="connsiteY3-100" fmla="*/ 2419350 h 2419350"/>
                <a:gd name="connsiteX0-101" fmla="*/ 4165600 w 4165600"/>
                <a:gd name="connsiteY0-102" fmla="*/ 0 h 2419350"/>
                <a:gd name="connsiteX1-103" fmla="*/ 1606550 w 4165600"/>
                <a:gd name="connsiteY1-104" fmla="*/ 800100 h 2419350"/>
                <a:gd name="connsiteX2-105" fmla="*/ 391794 w 4165600"/>
                <a:gd name="connsiteY2-106" fmla="*/ 2339357 h 2419350"/>
                <a:gd name="connsiteX3-107" fmla="*/ 0 w 4165600"/>
                <a:gd name="connsiteY3-108" fmla="*/ 2419350 h 2419350"/>
                <a:gd name="connsiteX0-109" fmla="*/ 4165600 w 4165600"/>
                <a:gd name="connsiteY0-110" fmla="*/ 0 h 2419350"/>
                <a:gd name="connsiteX1-111" fmla="*/ 1606550 w 4165600"/>
                <a:gd name="connsiteY1-112" fmla="*/ 800100 h 2419350"/>
                <a:gd name="connsiteX2-113" fmla="*/ 391794 w 4165600"/>
                <a:gd name="connsiteY2-114" fmla="*/ 2339357 h 2419350"/>
                <a:gd name="connsiteX3-115" fmla="*/ 0 w 4165600"/>
                <a:gd name="connsiteY3-116" fmla="*/ 2419350 h 2419350"/>
                <a:gd name="connsiteX0-117" fmla="*/ 4165600 w 4165600"/>
                <a:gd name="connsiteY0-118" fmla="*/ 0 h 2419350"/>
                <a:gd name="connsiteX1-119" fmla="*/ 1606550 w 4165600"/>
                <a:gd name="connsiteY1-120" fmla="*/ 800100 h 2419350"/>
                <a:gd name="connsiteX2-121" fmla="*/ 391794 w 4165600"/>
                <a:gd name="connsiteY2-122" fmla="*/ 2339357 h 2419350"/>
                <a:gd name="connsiteX3-123" fmla="*/ 0 w 4165600"/>
                <a:gd name="connsiteY3-124" fmla="*/ 2419350 h 2419350"/>
                <a:gd name="connsiteX0-125" fmla="*/ 4165600 w 4165600"/>
                <a:gd name="connsiteY0-126" fmla="*/ 0 h 2419350"/>
                <a:gd name="connsiteX1-127" fmla="*/ 1606550 w 4165600"/>
                <a:gd name="connsiteY1-128" fmla="*/ 800100 h 2419350"/>
                <a:gd name="connsiteX2-129" fmla="*/ 391794 w 4165600"/>
                <a:gd name="connsiteY2-130" fmla="*/ 2339357 h 2419350"/>
                <a:gd name="connsiteX3-131" fmla="*/ 0 w 4165600"/>
                <a:gd name="connsiteY3-132" fmla="*/ 2419350 h 2419350"/>
                <a:gd name="connsiteX0-133" fmla="*/ 4165600 w 4165600"/>
                <a:gd name="connsiteY0-134" fmla="*/ 0 h 2419350"/>
                <a:gd name="connsiteX1-135" fmla="*/ 1606550 w 4165600"/>
                <a:gd name="connsiteY1-136" fmla="*/ 800100 h 2419350"/>
                <a:gd name="connsiteX2-137" fmla="*/ 675181 w 4165600"/>
                <a:gd name="connsiteY2-138" fmla="*/ 2031302 h 2419350"/>
                <a:gd name="connsiteX3-139" fmla="*/ 0 w 4165600"/>
                <a:gd name="connsiteY3-140" fmla="*/ 2419350 h 2419350"/>
                <a:gd name="connsiteX0-141" fmla="*/ 4165600 w 4165600"/>
                <a:gd name="connsiteY0-142" fmla="*/ 0 h 2419350"/>
                <a:gd name="connsiteX1-143" fmla="*/ 1606550 w 4165600"/>
                <a:gd name="connsiteY1-144" fmla="*/ 800100 h 2419350"/>
                <a:gd name="connsiteX2-145" fmla="*/ 675181 w 4165600"/>
                <a:gd name="connsiteY2-146" fmla="*/ 2031302 h 2419350"/>
                <a:gd name="connsiteX3-147" fmla="*/ 0 w 4165600"/>
                <a:gd name="connsiteY3-148" fmla="*/ 2419350 h 2419350"/>
                <a:gd name="connsiteX0-149" fmla="*/ 4165600 w 4165600"/>
                <a:gd name="connsiteY0-150" fmla="*/ 0 h 2419350"/>
                <a:gd name="connsiteX1-151" fmla="*/ 1606550 w 4165600"/>
                <a:gd name="connsiteY1-152" fmla="*/ 800100 h 2419350"/>
                <a:gd name="connsiteX2-153" fmla="*/ 675181 w 4165600"/>
                <a:gd name="connsiteY2-154" fmla="*/ 2031302 h 2419350"/>
                <a:gd name="connsiteX3-155" fmla="*/ 0 w 4165600"/>
                <a:gd name="connsiteY3-156" fmla="*/ 2419350 h 2419350"/>
                <a:gd name="connsiteX0-157" fmla="*/ 4165600 w 4165600"/>
                <a:gd name="connsiteY0-158" fmla="*/ 0 h 2419350"/>
                <a:gd name="connsiteX1-159" fmla="*/ 1606550 w 4165600"/>
                <a:gd name="connsiteY1-160" fmla="*/ 800100 h 2419350"/>
                <a:gd name="connsiteX2-161" fmla="*/ 675181 w 4165600"/>
                <a:gd name="connsiteY2-162" fmla="*/ 2031302 h 2419350"/>
                <a:gd name="connsiteX3-163" fmla="*/ 0 w 4165600"/>
                <a:gd name="connsiteY3-164" fmla="*/ 2419350 h 2419350"/>
                <a:gd name="connsiteX0-165" fmla="*/ 4165600 w 4165600"/>
                <a:gd name="connsiteY0-166" fmla="*/ 0 h 2419350"/>
                <a:gd name="connsiteX1-167" fmla="*/ 1606550 w 4165600"/>
                <a:gd name="connsiteY1-168" fmla="*/ 800100 h 2419350"/>
                <a:gd name="connsiteX2-169" fmla="*/ 675181 w 4165600"/>
                <a:gd name="connsiteY2-170" fmla="*/ 2031302 h 2419350"/>
                <a:gd name="connsiteX3-171" fmla="*/ 0 w 4165600"/>
                <a:gd name="connsiteY3-172" fmla="*/ 2419350 h 2419350"/>
                <a:gd name="connsiteX0-173" fmla="*/ 4165600 w 4165600"/>
                <a:gd name="connsiteY0-174" fmla="*/ 0 h 2419350"/>
                <a:gd name="connsiteX1-175" fmla="*/ 1606550 w 4165600"/>
                <a:gd name="connsiteY1-176" fmla="*/ 800100 h 2419350"/>
                <a:gd name="connsiteX2-177" fmla="*/ 682840 w 4165600"/>
                <a:gd name="connsiteY2-178" fmla="*/ 2046329 h 2419350"/>
                <a:gd name="connsiteX3-179" fmla="*/ 0 w 4165600"/>
                <a:gd name="connsiteY3-180" fmla="*/ 2419350 h 2419350"/>
                <a:gd name="connsiteX0-181" fmla="*/ 4165600 w 4165600"/>
                <a:gd name="connsiteY0-182" fmla="*/ 0 h 2419350"/>
                <a:gd name="connsiteX1-183" fmla="*/ 1606550 w 4165600"/>
                <a:gd name="connsiteY1-184" fmla="*/ 800100 h 2419350"/>
                <a:gd name="connsiteX2-185" fmla="*/ 682840 w 4165600"/>
                <a:gd name="connsiteY2-186" fmla="*/ 2046329 h 2419350"/>
                <a:gd name="connsiteX3-187" fmla="*/ 0 w 4165600"/>
                <a:gd name="connsiteY3-188" fmla="*/ 2419350 h 2419350"/>
                <a:gd name="connsiteX0-189" fmla="*/ 4165600 w 4165600"/>
                <a:gd name="connsiteY0-190" fmla="*/ 0 h 2419350"/>
                <a:gd name="connsiteX1-191" fmla="*/ 1606550 w 4165600"/>
                <a:gd name="connsiteY1-192" fmla="*/ 800100 h 2419350"/>
                <a:gd name="connsiteX2-193" fmla="*/ 682840 w 4165600"/>
                <a:gd name="connsiteY2-194" fmla="*/ 2046329 h 2419350"/>
                <a:gd name="connsiteX3-195" fmla="*/ 0 w 4165600"/>
                <a:gd name="connsiteY3-196" fmla="*/ 2419350 h 2419350"/>
                <a:gd name="connsiteX0-197" fmla="*/ 4165600 w 4165600"/>
                <a:gd name="connsiteY0-198" fmla="*/ 0 h 2419350"/>
                <a:gd name="connsiteX1-199" fmla="*/ 1606550 w 4165600"/>
                <a:gd name="connsiteY1-200" fmla="*/ 800100 h 2419350"/>
                <a:gd name="connsiteX2-201" fmla="*/ 682840 w 4165600"/>
                <a:gd name="connsiteY2-202" fmla="*/ 2046329 h 2419350"/>
                <a:gd name="connsiteX3-203" fmla="*/ 0 w 4165600"/>
                <a:gd name="connsiteY3-204" fmla="*/ 2419350 h 2419350"/>
                <a:gd name="connsiteX0-205" fmla="*/ 4165600 w 4165600"/>
                <a:gd name="connsiteY0-206" fmla="*/ 0 h 2419350"/>
                <a:gd name="connsiteX1-207" fmla="*/ 1606550 w 4165600"/>
                <a:gd name="connsiteY1-208" fmla="*/ 800100 h 2419350"/>
                <a:gd name="connsiteX2-209" fmla="*/ 682840 w 4165600"/>
                <a:gd name="connsiteY2-210" fmla="*/ 2046329 h 2419350"/>
                <a:gd name="connsiteX3-211" fmla="*/ 0 w 4165600"/>
                <a:gd name="connsiteY3-212" fmla="*/ 2419350 h 2419350"/>
                <a:gd name="connsiteX0-213" fmla="*/ 4165600 w 4165600"/>
                <a:gd name="connsiteY0-214" fmla="*/ 0 h 2419350"/>
                <a:gd name="connsiteX1-215" fmla="*/ 1606550 w 4165600"/>
                <a:gd name="connsiteY1-216" fmla="*/ 800100 h 2419350"/>
                <a:gd name="connsiteX2-217" fmla="*/ 682840 w 4165600"/>
                <a:gd name="connsiteY2-218" fmla="*/ 2046329 h 2419350"/>
                <a:gd name="connsiteX3-219" fmla="*/ 0 w 4165600"/>
                <a:gd name="connsiteY3-220" fmla="*/ 2419350 h 2419350"/>
                <a:gd name="connsiteX0-221" fmla="*/ 4165600 w 4165600"/>
                <a:gd name="connsiteY0-222" fmla="*/ 0 h 2419350"/>
                <a:gd name="connsiteX1-223" fmla="*/ 1879406 w 4165600"/>
                <a:gd name="connsiteY1-224" fmla="*/ 532430 h 2419350"/>
                <a:gd name="connsiteX2-225" fmla="*/ 682840 w 4165600"/>
                <a:gd name="connsiteY2-226" fmla="*/ 2046329 h 2419350"/>
                <a:gd name="connsiteX3-227" fmla="*/ 0 w 4165600"/>
                <a:gd name="connsiteY3-228" fmla="*/ 2419350 h 2419350"/>
                <a:gd name="connsiteX0-229" fmla="*/ 4165600 w 4165600"/>
                <a:gd name="connsiteY0-230" fmla="*/ 0 h 2419350"/>
                <a:gd name="connsiteX1-231" fmla="*/ 1879406 w 4165600"/>
                <a:gd name="connsiteY1-232" fmla="*/ 532430 h 2419350"/>
                <a:gd name="connsiteX2-233" fmla="*/ 682840 w 4165600"/>
                <a:gd name="connsiteY2-234" fmla="*/ 2046329 h 2419350"/>
                <a:gd name="connsiteX3-235" fmla="*/ 0 w 4165600"/>
                <a:gd name="connsiteY3-236" fmla="*/ 2419350 h 2419350"/>
                <a:gd name="connsiteX0-237" fmla="*/ 4165600 w 4165600"/>
                <a:gd name="connsiteY0-238" fmla="*/ 0 h 2419350"/>
                <a:gd name="connsiteX1-239" fmla="*/ 1879406 w 4165600"/>
                <a:gd name="connsiteY1-240" fmla="*/ 532430 h 2419350"/>
                <a:gd name="connsiteX2-241" fmla="*/ 682840 w 4165600"/>
                <a:gd name="connsiteY2-242" fmla="*/ 2046329 h 2419350"/>
                <a:gd name="connsiteX3-243" fmla="*/ 0 w 4165600"/>
                <a:gd name="connsiteY3-244" fmla="*/ 2419350 h 2419350"/>
                <a:gd name="connsiteX0-245" fmla="*/ 4165600 w 4165600"/>
                <a:gd name="connsiteY0-246" fmla="*/ 0 h 2419350"/>
                <a:gd name="connsiteX1-247" fmla="*/ 1879406 w 4165600"/>
                <a:gd name="connsiteY1-248" fmla="*/ 532430 h 2419350"/>
                <a:gd name="connsiteX2-249" fmla="*/ 682840 w 4165600"/>
                <a:gd name="connsiteY2-250" fmla="*/ 2046329 h 2419350"/>
                <a:gd name="connsiteX3-251" fmla="*/ 0 w 4165600"/>
                <a:gd name="connsiteY3-252" fmla="*/ 2419350 h 2419350"/>
                <a:gd name="connsiteX0-253" fmla="*/ 4165600 w 4165600"/>
                <a:gd name="connsiteY0-254" fmla="*/ 0 h 2419350"/>
                <a:gd name="connsiteX1-255" fmla="*/ 1879406 w 4165600"/>
                <a:gd name="connsiteY1-256" fmla="*/ 532430 h 2419350"/>
                <a:gd name="connsiteX2-257" fmla="*/ 682840 w 4165600"/>
                <a:gd name="connsiteY2-258" fmla="*/ 2046329 h 2419350"/>
                <a:gd name="connsiteX3-259" fmla="*/ 0 w 4165600"/>
                <a:gd name="connsiteY3-260" fmla="*/ 2419350 h 2419350"/>
                <a:gd name="connsiteX0-261" fmla="*/ 4165600 w 4165600"/>
                <a:gd name="connsiteY0-262" fmla="*/ 0 h 2419350"/>
                <a:gd name="connsiteX1-263" fmla="*/ 1879406 w 4165600"/>
                <a:gd name="connsiteY1-264" fmla="*/ 532430 h 2419350"/>
                <a:gd name="connsiteX2-265" fmla="*/ 682840 w 4165600"/>
                <a:gd name="connsiteY2-266" fmla="*/ 2046329 h 2419350"/>
                <a:gd name="connsiteX3-267" fmla="*/ 0 w 4165600"/>
                <a:gd name="connsiteY3-268" fmla="*/ 2419350 h 2419350"/>
                <a:gd name="connsiteX0-269" fmla="*/ 4165600 w 4165600"/>
                <a:gd name="connsiteY0-270" fmla="*/ 0 h 2419350"/>
                <a:gd name="connsiteX1-271" fmla="*/ 1984719 w 4165600"/>
                <a:gd name="connsiteY1-272" fmla="*/ 424423 h 2419350"/>
                <a:gd name="connsiteX2-273" fmla="*/ 682840 w 4165600"/>
                <a:gd name="connsiteY2-274" fmla="*/ 2046329 h 2419350"/>
                <a:gd name="connsiteX3-275" fmla="*/ 0 w 4165600"/>
                <a:gd name="connsiteY3-276" fmla="*/ 2419350 h 2419350"/>
                <a:gd name="connsiteX0-277" fmla="*/ 4165600 w 4165600"/>
                <a:gd name="connsiteY0-278" fmla="*/ 0 h 2419350"/>
                <a:gd name="connsiteX1-279" fmla="*/ 1984719 w 4165600"/>
                <a:gd name="connsiteY1-280" fmla="*/ 424423 h 2419350"/>
                <a:gd name="connsiteX2-281" fmla="*/ 682840 w 4165600"/>
                <a:gd name="connsiteY2-282" fmla="*/ 2046329 h 2419350"/>
                <a:gd name="connsiteX3-283" fmla="*/ 0 w 4165600"/>
                <a:gd name="connsiteY3-284" fmla="*/ 2419350 h 2419350"/>
                <a:gd name="connsiteX0-285" fmla="*/ 4165600 w 4165600"/>
                <a:gd name="connsiteY0-286" fmla="*/ 0 h 2419350"/>
                <a:gd name="connsiteX1-287" fmla="*/ 1984719 w 4165600"/>
                <a:gd name="connsiteY1-288" fmla="*/ 424423 h 2419350"/>
                <a:gd name="connsiteX2-289" fmla="*/ 682840 w 4165600"/>
                <a:gd name="connsiteY2-290" fmla="*/ 2046329 h 2419350"/>
                <a:gd name="connsiteX3-291" fmla="*/ 0 w 4165600"/>
                <a:gd name="connsiteY3-292" fmla="*/ 2419350 h 2419350"/>
                <a:gd name="connsiteX0-293" fmla="*/ 4165600 w 4165600"/>
                <a:gd name="connsiteY0-294" fmla="*/ 0 h 2419350"/>
                <a:gd name="connsiteX1-295" fmla="*/ 1984719 w 4165600"/>
                <a:gd name="connsiteY1-296" fmla="*/ 424423 h 2419350"/>
                <a:gd name="connsiteX2-297" fmla="*/ 644545 w 4165600"/>
                <a:gd name="connsiteY2-298" fmla="*/ 2102681 h 2419350"/>
                <a:gd name="connsiteX3-299" fmla="*/ 0 w 4165600"/>
                <a:gd name="connsiteY3-300" fmla="*/ 2419350 h 2419350"/>
                <a:gd name="connsiteX0-301" fmla="*/ 4165600 w 4165600"/>
                <a:gd name="connsiteY0-302" fmla="*/ 0 h 2419350"/>
                <a:gd name="connsiteX1-303" fmla="*/ 1984719 w 4165600"/>
                <a:gd name="connsiteY1-304" fmla="*/ 424423 h 2419350"/>
                <a:gd name="connsiteX2-305" fmla="*/ 644545 w 4165600"/>
                <a:gd name="connsiteY2-306" fmla="*/ 2102681 h 2419350"/>
                <a:gd name="connsiteX3-307" fmla="*/ 0 w 4165600"/>
                <a:gd name="connsiteY3-308" fmla="*/ 2419350 h 2419350"/>
                <a:gd name="connsiteX0-309" fmla="*/ 4165600 w 4165600"/>
                <a:gd name="connsiteY0-310" fmla="*/ 0 h 2419350"/>
                <a:gd name="connsiteX1-311" fmla="*/ 1984719 w 4165600"/>
                <a:gd name="connsiteY1-312" fmla="*/ 424423 h 2419350"/>
                <a:gd name="connsiteX2-313" fmla="*/ 644545 w 4165600"/>
                <a:gd name="connsiteY2-314" fmla="*/ 2102681 h 2419350"/>
                <a:gd name="connsiteX3-315" fmla="*/ 0 w 4165600"/>
                <a:gd name="connsiteY3-316" fmla="*/ 2419350 h 2419350"/>
                <a:gd name="connsiteX0-317" fmla="*/ 4165600 w 4165600"/>
                <a:gd name="connsiteY0-318" fmla="*/ 0 h 2419350"/>
                <a:gd name="connsiteX1-319" fmla="*/ 1984719 w 4165600"/>
                <a:gd name="connsiteY1-320" fmla="*/ 424423 h 2419350"/>
                <a:gd name="connsiteX2-321" fmla="*/ 644545 w 4165600"/>
                <a:gd name="connsiteY2-322" fmla="*/ 2102681 h 2419350"/>
                <a:gd name="connsiteX3-323" fmla="*/ 0 w 4165600"/>
                <a:gd name="connsiteY3-324" fmla="*/ 2419350 h 2419350"/>
                <a:gd name="connsiteX0-325" fmla="*/ 4165600 w 4165600"/>
                <a:gd name="connsiteY0-326" fmla="*/ 0 h 2419350"/>
                <a:gd name="connsiteX1-327" fmla="*/ 1984719 w 4165600"/>
                <a:gd name="connsiteY1-328" fmla="*/ 424423 h 2419350"/>
                <a:gd name="connsiteX2-329" fmla="*/ 644545 w 4165600"/>
                <a:gd name="connsiteY2-330" fmla="*/ 2102681 h 2419350"/>
                <a:gd name="connsiteX3-331" fmla="*/ 0 w 4165600"/>
                <a:gd name="connsiteY3-332" fmla="*/ 2419350 h 2419350"/>
                <a:gd name="connsiteX0-333" fmla="*/ 4165600 w 4165600"/>
                <a:gd name="connsiteY0-334" fmla="*/ 0 h 2419350"/>
                <a:gd name="connsiteX1-335" fmla="*/ 1984719 w 4165600"/>
                <a:gd name="connsiteY1-336" fmla="*/ 424423 h 2419350"/>
                <a:gd name="connsiteX2-337" fmla="*/ 644545 w 4165600"/>
                <a:gd name="connsiteY2-338" fmla="*/ 2102681 h 2419350"/>
                <a:gd name="connsiteX3-339" fmla="*/ 0 w 4165600"/>
                <a:gd name="connsiteY3-340" fmla="*/ 2419350 h 2419350"/>
                <a:gd name="connsiteX0-341" fmla="*/ 4165600 w 4165600"/>
                <a:gd name="connsiteY0-342" fmla="*/ 0 h 2419350"/>
                <a:gd name="connsiteX1-343" fmla="*/ 1984719 w 4165600"/>
                <a:gd name="connsiteY1-344" fmla="*/ 424423 h 2419350"/>
                <a:gd name="connsiteX2-345" fmla="*/ 644545 w 4165600"/>
                <a:gd name="connsiteY2-346" fmla="*/ 2102681 h 2419350"/>
                <a:gd name="connsiteX3-347" fmla="*/ 0 w 4165600"/>
                <a:gd name="connsiteY3-348" fmla="*/ 2419350 h 2419350"/>
                <a:gd name="connsiteX0-349" fmla="*/ 4165600 w 4165600"/>
                <a:gd name="connsiteY0-350" fmla="*/ 0 h 2419350"/>
                <a:gd name="connsiteX1-351" fmla="*/ 1984719 w 4165600"/>
                <a:gd name="connsiteY1-352" fmla="*/ 424423 h 2419350"/>
                <a:gd name="connsiteX2-353" fmla="*/ 644545 w 4165600"/>
                <a:gd name="connsiteY2-354" fmla="*/ 2102681 h 2419350"/>
                <a:gd name="connsiteX3-355" fmla="*/ 0 w 4165600"/>
                <a:gd name="connsiteY3-356" fmla="*/ 2419350 h 2419350"/>
                <a:gd name="connsiteX0-357" fmla="*/ 4165600 w 4165600"/>
                <a:gd name="connsiteY0-358" fmla="*/ 0 h 2419350"/>
                <a:gd name="connsiteX1-359" fmla="*/ 1984719 w 4165600"/>
                <a:gd name="connsiteY1-360" fmla="*/ 424423 h 2419350"/>
                <a:gd name="connsiteX2-361" fmla="*/ 644545 w 4165600"/>
                <a:gd name="connsiteY2-362" fmla="*/ 2102681 h 2419350"/>
                <a:gd name="connsiteX3-363" fmla="*/ 0 w 4165600"/>
                <a:gd name="connsiteY3-364" fmla="*/ 2419350 h 2419350"/>
                <a:gd name="connsiteX0-365" fmla="*/ 4165600 w 4165600"/>
                <a:gd name="connsiteY0-366" fmla="*/ 0 h 2419350"/>
                <a:gd name="connsiteX1-367" fmla="*/ 1984719 w 4165600"/>
                <a:gd name="connsiteY1-368" fmla="*/ 424423 h 2419350"/>
                <a:gd name="connsiteX2-369" fmla="*/ 644545 w 4165600"/>
                <a:gd name="connsiteY2-370" fmla="*/ 2102681 h 2419350"/>
                <a:gd name="connsiteX3-371" fmla="*/ 0 w 4165600"/>
                <a:gd name="connsiteY3-372" fmla="*/ 2419350 h 2419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67" y="connsiteY3-68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8946281" y="3977769"/>
              <a:ext cx="2863207" cy="1712885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-1" fmla="*/ 2413000 w 2413000"/>
                <a:gd name="connsiteY0-2" fmla="*/ 0 h 2146300"/>
                <a:gd name="connsiteX1-3" fmla="*/ 1504950 w 2413000"/>
                <a:gd name="connsiteY1-4" fmla="*/ 660400 h 2146300"/>
                <a:gd name="connsiteX2-5" fmla="*/ 0 w 2413000"/>
                <a:gd name="connsiteY2-6" fmla="*/ 2146300 h 2146300"/>
                <a:gd name="connsiteX0-7" fmla="*/ 4019550 w 4019550"/>
                <a:gd name="connsiteY0-8" fmla="*/ 0 h 2374900"/>
                <a:gd name="connsiteX1-9" fmla="*/ 1504950 w 4019550"/>
                <a:gd name="connsiteY1-10" fmla="*/ 889000 h 2374900"/>
                <a:gd name="connsiteX2-11" fmla="*/ 0 w 4019550"/>
                <a:gd name="connsiteY2-12" fmla="*/ 2374900 h 2374900"/>
                <a:gd name="connsiteX0-13" fmla="*/ 4019550 w 4019550"/>
                <a:gd name="connsiteY0-14" fmla="*/ 0 h 2374900"/>
                <a:gd name="connsiteX1-15" fmla="*/ 1504950 w 4019550"/>
                <a:gd name="connsiteY1-16" fmla="*/ 889000 h 2374900"/>
                <a:gd name="connsiteX2-17" fmla="*/ 0 w 4019550"/>
                <a:gd name="connsiteY2-18" fmla="*/ 2374900 h 2374900"/>
                <a:gd name="connsiteX0-19" fmla="*/ 4165600 w 4165600"/>
                <a:gd name="connsiteY0-20" fmla="*/ 0 h 2419350"/>
                <a:gd name="connsiteX1-21" fmla="*/ 1504950 w 4165600"/>
                <a:gd name="connsiteY1-22" fmla="*/ 933450 h 2419350"/>
                <a:gd name="connsiteX2-23" fmla="*/ 0 w 4165600"/>
                <a:gd name="connsiteY2-24" fmla="*/ 2419350 h 2419350"/>
                <a:gd name="connsiteX0-25" fmla="*/ 4165600 w 4165600"/>
                <a:gd name="connsiteY0-26" fmla="*/ 0 h 2419350"/>
                <a:gd name="connsiteX1-27" fmla="*/ 1504950 w 4165600"/>
                <a:gd name="connsiteY1-28" fmla="*/ 933450 h 2419350"/>
                <a:gd name="connsiteX2-29" fmla="*/ 0 w 4165600"/>
                <a:gd name="connsiteY2-30" fmla="*/ 2419350 h 2419350"/>
                <a:gd name="connsiteX0-31" fmla="*/ 4165600 w 4165600"/>
                <a:gd name="connsiteY0-32" fmla="*/ 0 h 2419350"/>
                <a:gd name="connsiteX1-33" fmla="*/ 1504950 w 4165600"/>
                <a:gd name="connsiteY1-34" fmla="*/ 933450 h 2419350"/>
                <a:gd name="connsiteX2-35" fmla="*/ 0 w 4165600"/>
                <a:gd name="connsiteY2-36" fmla="*/ 2419350 h 2419350"/>
                <a:gd name="connsiteX0-37" fmla="*/ 4165600 w 4165600"/>
                <a:gd name="connsiteY0-38" fmla="*/ 0 h 2419350"/>
                <a:gd name="connsiteX1-39" fmla="*/ 1504950 w 4165600"/>
                <a:gd name="connsiteY1-40" fmla="*/ 933450 h 2419350"/>
                <a:gd name="connsiteX2-41" fmla="*/ 0 w 4165600"/>
                <a:gd name="connsiteY2-42" fmla="*/ 2419350 h 2419350"/>
                <a:gd name="connsiteX0-43" fmla="*/ 4165600 w 4165600"/>
                <a:gd name="connsiteY0-44" fmla="*/ 0 h 2419350"/>
                <a:gd name="connsiteX1-45" fmla="*/ 1504950 w 4165600"/>
                <a:gd name="connsiteY1-46" fmla="*/ 933450 h 2419350"/>
                <a:gd name="connsiteX2-47" fmla="*/ 0 w 4165600"/>
                <a:gd name="connsiteY2-48" fmla="*/ 2419350 h 2419350"/>
                <a:gd name="connsiteX0-49" fmla="*/ 4165600 w 4165600"/>
                <a:gd name="connsiteY0-50" fmla="*/ 0 h 2419350"/>
                <a:gd name="connsiteX1-51" fmla="*/ 1606550 w 4165600"/>
                <a:gd name="connsiteY1-52" fmla="*/ 800100 h 2419350"/>
                <a:gd name="connsiteX2-53" fmla="*/ 0 w 4165600"/>
                <a:gd name="connsiteY2-54" fmla="*/ 2419350 h 2419350"/>
                <a:gd name="connsiteX0-55" fmla="*/ 4165600 w 4165600"/>
                <a:gd name="connsiteY0-56" fmla="*/ 0 h 2419350"/>
                <a:gd name="connsiteX1-57" fmla="*/ 1606550 w 4165600"/>
                <a:gd name="connsiteY1-58" fmla="*/ 800100 h 2419350"/>
                <a:gd name="connsiteX2-59" fmla="*/ 1165364 w 4165600"/>
                <a:gd name="connsiteY2-60" fmla="*/ 1234869 h 2419350"/>
                <a:gd name="connsiteX3" fmla="*/ 0 w 4165600"/>
                <a:gd name="connsiteY3" fmla="*/ 2419350 h 2419350"/>
                <a:gd name="connsiteX0-61" fmla="*/ 4165600 w 4165600"/>
                <a:gd name="connsiteY0-62" fmla="*/ 0 h 2419350"/>
                <a:gd name="connsiteX1-63" fmla="*/ 1606550 w 4165600"/>
                <a:gd name="connsiteY1-64" fmla="*/ 800100 h 2419350"/>
                <a:gd name="connsiteX2-65" fmla="*/ 391794 w 4165600"/>
                <a:gd name="connsiteY2-66" fmla="*/ 2271735 h 2419350"/>
                <a:gd name="connsiteX3-67" fmla="*/ 0 w 4165600"/>
                <a:gd name="connsiteY3-68" fmla="*/ 2419350 h 2419350"/>
                <a:gd name="connsiteX0-69" fmla="*/ 4165600 w 4165600"/>
                <a:gd name="connsiteY0-70" fmla="*/ 0 h 2419350"/>
                <a:gd name="connsiteX1-71" fmla="*/ 1606550 w 4165600"/>
                <a:gd name="connsiteY1-72" fmla="*/ 800100 h 2419350"/>
                <a:gd name="connsiteX2-73" fmla="*/ 391794 w 4165600"/>
                <a:gd name="connsiteY2-74" fmla="*/ 2271735 h 2419350"/>
                <a:gd name="connsiteX3-75" fmla="*/ 0 w 4165600"/>
                <a:gd name="connsiteY3-76" fmla="*/ 2419350 h 2419350"/>
                <a:gd name="connsiteX0-77" fmla="*/ 4165600 w 4165600"/>
                <a:gd name="connsiteY0-78" fmla="*/ 0 h 2419350"/>
                <a:gd name="connsiteX1-79" fmla="*/ 1606550 w 4165600"/>
                <a:gd name="connsiteY1-80" fmla="*/ 800100 h 2419350"/>
                <a:gd name="connsiteX2-81" fmla="*/ 391794 w 4165600"/>
                <a:gd name="connsiteY2-82" fmla="*/ 2271735 h 2419350"/>
                <a:gd name="connsiteX3-83" fmla="*/ 0 w 4165600"/>
                <a:gd name="connsiteY3-84" fmla="*/ 2419350 h 2419350"/>
                <a:gd name="connsiteX0-85" fmla="*/ 4165600 w 4165600"/>
                <a:gd name="connsiteY0-86" fmla="*/ 0 h 2419350"/>
                <a:gd name="connsiteX1-87" fmla="*/ 1606550 w 4165600"/>
                <a:gd name="connsiteY1-88" fmla="*/ 800100 h 2419350"/>
                <a:gd name="connsiteX2-89" fmla="*/ 391794 w 4165600"/>
                <a:gd name="connsiteY2-90" fmla="*/ 2271735 h 2419350"/>
                <a:gd name="connsiteX3-91" fmla="*/ 0 w 4165600"/>
                <a:gd name="connsiteY3-92" fmla="*/ 2419350 h 2419350"/>
                <a:gd name="connsiteX0-93" fmla="*/ 4165600 w 4165600"/>
                <a:gd name="connsiteY0-94" fmla="*/ 0 h 2419350"/>
                <a:gd name="connsiteX1-95" fmla="*/ 1606550 w 4165600"/>
                <a:gd name="connsiteY1-96" fmla="*/ 800100 h 2419350"/>
                <a:gd name="connsiteX2-97" fmla="*/ 391794 w 4165600"/>
                <a:gd name="connsiteY2-98" fmla="*/ 2339357 h 2419350"/>
                <a:gd name="connsiteX3-99" fmla="*/ 0 w 4165600"/>
                <a:gd name="connsiteY3-100" fmla="*/ 2419350 h 2419350"/>
                <a:gd name="connsiteX0-101" fmla="*/ 4165600 w 4165600"/>
                <a:gd name="connsiteY0-102" fmla="*/ 0 h 2419350"/>
                <a:gd name="connsiteX1-103" fmla="*/ 1606550 w 4165600"/>
                <a:gd name="connsiteY1-104" fmla="*/ 800100 h 2419350"/>
                <a:gd name="connsiteX2-105" fmla="*/ 391794 w 4165600"/>
                <a:gd name="connsiteY2-106" fmla="*/ 2339357 h 2419350"/>
                <a:gd name="connsiteX3-107" fmla="*/ 0 w 4165600"/>
                <a:gd name="connsiteY3-108" fmla="*/ 2419350 h 2419350"/>
                <a:gd name="connsiteX0-109" fmla="*/ 4165600 w 4165600"/>
                <a:gd name="connsiteY0-110" fmla="*/ 0 h 2419350"/>
                <a:gd name="connsiteX1-111" fmla="*/ 1606550 w 4165600"/>
                <a:gd name="connsiteY1-112" fmla="*/ 800100 h 2419350"/>
                <a:gd name="connsiteX2-113" fmla="*/ 391794 w 4165600"/>
                <a:gd name="connsiteY2-114" fmla="*/ 2339357 h 2419350"/>
                <a:gd name="connsiteX3-115" fmla="*/ 0 w 4165600"/>
                <a:gd name="connsiteY3-116" fmla="*/ 2419350 h 2419350"/>
                <a:gd name="connsiteX0-117" fmla="*/ 4165600 w 4165600"/>
                <a:gd name="connsiteY0-118" fmla="*/ 0 h 2419350"/>
                <a:gd name="connsiteX1-119" fmla="*/ 1606550 w 4165600"/>
                <a:gd name="connsiteY1-120" fmla="*/ 800100 h 2419350"/>
                <a:gd name="connsiteX2-121" fmla="*/ 391794 w 4165600"/>
                <a:gd name="connsiteY2-122" fmla="*/ 2339357 h 2419350"/>
                <a:gd name="connsiteX3-123" fmla="*/ 0 w 4165600"/>
                <a:gd name="connsiteY3-124" fmla="*/ 2419350 h 2419350"/>
                <a:gd name="connsiteX0-125" fmla="*/ 4165600 w 4165600"/>
                <a:gd name="connsiteY0-126" fmla="*/ 0 h 2419350"/>
                <a:gd name="connsiteX1-127" fmla="*/ 1606550 w 4165600"/>
                <a:gd name="connsiteY1-128" fmla="*/ 800100 h 2419350"/>
                <a:gd name="connsiteX2-129" fmla="*/ 391794 w 4165600"/>
                <a:gd name="connsiteY2-130" fmla="*/ 2339357 h 2419350"/>
                <a:gd name="connsiteX3-131" fmla="*/ 0 w 4165600"/>
                <a:gd name="connsiteY3-132" fmla="*/ 2419350 h 2419350"/>
                <a:gd name="connsiteX0-133" fmla="*/ 4165600 w 4165600"/>
                <a:gd name="connsiteY0-134" fmla="*/ 0 h 2419350"/>
                <a:gd name="connsiteX1-135" fmla="*/ 1606550 w 4165600"/>
                <a:gd name="connsiteY1-136" fmla="*/ 800100 h 2419350"/>
                <a:gd name="connsiteX2-137" fmla="*/ 675181 w 4165600"/>
                <a:gd name="connsiteY2-138" fmla="*/ 2031302 h 2419350"/>
                <a:gd name="connsiteX3-139" fmla="*/ 0 w 4165600"/>
                <a:gd name="connsiteY3-140" fmla="*/ 2419350 h 2419350"/>
                <a:gd name="connsiteX0-141" fmla="*/ 4165600 w 4165600"/>
                <a:gd name="connsiteY0-142" fmla="*/ 0 h 2419350"/>
                <a:gd name="connsiteX1-143" fmla="*/ 1606550 w 4165600"/>
                <a:gd name="connsiteY1-144" fmla="*/ 800100 h 2419350"/>
                <a:gd name="connsiteX2-145" fmla="*/ 675181 w 4165600"/>
                <a:gd name="connsiteY2-146" fmla="*/ 2031302 h 2419350"/>
                <a:gd name="connsiteX3-147" fmla="*/ 0 w 4165600"/>
                <a:gd name="connsiteY3-148" fmla="*/ 2419350 h 2419350"/>
                <a:gd name="connsiteX0-149" fmla="*/ 4165600 w 4165600"/>
                <a:gd name="connsiteY0-150" fmla="*/ 0 h 2419350"/>
                <a:gd name="connsiteX1-151" fmla="*/ 1606550 w 4165600"/>
                <a:gd name="connsiteY1-152" fmla="*/ 800100 h 2419350"/>
                <a:gd name="connsiteX2-153" fmla="*/ 675181 w 4165600"/>
                <a:gd name="connsiteY2-154" fmla="*/ 2031302 h 2419350"/>
                <a:gd name="connsiteX3-155" fmla="*/ 0 w 4165600"/>
                <a:gd name="connsiteY3-156" fmla="*/ 2419350 h 2419350"/>
                <a:gd name="connsiteX0-157" fmla="*/ 4165600 w 4165600"/>
                <a:gd name="connsiteY0-158" fmla="*/ 0 h 2419350"/>
                <a:gd name="connsiteX1-159" fmla="*/ 1606550 w 4165600"/>
                <a:gd name="connsiteY1-160" fmla="*/ 800100 h 2419350"/>
                <a:gd name="connsiteX2-161" fmla="*/ 675181 w 4165600"/>
                <a:gd name="connsiteY2-162" fmla="*/ 2031302 h 2419350"/>
                <a:gd name="connsiteX3-163" fmla="*/ 0 w 4165600"/>
                <a:gd name="connsiteY3-164" fmla="*/ 2419350 h 2419350"/>
                <a:gd name="connsiteX0-165" fmla="*/ 4165600 w 4165600"/>
                <a:gd name="connsiteY0-166" fmla="*/ 0 h 2419350"/>
                <a:gd name="connsiteX1-167" fmla="*/ 1606550 w 4165600"/>
                <a:gd name="connsiteY1-168" fmla="*/ 800100 h 2419350"/>
                <a:gd name="connsiteX2-169" fmla="*/ 675181 w 4165600"/>
                <a:gd name="connsiteY2-170" fmla="*/ 2031302 h 2419350"/>
                <a:gd name="connsiteX3-171" fmla="*/ 0 w 4165600"/>
                <a:gd name="connsiteY3-172" fmla="*/ 2419350 h 2419350"/>
                <a:gd name="connsiteX0-173" fmla="*/ 4165600 w 4165600"/>
                <a:gd name="connsiteY0-174" fmla="*/ 0 h 2419350"/>
                <a:gd name="connsiteX1-175" fmla="*/ 1606550 w 4165600"/>
                <a:gd name="connsiteY1-176" fmla="*/ 800100 h 2419350"/>
                <a:gd name="connsiteX2-177" fmla="*/ 682840 w 4165600"/>
                <a:gd name="connsiteY2-178" fmla="*/ 2046329 h 2419350"/>
                <a:gd name="connsiteX3-179" fmla="*/ 0 w 4165600"/>
                <a:gd name="connsiteY3-180" fmla="*/ 2419350 h 2419350"/>
                <a:gd name="connsiteX0-181" fmla="*/ 4165600 w 4165600"/>
                <a:gd name="connsiteY0-182" fmla="*/ 0 h 2419350"/>
                <a:gd name="connsiteX1-183" fmla="*/ 1606550 w 4165600"/>
                <a:gd name="connsiteY1-184" fmla="*/ 800100 h 2419350"/>
                <a:gd name="connsiteX2-185" fmla="*/ 682840 w 4165600"/>
                <a:gd name="connsiteY2-186" fmla="*/ 2046329 h 2419350"/>
                <a:gd name="connsiteX3-187" fmla="*/ 0 w 4165600"/>
                <a:gd name="connsiteY3-188" fmla="*/ 2419350 h 2419350"/>
                <a:gd name="connsiteX0-189" fmla="*/ 4165600 w 4165600"/>
                <a:gd name="connsiteY0-190" fmla="*/ 0 h 2419350"/>
                <a:gd name="connsiteX1-191" fmla="*/ 1606550 w 4165600"/>
                <a:gd name="connsiteY1-192" fmla="*/ 800100 h 2419350"/>
                <a:gd name="connsiteX2-193" fmla="*/ 682840 w 4165600"/>
                <a:gd name="connsiteY2-194" fmla="*/ 2046329 h 2419350"/>
                <a:gd name="connsiteX3-195" fmla="*/ 0 w 4165600"/>
                <a:gd name="connsiteY3-196" fmla="*/ 2419350 h 2419350"/>
                <a:gd name="connsiteX0-197" fmla="*/ 4165600 w 4165600"/>
                <a:gd name="connsiteY0-198" fmla="*/ 0 h 2419350"/>
                <a:gd name="connsiteX1-199" fmla="*/ 1606550 w 4165600"/>
                <a:gd name="connsiteY1-200" fmla="*/ 800100 h 2419350"/>
                <a:gd name="connsiteX2-201" fmla="*/ 682840 w 4165600"/>
                <a:gd name="connsiteY2-202" fmla="*/ 2046329 h 2419350"/>
                <a:gd name="connsiteX3-203" fmla="*/ 0 w 4165600"/>
                <a:gd name="connsiteY3-204" fmla="*/ 2419350 h 2419350"/>
                <a:gd name="connsiteX0-205" fmla="*/ 4165600 w 4165600"/>
                <a:gd name="connsiteY0-206" fmla="*/ 0 h 2419350"/>
                <a:gd name="connsiteX1-207" fmla="*/ 1606550 w 4165600"/>
                <a:gd name="connsiteY1-208" fmla="*/ 800100 h 2419350"/>
                <a:gd name="connsiteX2-209" fmla="*/ 682840 w 4165600"/>
                <a:gd name="connsiteY2-210" fmla="*/ 2046329 h 2419350"/>
                <a:gd name="connsiteX3-211" fmla="*/ 0 w 4165600"/>
                <a:gd name="connsiteY3-212" fmla="*/ 2419350 h 2419350"/>
                <a:gd name="connsiteX0-213" fmla="*/ 4165600 w 4165600"/>
                <a:gd name="connsiteY0-214" fmla="*/ 0 h 2419350"/>
                <a:gd name="connsiteX1-215" fmla="*/ 1606550 w 4165600"/>
                <a:gd name="connsiteY1-216" fmla="*/ 800100 h 2419350"/>
                <a:gd name="connsiteX2-217" fmla="*/ 682840 w 4165600"/>
                <a:gd name="connsiteY2-218" fmla="*/ 2046329 h 2419350"/>
                <a:gd name="connsiteX3-219" fmla="*/ 0 w 4165600"/>
                <a:gd name="connsiteY3-220" fmla="*/ 2419350 h 2419350"/>
                <a:gd name="connsiteX0-221" fmla="*/ 4165600 w 4165600"/>
                <a:gd name="connsiteY0-222" fmla="*/ 0 h 2419350"/>
                <a:gd name="connsiteX1-223" fmla="*/ 1879406 w 4165600"/>
                <a:gd name="connsiteY1-224" fmla="*/ 532430 h 2419350"/>
                <a:gd name="connsiteX2-225" fmla="*/ 682840 w 4165600"/>
                <a:gd name="connsiteY2-226" fmla="*/ 2046329 h 2419350"/>
                <a:gd name="connsiteX3-227" fmla="*/ 0 w 4165600"/>
                <a:gd name="connsiteY3-228" fmla="*/ 2419350 h 2419350"/>
                <a:gd name="connsiteX0-229" fmla="*/ 4165600 w 4165600"/>
                <a:gd name="connsiteY0-230" fmla="*/ 0 h 2419350"/>
                <a:gd name="connsiteX1-231" fmla="*/ 1879406 w 4165600"/>
                <a:gd name="connsiteY1-232" fmla="*/ 532430 h 2419350"/>
                <a:gd name="connsiteX2-233" fmla="*/ 682840 w 4165600"/>
                <a:gd name="connsiteY2-234" fmla="*/ 2046329 h 2419350"/>
                <a:gd name="connsiteX3-235" fmla="*/ 0 w 4165600"/>
                <a:gd name="connsiteY3-236" fmla="*/ 2419350 h 2419350"/>
                <a:gd name="connsiteX0-237" fmla="*/ 4165600 w 4165600"/>
                <a:gd name="connsiteY0-238" fmla="*/ 0 h 2419350"/>
                <a:gd name="connsiteX1-239" fmla="*/ 1879406 w 4165600"/>
                <a:gd name="connsiteY1-240" fmla="*/ 532430 h 2419350"/>
                <a:gd name="connsiteX2-241" fmla="*/ 682840 w 4165600"/>
                <a:gd name="connsiteY2-242" fmla="*/ 2046329 h 2419350"/>
                <a:gd name="connsiteX3-243" fmla="*/ 0 w 4165600"/>
                <a:gd name="connsiteY3-244" fmla="*/ 2419350 h 2419350"/>
                <a:gd name="connsiteX0-245" fmla="*/ 4165600 w 4165600"/>
                <a:gd name="connsiteY0-246" fmla="*/ 0 h 2419350"/>
                <a:gd name="connsiteX1-247" fmla="*/ 1879406 w 4165600"/>
                <a:gd name="connsiteY1-248" fmla="*/ 532430 h 2419350"/>
                <a:gd name="connsiteX2-249" fmla="*/ 682840 w 4165600"/>
                <a:gd name="connsiteY2-250" fmla="*/ 2046329 h 2419350"/>
                <a:gd name="connsiteX3-251" fmla="*/ 0 w 4165600"/>
                <a:gd name="connsiteY3-252" fmla="*/ 2419350 h 2419350"/>
                <a:gd name="connsiteX0-253" fmla="*/ 4165600 w 4165600"/>
                <a:gd name="connsiteY0-254" fmla="*/ 0 h 2419350"/>
                <a:gd name="connsiteX1-255" fmla="*/ 1879406 w 4165600"/>
                <a:gd name="connsiteY1-256" fmla="*/ 532430 h 2419350"/>
                <a:gd name="connsiteX2-257" fmla="*/ 682840 w 4165600"/>
                <a:gd name="connsiteY2-258" fmla="*/ 2046329 h 2419350"/>
                <a:gd name="connsiteX3-259" fmla="*/ 0 w 4165600"/>
                <a:gd name="connsiteY3-260" fmla="*/ 2419350 h 2419350"/>
                <a:gd name="connsiteX0-261" fmla="*/ 4165600 w 4165600"/>
                <a:gd name="connsiteY0-262" fmla="*/ 0 h 2419350"/>
                <a:gd name="connsiteX1-263" fmla="*/ 1879406 w 4165600"/>
                <a:gd name="connsiteY1-264" fmla="*/ 532430 h 2419350"/>
                <a:gd name="connsiteX2-265" fmla="*/ 682840 w 4165600"/>
                <a:gd name="connsiteY2-266" fmla="*/ 2046329 h 2419350"/>
                <a:gd name="connsiteX3-267" fmla="*/ 0 w 4165600"/>
                <a:gd name="connsiteY3-268" fmla="*/ 2419350 h 2419350"/>
                <a:gd name="connsiteX0-269" fmla="*/ 4165600 w 4165600"/>
                <a:gd name="connsiteY0-270" fmla="*/ 0 h 2419350"/>
                <a:gd name="connsiteX1-271" fmla="*/ 1984719 w 4165600"/>
                <a:gd name="connsiteY1-272" fmla="*/ 424423 h 2419350"/>
                <a:gd name="connsiteX2-273" fmla="*/ 682840 w 4165600"/>
                <a:gd name="connsiteY2-274" fmla="*/ 2046329 h 2419350"/>
                <a:gd name="connsiteX3-275" fmla="*/ 0 w 4165600"/>
                <a:gd name="connsiteY3-276" fmla="*/ 2419350 h 2419350"/>
                <a:gd name="connsiteX0-277" fmla="*/ 4165600 w 4165600"/>
                <a:gd name="connsiteY0-278" fmla="*/ 0 h 2419350"/>
                <a:gd name="connsiteX1-279" fmla="*/ 1984719 w 4165600"/>
                <a:gd name="connsiteY1-280" fmla="*/ 424423 h 2419350"/>
                <a:gd name="connsiteX2-281" fmla="*/ 682840 w 4165600"/>
                <a:gd name="connsiteY2-282" fmla="*/ 2046329 h 2419350"/>
                <a:gd name="connsiteX3-283" fmla="*/ 0 w 4165600"/>
                <a:gd name="connsiteY3-284" fmla="*/ 2419350 h 2419350"/>
                <a:gd name="connsiteX0-285" fmla="*/ 4165600 w 4165600"/>
                <a:gd name="connsiteY0-286" fmla="*/ 0 h 2419350"/>
                <a:gd name="connsiteX1-287" fmla="*/ 1984719 w 4165600"/>
                <a:gd name="connsiteY1-288" fmla="*/ 424423 h 2419350"/>
                <a:gd name="connsiteX2-289" fmla="*/ 682840 w 4165600"/>
                <a:gd name="connsiteY2-290" fmla="*/ 2046329 h 2419350"/>
                <a:gd name="connsiteX3-291" fmla="*/ 0 w 4165600"/>
                <a:gd name="connsiteY3-292" fmla="*/ 2419350 h 2419350"/>
                <a:gd name="connsiteX0-293" fmla="*/ 4165600 w 4165600"/>
                <a:gd name="connsiteY0-294" fmla="*/ 0 h 2419350"/>
                <a:gd name="connsiteX1-295" fmla="*/ 1984719 w 4165600"/>
                <a:gd name="connsiteY1-296" fmla="*/ 424423 h 2419350"/>
                <a:gd name="connsiteX2-297" fmla="*/ 644545 w 4165600"/>
                <a:gd name="connsiteY2-298" fmla="*/ 2102681 h 2419350"/>
                <a:gd name="connsiteX3-299" fmla="*/ 0 w 4165600"/>
                <a:gd name="connsiteY3-300" fmla="*/ 2419350 h 2419350"/>
                <a:gd name="connsiteX0-301" fmla="*/ 4165600 w 4165600"/>
                <a:gd name="connsiteY0-302" fmla="*/ 0 h 2419350"/>
                <a:gd name="connsiteX1-303" fmla="*/ 1984719 w 4165600"/>
                <a:gd name="connsiteY1-304" fmla="*/ 424423 h 2419350"/>
                <a:gd name="connsiteX2-305" fmla="*/ 644545 w 4165600"/>
                <a:gd name="connsiteY2-306" fmla="*/ 2102681 h 2419350"/>
                <a:gd name="connsiteX3-307" fmla="*/ 0 w 4165600"/>
                <a:gd name="connsiteY3-308" fmla="*/ 2419350 h 2419350"/>
                <a:gd name="connsiteX0-309" fmla="*/ 4165600 w 4165600"/>
                <a:gd name="connsiteY0-310" fmla="*/ 0 h 2419350"/>
                <a:gd name="connsiteX1-311" fmla="*/ 1984719 w 4165600"/>
                <a:gd name="connsiteY1-312" fmla="*/ 424423 h 2419350"/>
                <a:gd name="connsiteX2-313" fmla="*/ 644545 w 4165600"/>
                <a:gd name="connsiteY2-314" fmla="*/ 2102681 h 2419350"/>
                <a:gd name="connsiteX3-315" fmla="*/ 0 w 4165600"/>
                <a:gd name="connsiteY3-316" fmla="*/ 2419350 h 2419350"/>
                <a:gd name="connsiteX0-317" fmla="*/ 4165600 w 4165600"/>
                <a:gd name="connsiteY0-318" fmla="*/ 0 h 2419350"/>
                <a:gd name="connsiteX1-319" fmla="*/ 1984719 w 4165600"/>
                <a:gd name="connsiteY1-320" fmla="*/ 424423 h 2419350"/>
                <a:gd name="connsiteX2-321" fmla="*/ 644545 w 4165600"/>
                <a:gd name="connsiteY2-322" fmla="*/ 2102681 h 2419350"/>
                <a:gd name="connsiteX3-323" fmla="*/ 0 w 4165600"/>
                <a:gd name="connsiteY3-324" fmla="*/ 2419350 h 2419350"/>
                <a:gd name="connsiteX0-325" fmla="*/ 4165600 w 4165600"/>
                <a:gd name="connsiteY0-326" fmla="*/ 0 h 2419350"/>
                <a:gd name="connsiteX1-327" fmla="*/ 1984719 w 4165600"/>
                <a:gd name="connsiteY1-328" fmla="*/ 424423 h 2419350"/>
                <a:gd name="connsiteX2-329" fmla="*/ 644545 w 4165600"/>
                <a:gd name="connsiteY2-330" fmla="*/ 2102681 h 2419350"/>
                <a:gd name="connsiteX3-331" fmla="*/ 0 w 4165600"/>
                <a:gd name="connsiteY3-332" fmla="*/ 2419350 h 2419350"/>
                <a:gd name="connsiteX0-333" fmla="*/ 4165600 w 4165600"/>
                <a:gd name="connsiteY0-334" fmla="*/ 0 h 2419350"/>
                <a:gd name="connsiteX1-335" fmla="*/ 1984719 w 4165600"/>
                <a:gd name="connsiteY1-336" fmla="*/ 424423 h 2419350"/>
                <a:gd name="connsiteX2-337" fmla="*/ 644545 w 4165600"/>
                <a:gd name="connsiteY2-338" fmla="*/ 2102681 h 2419350"/>
                <a:gd name="connsiteX3-339" fmla="*/ 0 w 4165600"/>
                <a:gd name="connsiteY3-340" fmla="*/ 2419350 h 2419350"/>
                <a:gd name="connsiteX0-341" fmla="*/ 4165600 w 4165600"/>
                <a:gd name="connsiteY0-342" fmla="*/ 0 h 2419350"/>
                <a:gd name="connsiteX1-343" fmla="*/ 1984719 w 4165600"/>
                <a:gd name="connsiteY1-344" fmla="*/ 424423 h 2419350"/>
                <a:gd name="connsiteX2-345" fmla="*/ 644545 w 4165600"/>
                <a:gd name="connsiteY2-346" fmla="*/ 2102681 h 2419350"/>
                <a:gd name="connsiteX3-347" fmla="*/ 0 w 4165600"/>
                <a:gd name="connsiteY3-348" fmla="*/ 2419350 h 2419350"/>
                <a:gd name="connsiteX0-349" fmla="*/ 4165600 w 4165600"/>
                <a:gd name="connsiteY0-350" fmla="*/ 0 h 2419350"/>
                <a:gd name="connsiteX1-351" fmla="*/ 1984719 w 4165600"/>
                <a:gd name="connsiteY1-352" fmla="*/ 424423 h 2419350"/>
                <a:gd name="connsiteX2-353" fmla="*/ 644545 w 4165600"/>
                <a:gd name="connsiteY2-354" fmla="*/ 2102681 h 2419350"/>
                <a:gd name="connsiteX3-355" fmla="*/ 0 w 4165600"/>
                <a:gd name="connsiteY3-356" fmla="*/ 2419350 h 2419350"/>
                <a:gd name="connsiteX0-357" fmla="*/ 4165600 w 4165600"/>
                <a:gd name="connsiteY0-358" fmla="*/ 0 h 2419350"/>
                <a:gd name="connsiteX1-359" fmla="*/ 1984719 w 4165600"/>
                <a:gd name="connsiteY1-360" fmla="*/ 424423 h 2419350"/>
                <a:gd name="connsiteX2-361" fmla="*/ 644545 w 4165600"/>
                <a:gd name="connsiteY2-362" fmla="*/ 2102681 h 2419350"/>
                <a:gd name="connsiteX3-363" fmla="*/ 0 w 4165600"/>
                <a:gd name="connsiteY3-364" fmla="*/ 2419350 h 2419350"/>
                <a:gd name="connsiteX0-365" fmla="*/ 4165600 w 4165600"/>
                <a:gd name="connsiteY0-366" fmla="*/ 0 h 2419350"/>
                <a:gd name="connsiteX1-367" fmla="*/ 1984719 w 4165600"/>
                <a:gd name="connsiteY1-368" fmla="*/ 424423 h 2419350"/>
                <a:gd name="connsiteX2-369" fmla="*/ 644545 w 4165600"/>
                <a:gd name="connsiteY2-370" fmla="*/ 2102681 h 2419350"/>
                <a:gd name="connsiteX3-371" fmla="*/ 0 w 4165600"/>
                <a:gd name="connsiteY3-372" fmla="*/ 2419350 h 2419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67" y="connsiteY3-68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V="1">
              <a:off x="8940274" y="3874644"/>
              <a:ext cx="0" cy="18334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8940274" y="5708107"/>
              <a:ext cx="30521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11635097" y="5685508"/>
                  <a:ext cx="325532" cy="2667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5097" y="5685508"/>
                  <a:ext cx="325532" cy="266797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8626367" y="3846675"/>
                  <a:ext cx="325532" cy="2667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6367" y="3846675"/>
                  <a:ext cx="325532" cy="266797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文本框 18"/>
            <p:cNvSpPr txBox="1"/>
            <p:nvPr/>
          </p:nvSpPr>
          <p:spPr>
            <a:xfrm>
              <a:off x="10096183" y="4562809"/>
              <a:ext cx="7245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/>
                <a:t>sink</a:t>
              </a:r>
              <a:endParaRPr lang="zh-CN" altLang="en-US" sz="1400" b="1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266685" y="4192054"/>
              <a:ext cx="70709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dirty="0"/>
                <a:t>driver</a:t>
              </a:r>
              <a:endParaRPr lang="zh-CN" altLang="en-US" sz="1400" b="1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9254182" y="5451374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9254182" y="5535173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433570" y="5192331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9433570" y="5345029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9576445" y="4953886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9576445" y="5154860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9789170" y="4602956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9792990" y="4851102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9964896" y="4334796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9964896" y="4615218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0136258" y="4154629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136258" y="4401154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331520" y="4059576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0331520" y="4197773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0647433" y="3985073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0647433" y="4054667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0914635" y="3955552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914634" y="3999133"/>
              <a:ext cx="61200" cy="61200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1" name="直接连接符 60"/>
          <p:cNvCxnSpPr/>
          <p:nvPr/>
        </p:nvCxnSpPr>
        <p:spPr>
          <a:xfrm flipV="1">
            <a:off x="8928744" y="2199788"/>
            <a:ext cx="839884" cy="4495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8919611" y="2455170"/>
            <a:ext cx="839884" cy="4495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本框 62"/>
              <p:cNvSpPr txBox="1"/>
              <p:nvPr/>
            </p:nvSpPr>
            <p:spPr>
              <a:xfrm>
                <a:off x="8292748" y="1983073"/>
                <a:ext cx="325532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𝑑𝑟𝑖𝑣𝑒𝑟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748" y="1983073"/>
                <a:ext cx="325532" cy="306705"/>
              </a:xfrm>
              <a:prstGeom prst="rect">
                <a:avLst/>
              </a:prstGeom>
              <a:blipFill rotWithShape="1">
                <a:blip r:embed="rId4"/>
                <a:stretch>
                  <a:fillRect l="-87" t="-197" r="-82884" b="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/>
              <p:cNvSpPr txBox="1"/>
              <p:nvPr/>
            </p:nvSpPr>
            <p:spPr>
              <a:xfrm>
                <a:off x="8317327" y="2246484"/>
                <a:ext cx="325532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𝑠𝑖𝑛𝑘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27" y="2246484"/>
                <a:ext cx="325532" cy="306705"/>
              </a:xfrm>
              <a:prstGeom prst="rect">
                <a:avLst/>
              </a:prstGeom>
              <a:blipFill rotWithShape="1">
                <a:blip r:embed="rId5"/>
                <a:stretch>
                  <a:fillRect l="-30" t="-159" r="-41393" b="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Prerequisites</a:t>
            </a:r>
            <a:endParaRPr lang="zh-CN" altLang="en-US" dirty="0"/>
          </a:p>
        </p:txBody>
      </p:sp>
      <p:sp>
        <p:nvSpPr>
          <p:cNvPr id="4" name="内容占位符 3"/>
          <p:cNvSpPr txBox="1"/>
          <p:nvPr/>
        </p:nvSpPr>
        <p:spPr>
          <a:xfrm>
            <a:off x="834097" y="1230749"/>
            <a:ext cx="10515600" cy="3620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/>
              <a:t>Main function</a:t>
            </a:r>
            <a:r>
              <a:rPr lang="zh-CN" altLang="en-US" sz="1800" dirty="0"/>
              <a:t>：</a:t>
            </a:r>
            <a:r>
              <a:rPr lang="en-US" altLang="zh-CN" sz="1800" dirty="0" err="1"/>
              <a:t>CalcStageDelayAdvanced</a:t>
            </a:r>
            <a:r>
              <a:rPr lang="en-US" altLang="zh-CN" sz="1800" dirty="0"/>
              <a:t>()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有</a:t>
            </a:r>
            <a:r>
              <a:rPr lang="en-US" altLang="zh-CN" sz="1800" dirty="0" err="1"/>
              <a:t>RLCTree</a:t>
            </a:r>
            <a:endParaRPr lang="en-US" altLang="zh-CN" sz="1800" dirty="0"/>
          </a:p>
          <a:p>
            <a:r>
              <a:rPr lang="zh-CN" altLang="en-US" sz="1800" dirty="0"/>
              <a:t>有</a:t>
            </a:r>
            <a:r>
              <a:rPr lang="en-US" altLang="zh-CN" sz="1800" dirty="0"/>
              <a:t>CCSD info</a:t>
            </a:r>
            <a:endParaRPr lang="en-US" altLang="zh-CN" sz="1800" dirty="0"/>
          </a:p>
          <a:p>
            <a:r>
              <a:rPr lang="en-US" altLang="zh-CN" sz="1800" dirty="0"/>
              <a:t>Cap </a:t>
            </a:r>
            <a:r>
              <a:rPr lang="zh-CN" altLang="en-US" sz="1800" dirty="0"/>
              <a:t>不能太大：</a:t>
            </a:r>
            <a:r>
              <a:rPr lang="en-US" altLang="zh-CN" sz="1800" dirty="0" err="1"/>
              <a:t>ccsd</a:t>
            </a:r>
            <a:r>
              <a:rPr lang="en-US" altLang="zh-CN" sz="1800" dirty="0"/>
              <a:t> </a:t>
            </a:r>
            <a:r>
              <a:rPr lang="zh-CN" altLang="en-US" sz="1800" dirty="0"/>
              <a:t>表里最大</a:t>
            </a:r>
            <a:r>
              <a:rPr lang="en-US" altLang="zh-CN" sz="1800" dirty="0"/>
              <a:t>cap</a:t>
            </a:r>
            <a:r>
              <a:rPr lang="zh-CN" altLang="en-US" sz="1800" dirty="0"/>
              <a:t>的</a:t>
            </a:r>
            <a:r>
              <a:rPr lang="en-US" altLang="zh-CN" sz="1800" dirty="0"/>
              <a:t>1.5</a:t>
            </a:r>
            <a:r>
              <a:rPr lang="zh-CN" altLang="en-US" sz="1800" dirty="0"/>
              <a:t>倍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Delay calculation effort</a:t>
            </a:r>
            <a:r>
              <a:rPr lang="zh-CN" altLang="en-US" sz="1800" dirty="0"/>
              <a:t>：</a:t>
            </a:r>
            <a:r>
              <a:rPr lang="en-US" altLang="zh-CN" sz="1800" dirty="0" err="1"/>
              <a:t>arnoldi</a:t>
            </a:r>
            <a:r>
              <a:rPr lang="en-US" altLang="zh-CN" sz="1800" dirty="0"/>
              <a:t> || adaptive</a:t>
            </a:r>
            <a:r>
              <a:rPr lang="zh-CN" altLang="en-US" sz="1800" dirty="0"/>
              <a:t> </a:t>
            </a:r>
            <a:r>
              <a:rPr lang="en-US" altLang="zh-CN" sz="1800" dirty="0"/>
              <a:t>&amp;&amp; </a:t>
            </a:r>
            <a:r>
              <a:rPr lang="en-US" altLang="zh-CN" sz="1800" dirty="0" err="1"/>
              <a:t>elmore</a:t>
            </a:r>
            <a:r>
              <a:rPr lang="en-US" altLang="zh-CN" sz="1800" dirty="0"/>
              <a:t> delay &gt; </a:t>
            </a:r>
            <a:r>
              <a:rPr lang="en-US" altLang="zh-CN" sz="1800" dirty="0" err="1"/>
              <a:t>thr</a:t>
            </a:r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34097" y="1332411"/>
            <a:ext cx="10109827" cy="1913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Build ROM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并得到极点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InitWdcMgr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()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遍历所有的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driver cell arc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driver pin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waveform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，得到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cell edge delay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slew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DriverDelCalcForOneCellEdgeCCS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遍历所有的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sink pin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，分别计算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net edge delay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slew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UpdateEdgeDelayNSlewCCS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检查收敛性：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查每个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 pin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receiver cap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，判断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lump cap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是否收敛，不收敛则更新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NetRLC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，回到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，最多迭代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次（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waveform 5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次）：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</a:t>
            </a:r>
            <a:r>
              <a:rPr lang="en-US" altLang="zh-CN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sReceiverConverged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E32AF4-A8FD-4977-867F-0E5C904E2B2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 err="1"/>
              <a:t>InitWdcMgr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4097" y="1332411"/>
            <a:ext cx="5261903" cy="716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zh-CN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min_max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rise_fall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c1_c2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CTA</a:t>
            </a:r>
            <a:r>
              <a:rPr lang="en-US" altLang="zh-CN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rnoldi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5004" y="706550"/>
            <a:ext cx="5244849" cy="5882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cell delay</a:t>
            </a:r>
            <a:r>
              <a:rPr lang="zh-CN" altLang="en-US" dirty="0"/>
              <a:t>计算 </a:t>
            </a:r>
            <a:r>
              <a:rPr lang="en-US" altLang="zh-CN" dirty="0"/>
              <a:t>——</a:t>
            </a:r>
            <a:r>
              <a:rPr lang="en-US" altLang="zh-CN" dirty="0" err="1"/>
              <a:t>BuildVoltageSet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0" y="1230630"/>
            <a:ext cx="10515600" cy="44653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根据</a:t>
            </a:r>
            <a:r>
              <a:rPr lang="en-US" altLang="zh-CN" sz="1600" dirty="0"/>
              <a:t>cell edge</a:t>
            </a:r>
            <a:r>
              <a:rPr lang="zh-CN" altLang="en-US" sz="1600" dirty="0"/>
              <a:t>查表</a:t>
            </a:r>
            <a:r>
              <a:rPr lang="en-US" altLang="zh-CN" sz="1600" dirty="0"/>
              <a:t>driver model</a:t>
            </a: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/>
              <a:t>IV</a:t>
            </a:r>
            <a:r>
              <a:rPr lang="zh-CN" altLang="en-US" sz="1600" dirty="0"/>
              <a:t>转换：</a:t>
            </a:r>
            <a:r>
              <a:rPr lang="zh-CN" altLang="en-US" sz="1600" b="0" dirty="0"/>
              <a:t>对电容充电，将电流波形查找表转换成电压波形查找表</a:t>
            </a:r>
            <a:endParaRPr lang="en-US" altLang="zh-CN" sz="1600" b="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/>
              <a:t>电压波形切割：</a:t>
            </a:r>
            <a:r>
              <a:rPr lang="zh-CN" altLang="en-US" sz="1600" b="0" dirty="0"/>
              <a:t>对电压波形以</a:t>
            </a:r>
            <a:r>
              <a:rPr lang="en-US" altLang="zh-CN" sz="1600" b="0" dirty="0"/>
              <a:t>0.02vdd</a:t>
            </a:r>
            <a:r>
              <a:rPr lang="zh-CN" altLang="en-US" sz="1600" b="0" dirty="0"/>
              <a:t>为间隔切割成</a:t>
            </a:r>
            <a:r>
              <a:rPr lang="en-US" altLang="zh-CN" sz="1600" b="0" dirty="0"/>
              <a:t>51</a:t>
            </a:r>
            <a:r>
              <a:rPr lang="zh-CN" altLang="en-US" sz="1600" b="0" dirty="0"/>
              <a:t>个点，记录</a:t>
            </a:r>
            <a:r>
              <a:rPr lang="en-US" altLang="zh-CN" sz="1600" b="0" dirty="0"/>
              <a:t>51</a:t>
            </a:r>
            <a:r>
              <a:rPr lang="zh-CN" altLang="en-US" sz="1600" b="0" dirty="0"/>
              <a:t>个点时间（减小</a:t>
            </a:r>
            <a:r>
              <a:rPr lang="en-US" altLang="zh-CN" sz="1600" b="0" dirty="0"/>
              <a:t>memory</a:t>
            </a:r>
            <a:r>
              <a:rPr lang="zh-CN" altLang="en-US" sz="1600" b="0" dirty="0"/>
              <a:t>）</a:t>
            </a:r>
            <a:endParaRPr lang="en-US" altLang="zh-CN" sz="1200" b="0" dirty="0"/>
          </a:p>
          <a:p>
            <a:pPr marL="342900" indent="-342900">
              <a:buFont typeface="+mj-lt"/>
              <a:buAutoNum type="arabicPeriod"/>
            </a:pPr>
            <a:endParaRPr lang="zh-CN" altLang="en-US" sz="1600" dirty="0"/>
          </a:p>
        </p:txBody>
      </p:sp>
      <p:grpSp>
        <p:nvGrpSpPr>
          <p:cNvPr id="1058" name="组合 1057"/>
          <p:cNvGrpSpPr/>
          <p:nvPr/>
        </p:nvGrpSpPr>
        <p:grpSpPr>
          <a:xfrm>
            <a:off x="1947000" y="2282451"/>
            <a:ext cx="6866743" cy="3677426"/>
            <a:chOff x="2285460" y="2268501"/>
            <a:chExt cx="7400794" cy="3811957"/>
          </a:xfrm>
        </p:grpSpPr>
        <p:graphicFrame>
          <p:nvGraphicFramePr>
            <p:cNvPr id="5" name="表格 155"/>
            <p:cNvGraphicFramePr/>
            <p:nvPr/>
          </p:nvGraphicFramePr>
          <p:xfrm>
            <a:off x="3167677" y="2538278"/>
            <a:ext cx="5513170" cy="3229520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78833"/>
                  <a:gridCol w="1278833"/>
                  <a:gridCol w="1278833"/>
                  <a:gridCol w="1278833"/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</a:tr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</a:tr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</a:tr>
                <a:tr h="778886"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6" name="文本框 5"/>
            <p:cNvSpPr txBox="1"/>
            <p:nvPr/>
          </p:nvSpPr>
          <p:spPr>
            <a:xfrm>
              <a:off x="8680851" y="5562695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cap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文本框 614"/>
            <p:cNvSpPr txBox="1"/>
            <p:nvPr/>
          </p:nvSpPr>
          <p:spPr>
            <a:xfrm>
              <a:off x="3270706" y="5772681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文本框 615"/>
            <p:cNvSpPr txBox="1"/>
            <p:nvPr/>
          </p:nvSpPr>
          <p:spPr>
            <a:xfrm>
              <a:off x="4699829" y="5752498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文本框 616"/>
            <p:cNvSpPr txBox="1"/>
            <p:nvPr/>
          </p:nvSpPr>
          <p:spPr>
            <a:xfrm>
              <a:off x="7874029" y="5741683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cap_n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文本框 617"/>
            <p:cNvSpPr txBox="1"/>
            <p:nvPr/>
          </p:nvSpPr>
          <p:spPr>
            <a:xfrm>
              <a:off x="2380880" y="2268501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inpute</a:t>
              </a:r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trans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文本框 618"/>
            <p:cNvSpPr txBox="1"/>
            <p:nvPr/>
          </p:nvSpPr>
          <p:spPr>
            <a:xfrm>
              <a:off x="2314632" y="2741373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文本框 619"/>
            <p:cNvSpPr txBox="1"/>
            <p:nvPr/>
          </p:nvSpPr>
          <p:spPr>
            <a:xfrm>
              <a:off x="2323952" y="3553305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文本框 620"/>
            <p:cNvSpPr txBox="1"/>
            <p:nvPr/>
          </p:nvSpPr>
          <p:spPr>
            <a:xfrm>
              <a:off x="2285460" y="5308445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trans_m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2" name="直接连接符 621"/>
            <p:cNvCxnSpPr/>
            <p:nvPr/>
          </p:nvCxnSpPr>
          <p:spPr>
            <a:xfrm>
              <a:off x="2696307" y="4387058"/>
              <a:ext cx="0" cy="371009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直接连接符 622"/>
            <p:cNvCxnSpPr/>
            <p:nvPr/>
          </p:nvCxnSpPr>
          <p:spPr>
            <a:xfrm>
              <a:off x="6287234" y="5929390"/>
              <a:ext cx="454703" cy="0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7" name="组合 636"/>
            <p:cNvGrpSpPr/>
            <p:nvPr/>
          </p:nvGrpSpPr>
          <p:grpSpPr>
            <a:xfrm>
              <a:off x="3284798" y="2530126"/>
              <a:ext cx="1126016" cy="849375"/>
              <a:chOff x="9067027" y="2378654"/>
              <a:chExt cx="2479209" cy="2314379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43" name="直接箭头连接符 42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箭头连接符 43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文本框 11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endCxn id="1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>
                <a:endCxn id="1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endCxn id="1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直接连接符 628"/>
              <p:cNvCxnSpPr>
                <a:endCxn id="63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0" name="椭圆 629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2" name="直接连接符 631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8" name="组合 637"/>
            <p:cNvGrpSpPr/>
            <p:nvPr/>
          </p:nvGrpSpPr>
          <p:grpSpPr>
            <a:xfrm>
              <a:off x="4624766" y="2538279"/>
              <a:ext cx="1126016" cy="849375"/>
              <a:chOff x="9067027" y="2378654"/>
              <a:chExt cx="2479209" cy="2314379"/>
            </a:xfrm>
          </p:grpSpPr>
          <p:sp>
            <p:nvSpPr>
              <p:cNvPr id="639" name="文本框 638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0" name="任意多边形: 形状 639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641" name="组合 640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664" name="直接箭头连接符 663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直接箭头连接符 664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2" name="文本框 641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3" name="椭圆 642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4" name="椭圆 643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5" name="椭圆 644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6" name="椭圆 645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7" name="椭圆 646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8" name="椭圆 647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9" name="直接连接符 648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直接连接符 649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直接连接符 650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直接连接符 651"/>
              <p:cNvCxnSpPr>
                <a:endCxn id="64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直接连接符 652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直接连接符 653"/>
              <p:cNvCxnSpPr>
                <a:endCxn id="64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直接连接符 654"/>
              <p:cNvCxnSpPr>
                <a:endCxn id="64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直接连接符 655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直接连接符 656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直接连接符 657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直接连接符 658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直接连接符 659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直接连接符 660"/>
              <p:cNvCxnSpPr>
                <a:endCxn id="66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2" name="椭圆 661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3" name="直接连接符 662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6" name="组合 665"/>
            <p:cNvGrpSpPr/>
            <p:nvPr/>
          </p:nvGrpSpPr>
          <p:grpSpPr>
            <a:xfrm>
              <a:off x="6039337" y="2525732"/>
              <a:ext cx="1126016" cy="849375"/>
              <a:chOff x="9067027" y="2378654"/>
              <a:chExt cx="2479209" cy="2314379"/>
            </a:xfrm>
          </p:grpSpPr>
          <p:sp>
            <p:nvSpPr>
              <p:cNvPr id="667" name="文本框 666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8" name="任意多边形: 形状 667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669" name="组合 668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692" name="直接箭头连接符 691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直接箭头连接符 692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0" name="文本框 669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1" name="椭圆 670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2" name="椭圆 671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3" name="椭圆 672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4" name="椭圆 673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5" name="椭圆 674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6" name="椭圆 675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7" name="直接连接符 676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直接连接符 677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直接连接符 678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直接连接符 679"/>
              <p:cNvCxnSpPr>
                <a:endCxn id="67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直接连接符 680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直接连接符 681"/>
              <p:cNvCxnSpPr>
                <a:endCxn id="67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直接连接符 682"/>
              <p:cNvCxnSpPr>
                <a:endCxn id="67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直接连接符 683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直接连接符 684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直接连接符 685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直接连接符 686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直接连接符 687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直接连接符 688"/>
              <p:cNvCxnSpPr>
                <a:endCxn id="69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0" name="椭圆 689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1" name="直接连接符 690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4" name="组合 693"/>
            <p:cNvGrpSpPr/>
            <p:nvPr/>
          </p:nvGrpSpPr>
          <p:grpSpPr>
            <a:xfrm>
              <a:off x="7408811" y="2512130"/>
              <a:ext cx="1126016" cy="849375"/>
              <a:chOff x="9067027" y="2378654"/>
              <a:chExt cx="2479209" cy="2314379"/>
            </a:xfrm>
          </p:grpSpPr>
          <p:sp>
            <p:nvSpPr>
              <p:cNvPr id="695" name="文本框 694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6" name="任意多边形: 形状 695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697" name="组合 696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720" name="直接箭头连接符 719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直接箭头连接符 720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8" name="文本框 697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9" name="椭圆 698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0" name="椭圆 699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1" name="椭圆 700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2" name="椭圆 701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3" name="椭圆 702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4" name="椭圆 703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5" name="直接连接符 704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直接连接符 705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直接连接符 706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直接连接符 707"/>
              <p:cNvCxnSpPr>
                <a:endCxn id="700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直接连接符 708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直接连接符 709"/>
              <p:cNvCxnSpPr>
                <a:endCxn id="702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直接连接符 710"/>
              <p:cNvCxnSpPr>
                <a:endCxn id="704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直接连接符 711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直接连接符 712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直接连接符 713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直接连接符 714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直接连接符 715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直接连接符 716"/>
              <p:cNvCxnSpPr>
                <a:endCxn id="718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" name="椭圆 717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9" name="直接连接符 718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组合 721"/>
            <p:cNvGrpSpPr/>
            <p:nvPr/>
          </p:nvGrpSpPr>
          <p:grpSpPr>
            <a:xfrm>
              <a:off x="3277895" y="3319728"/>
              <a:ext cx="1126016" cy="849375"/>
              <a:chOff x="9067027" y="2378654"/>
              <a:chExt cx="2479209" cy="2314379"/>
            </a:xfrm>
          </p:grpSpPr>
          <p:sp>
            <p:nvSpPr>
              <p:cNvPr id="723" name="文本框 722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4" name="任意多边形: 形状 723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725" name="组合 724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748" name="直接箭头连接符 747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直接箭头连接符 748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6" name="文本框 725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" name="椭圆 726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8" name="椭圆 727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9" name="椭圆 728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0" name="椭圆 729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1" name="椭圆 730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2" name="椭圆 731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3" name="直接连接符 732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直接连接符 733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直接连接符 734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直接连接符 735"/>
              <p:cNvCxnSpPr>
                <a:endCxn id="72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直接连接符 736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直接连接符 737"/>
              <p:cNvCxnSpPr>
                <a:endCxn id="73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直接连接符 738"/>
              <p:cNvCxnSpPr>
                <a:endCxn id="73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直接连接符 739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直接连接符 740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直接连接符 741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直接连接符 742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直接连接符 743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直接连接符 744"/>
              <p:cNvCxnSpPr>
                <a:endCxn id="74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6" name="椭圆 745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47" name="直接连接符 746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0" name="组合 749"/>
            <p:cNvGrpSpPr/>
            <p:nvPr/>
          </p:nvGrpSpPr>
          <p:grpSpPr>
            <a:xfrm>
              <a:off x="4656204" y="3338960"/>
              <a:ext cx="1126016" cy="849375"/>
              <a:chOff x="9067027" y="2378654"/>
              <a:chExt cx="2479209" cy="2314379"/>
            </a:xfrm>
          </p:grpSpPr>
          <p:sp>
            <p:nvSpPr>
              <p:cNvPr id="751" name="文本框 750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2" name="任意多边形: 形状 751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753" name="组合 752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776" name="直接箭头连接符 775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直接箭头连接符 776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4" name="文本框 753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5" name="椭圆 754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6" name="椭圆 755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7" name="椭圆 756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8" name="椭圆 757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9" name="椭圆 758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0" name="椭圆 759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1" name="直接连接符 760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直接连接符 761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直接连接符 762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直接连接符 763"/>
              <p:cNvCxnSpPr>
                <a:endCxn id="756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直接连接符 764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直接连接符 765"/>
              <p:cNvCxnSpPr>
                <a:endCxn id="758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直接连接符 766"/>
              <p:cNvCxnSpPr>
                <a:endCxn id="760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直接连接符 767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直接连接符 768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直接连接符 769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直接连接符 770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直接连接符 771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直接连接符 772"/>
              <p:cNvCxnSpPr>
                <a:endCxn id="774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4" name="椭圆 773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5" name="直接连接符 774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组合 777"/>
            <p:cNvGrpSpPr/>
            <p:nvPr/>
          </p:nvGrpSpPr>
          <p:grpSpPr>
            <a:xfrm>
              <a:off x="6072441" y="3340036"/>
              <a:ext cx="1126016" cy="849375"/>
              <a:chOff x="9067027" y="2378654"/>
              <a:chExt cx="2479209" cy="2314379"/>
            </a:xfrm>
          </p:grpSpPr>
          <p:sp>
            <p:nvSpPr>
              <p:cNvPr id="779" name="文本框 778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0" name="任意多边形: 形状 779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781" name="组合 780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04" name="直接箭头连接符 803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直接箭头连接符 804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2" name="文本框 781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3" name="椭圆 782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4" name="椭圆 783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5" name="椭圆 784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6" name="椭圆 785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7" name="椭圆 786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8" name="椭圆 787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9" name="直接连接符 788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直接连接符 789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直接连接符 790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直接连接符 791"/>
              <p:cNvCxnSpPr>
                <a:endCxn id="78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直接连接符 792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直接连接符 793"/>
              <p:cNvCxnSpPr>
                <a:endCxn id="78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直接连接符 794"/>
              <p:cNvCxnSpPr>
                <a:endCxn id="78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直接连接符 795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直接连接符 796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直接连接符 797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直接连接符 798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直接连接符 799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直接连接符 800"/>
              <p:cNvCxnSpPr>
                <a:endCxn id="80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2" name="椭圆 801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3" name="直接连接符 802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6" name="组合 805"/>
            <p:cNvGrpSpPr/>
            <p:nvPr/>
          </p:nvGrpSpPr>
          <p:grpSpPr>
            <a:xfrm>
              <a:off x="7437521" y="3302581"/>
              <a:ext cx="1126016" cy="849375"/>
              <a:chOff x="9067027" y="2378654"/>
              <a:chExt cx="2479209" cy="2314379"/>
            </a:xfrm>
          </p:grpSpPr>
          <p:sp>
            <p:nvSpPr>
              <p:cNvPr id="807" name="文本框 806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8" name="任意多边形: 形状 807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09" name="组合 808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32" name="直接箭头连接符 831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直接箭头连接符 832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0" name="文本框 809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1" name="椭圆 810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2" name="椭圆 811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3" name="椭圆 812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4" name="椭圆 813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5" name="椭圆 814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6" name="椭圆 815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17" name="直接连接符 816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直接连接符 817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直接连接符 818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直接连接符 819"/>
              <p:cNvCxnSpPr>
                <a:endCxn id="81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直接连接符 820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直接连接符 821"/>
              <p:cNvCxnSpPr>
                <a:endCxn id="81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直接连接符 822"/>
              <p:cNvCxnSpPr>
                <a:endCxn id="81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直接连接符 823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直接连接符 824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直接连接符 825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直接连接符 826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直接连接符 827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直接连接符 828"/>
              <p:cNvCxnSpPr>
                <a:endCxn id="83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0" name="椭圆 829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31" name="直接连接符 830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4" name="组合 833"/>
            <p:cNvGrpSpPr/>
            <p:nvPr/>
          </p:nvGrpSpPr>
          <p:grpSpPr>
            <a:xfrm>
              <a:off x="3275672" y="4150880"/>
              <a:ext cx="1126016" cy="849375"/>
              <a:chOff x="9067027" y="2378654"/>
              <a:chExt cx="2479209" cy="2314379"/>
            </a:xfrm>
          </p:grpSpPr>
          <p:sp>
            <p:nvSpPr>
              <p:cNvPr id="835" name="文本框 834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6" name="任意多边形: 形状 835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37" name="组合 836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60" name="直接箭头连接符 859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直接箭头连接符 860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8" name="文本框 837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9" name="椭圆 838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0" name="椭圆 839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1" name="椭圆 840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2" name="椭圆 841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3" name="椭圆 842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4" name="椭圆 843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5" name="直接连接符 844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直接连接符 845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直接连接符 846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直接连接符 847"/>
              <p:cNvCxnSpPr>
                <a:endCxn id="840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直接连接符 848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直接连接符 849"/>
              <p:cNvCxnSpPr>
                <a:endCxn id="842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直接连接符 850"/>
              <p:cNvCxnSpPr>
                <a:endCxn id="844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直接连接符 851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直接连接符 852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直接连接符 853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直接连接符 854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直接连接符 855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直接连接符 856"/>
              <p:cNvCxnSpPr>
                <a:endCxn id="858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8" name="椭圆 857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9" name="直接连接符 858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2" name="组合 861"/>
            <p:cNvGrpSpPr/>
            <p:nvPr/>
          </p:nvGrpSpPr>
          <p:grpSpPr>
            <a:xfrm>
              <a:off x="4666789" y="4130295"/>
              <a:ext cx="1126016" cy="849375"/>
              <a:chOff x="9067027" y="2378654"/>
              <a:chExt cx="2479209" cy="2314379"/>
            </a:xfrm>
          </p:grpSpPr>
          <p:sp>
            <p:nvSpPr>
              <p:cNvPr id="863" name="文本框 862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4" name="任意多边形: 形状 863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65" name="组合 864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88" name="直接箭头连接符 887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直接箭头连接符 888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6" name="文本框 865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7" name="椭圆 866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8" name="椭圆 867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9" name="椭圆 868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0" name="椭圆 869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1" name="椭圆 870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2" name="椭圆 871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73" name="直接连接符 872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直接连接符 873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直接连接符 874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直接连接符 875"/>
              <p:cNvCxnSpPr>
                <a:endCxn id="86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直接连接符 876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直接连接符 877"/>
              <p:cNvCxnSpPr>
                <a:endCxn id="87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直接连接符 878"/>
              <p:cNvCxnSpPr>
                <a:endCxn id="87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直接连接符 879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直接连接符 880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直接连接符 881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直接连接符 882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直接连接符 883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直接连接符 884"/>
              <p:cNvCxnSpPr>
                <a:endCxn id="88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6" name="椭圆 885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7" name="直接连接符 886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0" name="组合 889"/>
            <p:cNvGrpSpPr/>
            <p:nvPr/>
          </p:nvGrpSpPr>
          <p:grpSpPr>
            <a:xfrm>
              <a:off x="6055825" y="4129232"/>
              <a:ext cx="1126016" cy="849375"/>
              <a:chOff x="9067027" y="2378654"/>
              <a:chExt cx="2479209" cy="2314379"/>
            </a:xfrm>
          </p:grpSpPr>
          <p:sp>
            <p:nvSpPr>
              <p:cNvPr id="891" name="文本框 890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2" name="任意多边形: 形状 891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93" name="组合 892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916" name="直接箭头连接符 915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7" name="直接箭头连接符 916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4" name="文本框 893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5" name="椭圆 894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6" name="椭圆 895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7" name="椭圆 896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8" name="椭圆 897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9" name="椭圆 898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0" name="椭圆 899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01" name="直接连接符 900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直接连接符 901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直接连接符 902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直接连接符 903"/>
              <p:cNvCxnSpPr>
                <a:endCxn id="896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直接连接符 904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直接连接符 905"/>
              <p:cNvCxnSpPr>
                <a:endCxn id="898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直接连接符 906"/>
              <p:cNvCxnSpPr>
                <a:endCxn id="900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直接连接符 907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直接连接符 908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直接连接符 909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直接连接符 910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直接连接符 911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直接连接符 912"/>
              <p:cNvCxnSpPr>
                <a:endCxn id="914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4" name="椭圆 913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15" name="直接连接符 914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8" name="组合 917"/>
            <p:cNvGrpSpPr/>
            <p:nvPr/>
          </p:nvGrpSpPr>
          <p:grpSpPr>
            <a:xfrm>
              <a:off x="7436611" y="4147874"/>
              <a:ext cx="1126016" cy="849375"/>
              <a:chOff x="9067027" y="2378654"/>
              <a:chExt cx="2479209" cy="2314379"/>
            </a:xfrm>
          </p:grpSpPr>
          <p:sp>
            <p:nvSpPr>
              <p:cNvPr id="919" name="文本框 918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0" name="任意多边形: 形状 919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921" name="组合 920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944" name="直接箭头连接符 943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直接箭头连接符 944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2" name="文本框 921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" name="椭圆 922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4" name="椭圆 923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5" name="椭圆 924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6" name="椭圆 925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7" name="椭圆 926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8" name="椭圆 927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29" name="直接连接符 928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直接连接符 929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直接连接符 930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直接连接符 931"/>
              <p:cNvCxnSpPr>
                <a:endCxn id="92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直接连接符 932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直接连接符 933"/>
              <p:cNvCxnSpPr>
                <a:endCxn id="92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直接连接符 934"/>
              <p:cNvCxnSpPr>
                <a:endCxn id="92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直接连接符 935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直接连接符 936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直接连接符 937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直接连接符 938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直接连接符 939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直接连接符 940"/>
              <p:cNvCxnSpPr>
                <a:endCxn id="94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2" name="椭圆 941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3" name="直接连接符 942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6" name="组合 945"/>
            <p:cNvGrpSpPr/>
            <p:nvPr/>
          </p:nvGrpSpPr>
          <p:grpSpPr>
            <a:xfrm>
              <a:off x="3304202" y="4921429"/>
              <a:ext cx="1126016" cy="849375"/>
              <a:chOff x="9067027" y="2378654"/>
              <a:chExt cx="2479209" cy="2314379"/>
            </a:xfrm>
          </p:grpSpPr>
          <p:sp>
            <p:nvSpPr>
              <p:cNvPr id="947" name="文本框 946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8" name="任意多边形: 形状 947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949" name="组合 948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972" name="直接箭头连接符 971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3" name="直接箭头连接符 972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0" name="文本框 949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1" name="椭圆 950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2" name="椭圆 951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3" name="椭圆 952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4" name="椭圆 953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5" name="椭圆 954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6" name="椭圆 955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7" name="直接连接符 956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直接连接符 957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直接连接符 958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直接连接符 959"/>
              <p:cNvCxnSpPr>
                <a:endCxn id="95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直接连接符 960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直接连接符 961"/>
              <p:cNvCxnSpPr>
                <a:endCxn id="95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直接连接符 962"/>
              <p:cNvCxnSpPr>
                <a:endCxn id="95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直接连接符 963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直接连接符 964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直接连接符 965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直接连接符 966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直接连接符 967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直接连接符 968"/>
              <p:cNvCxnSpPr>
                <a:endCxn id="97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0" name="椭圆 969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71" name="直接连接符 970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4" name="组合 973"/>
            <p:cNvGrpSpPr/>
            <p:nvPr/>
          </p:nvGrpSpPr>
          <p:grpSpPr>
            <a:xfrm>
              <a:off x="4695319" y="4900844"/>
              <a:ext cx="1126016" cy="849375"/>
              <a:chOff x="9067027" y="2378654"/>
              <a:chExt cx="2479209" cy="2314379"/>
            </a:xfrm>
          </p:grpSpPr>
          <p:sp>
            <p:nvSpPr>
              <p:cNvPr id="975" name="文本框 974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6" name="任意多边形: 形状 975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977" name="组合 976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000" name="直接箭头连接符 999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1" name="直接箭头连接符 1000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8" name="文本框 977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9" name="椭圆 978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0" name="椭圆 979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1" name="椭圆 980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2" name="椭圆 981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3" name="椭圆 982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4" name="椭圆 983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5" name="直接连接符 984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直接连接符 985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直接连接符 986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直接连接符 987"/>
              <p:cNvCxnSpPr>
                <a:endCxn id="980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直接连接符 988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直接连接符 989"/>
              <p:cNvCxnSpPr>
                <a:endCxn id="982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直接连接符 990"/>
              <p:cNvCxnSpPr>
                <a:endCxn id="984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直接连接符 991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直接连接符 992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直接连接符 993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直接连接符 994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直接连接符 995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直接连接符 996"/>
              <p:cNvCxnSpPr>
                <a:endCxn id="998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8" name="椭圆 997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9" name="直接连接符 998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2" name="组合 1001"/>
            <p:cNvGrpSpPr/>
            <p:nvPr/>
          </p:nvGrpSpPr>
          <p:grpSpPr>
            <a:xfrm>
              <a:off x="6084355" y="4899781"/>
              <a:ext cx="1126016" cy="849375"/>
              <a:chOff x="9067027" y="2378654"/>
              <a:chExt cx="2479209" cy="2314379"/>
            </a:xfrm>
          </p:grpSpPr>
          <p:sp>
            <p:nvSpPr>
              <p:cNvPr id="1003" name="文本框 1002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4" name="任意多边形: 形状 1003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005" name="组合 1004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028" name="直接箭头连接符 1027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9" name="直接箭头连接符 1028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6" name="文本框 1005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7" name="椭圆 1006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8" name="椭圆 1007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9" name="椭圆 1008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0" name="椭圆 1009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1" name="椭圆 1010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2" name="椭圆 1011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13" name="直接连接符 1012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直接连接符 1013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直接连接符 1014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直接连接符 1015"/>
              <p:cNvCxnSpPr>
                <a:endCxn id="100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直接连接符 1016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直接连接符 1017"/>
              <p:cNvCxnSpPr>
                <a:endCxn id="101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直接连接符 1018"/>
              <p:cNvCxnSpPr>
                <a:endCxn id="101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直接连接符 1019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直接连接符 1020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直接连接符 1021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直接连接符 1022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直接连接符 1023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直接连接符 1024"/>
              <p:cNvCxnSpPr>
                <a:endCxn id="102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" name="椭圆 1025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27" name="直接连接符 1026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0" name="组合 1029"/>
            <p:cNvGrpSpPr/>
            <p:nvPr/>
          </p:nvGrpSpPr>
          <p:grpSpPr>
            <a:xfrm>
              <a:off x="7465141" y="4918423"/>
              <a:ext cx="1126016" cy="849375"/>
              <a:chOff x="9067027" y="2378654"/>
              <a:chExt cx="2479209" cy="2314379"/>
            </a:xfrm>
          </p:grpSpPr>
          <p:sp>
            <p:nvSpPr>
              <p:cNvPr id="1031" name="文本框 1030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" name="任意多边形: 形状 1031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033" name="组合 1032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056" name="直接箭头连接符 1055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直接箭头连接符 1056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4" name="文本框 1033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5" name="椭圆 1034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6" name="椭圆 1035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7" name="椭圆 1036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8" name="椭圆 1037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9" name="椭圆 1038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0" name="椭圆 1039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41" name="直接连接符 1040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直接连接符 1041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直接连接符 1042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直接连接符 1043"/>
              <p:cNvCxnSpPr>
                <a:endCxn id="1036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直接连接符 1044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直接连接符 1045"/>
              <p:cNvCxnSpPr>
                <a:endCxn id="1038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直接连接符 1046"/>
              <p:cNvCxnSpPr>
                <a:endCxn id="1040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直接连接符 1047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直接连接符 1048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直接连接符 1049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直接连接符 1050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直接连接符 1051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直接连接符 1052"/>
              <p:cNvCxnSpPr>
                <a:endCxn id="1054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4" name="椭圆 1053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5" name="直接连接符 1054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22" name="文本框 1521"/>
          <p:cNvSpPr txBox="1"/>
          <p:nvPr/>
        </p:nvSpPr>
        <p:spPr>
          <a:xfrm>
            <a:off x="299059" y="6242009"/>
            <a:ext cx="7785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n"/>
              <a:def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err="1"/>
              <a:t>dbCCSLut</a:t>
            </a:r>
            <a:r>
              <a:rPr lang="en-US" altLang="zh-CN" dirty="0"/>
              <a:t>-&gt;</a:t>
            </a:r>
            <a:r>
              <a:rPr lang="en-US" altLang="zh-CN" dirty="0" err="1"/>
              <a:t>BuildVoltageTbl</a:t>
            </a:r>
            <a:r>
              <a:rPr lang="en-US" altLang="zh-CN" dirty="0"/>
              <a:t>(……),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  <a:r>
              <a:rPr lang="en-US" altLang="zh-CN" dirty="0" err="1"/>
              <a:t>dbCCSVect</a:t>
            </a:r>
            <a:r>
              <a:rPr lang="en-US" altLang="zh-CN" dirty="0"/>
              <a:t>-&gt;</a:t>
            </a:r>
            <a:r>
              <a:rPr lang="en-US" altLang="zh-CN" dirty="0" err="1"/>
              <a:t>DoBuildVoltageTbl</a:t>
            </a:r>
            <a:r>
              <a:rPr lang="en-US" altLang="zh-CN" dirty="0"/>
              <a:t>(……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1523" name="文本框 1522"/>
          <p:cNvSpPr txBox="1"/>
          <p:nvPr/>
        </p:nvSpPr>
        <p:spPr>
          <a:xfrm>
            <a:off x="4345011" y="5923161"/>
            <a:ext cx="2395282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/>
              <a:t>电压波形查找表</a:t>
            </a:r>
            <a:endParaRPr lang="en-US" altLang="zh-CN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cell delay</a:t>
            </a:r>
            <a:r>
              <a:rPr lang="zh-CN" altLang="en-US" dirty="0"/>
              <a:t>计算 </a:t>
            </a:r>
            <a:r>
              <a:rPr lang="en-US" altLang="zh-CN" dirty="0"/>
              <a:t>——</a:t>
            </a:r>
            <a:r>
              <a:rPr lang="en-US" altLang="zh-CN" dirty="0" err="1"/>
              <a:t>BuildVoltageSet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0" y="1230630"/>
            <a:ext cx="4913630" cy="44653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zh-CN" altLang="en-US" sz="1600" dirty="0"/>
              <a:t>电压波形内插</a:t>
            </a:r>
            <a:r>
              <a:rPr lang="en-US" altLang="zh-CN" sz="1600" dirty="0"/>
              <a:t>(trans</a:t>
            </a:r>
            <a:r>
              <a:rPr lang="zh-CN" altLang="en-US" sz="1600" dirty="0"/>
              <a:t>内插）：</a:t>
            </a:r>
            <a:endParaRPr lang="en-US" altLang="zh-CN" sz="1600" dirty="0"/>
          </a:p>
          <a:p>
            <a:pPr lvl="1"/>
            <a:r>
              <a:rPr lang="zh-CN" altLang="en-US" sz="1600" dirty="0"/>
              <a:t>根据</a:t>
            </a:r>
            <a:r>
              <a:rPr lang="en-US" altLang="zh-CN" sz="1600" dirty="0"/>
              <a:t>input trans</a:t>
            </a:r>
            <a:r>
              <a:rPr lang="zh-CN" altLang="en-US" sz="1600" dirty="0"/>
              <a:t>找出邻近的两行的电压波形，内插为一行</a:t>
            </a:r>
            <a:r>
              <a:rPr lang="en-US" altLang="zh-CN" sz="1600" dirty="0"/>
              <a:t>input trans</a:t>
            </a:r>
            <a:r>
              <a:rPr lang="zh-CN" altLang="en-US" sz="1600" dirty="0"/>
              <a:t>对应的电压波形</a:t>
            </a:r>
            <a:endParaRPr lang="en-US" altLang="zh-CN" sz="1600" dirty="0"/>
          </a:p>
          <a:p>
            <a:pPr lvl="1"/>
            <a:r>
              <a:rPr lang="zh-CN" altLang="en-US" sz="1600" dirty="0"/>
              <a:t>相同电压点，对时间进行内插</a:t>
            </a:r>
            <a:endParaRPr lang="en-US" altLang="zh-CN" sz="16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pPr marL="342900" indent="-342900">
              <a:buFont typeface="+mj-lt"/>
              <a:buAutoNum type="arabicPeriod" startAt="5"/>
            </a:pPr>
            <a:r>
              <a:rPr lang="zh-CN" altLang="en-US" sz="1600" dirty="0"/>
              <a:t>求电流波形：</a:t>
            </a:r>
            <a:endParaRPr lang="en-US" altLang="zh-CN" sz="1600" dirty="0"/>
          </a:p>
          <a:p>
            <a:pPr lvl="1"/>
            <a:r>
              <a:rPr lang="zh-CN" altLang="en-US" sz="1600" dirty="0"/>
              <a:t>根据公式求电流波形，相当于建立同时刻电压电流对应关系波形，由</a:t>
            </a:r>
            <a:r>
              <a:rPr lang="en-US" altLang="zh-CN" sz="1600" dirty="0"/>
              <a:t>time</a:t>
            </a:r>
            <a:r>
              <a:rPr lang="zh-CN" altLang="en-US" sz="1600" dirty="0"/>
              <a:t>关联</a:t>
            </a:r>
            <a:endParaRPr lang="zh-CN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7" name="文本框 466"/>
              <p:cNvSpPr txBox="1"/>
              <p:nvPr/>
            </p:nvSpPr>
            <p:spPr>
              <a:xfrm>
                <a:off x="1392975" y="2449187"/>
                <a:ext cx="2253615" cy="49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altLang="zh-CN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𝑖𝑛𝑝𝑢𝑡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𝑡𝑟𝑎𝑛𝑠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7" name="文本框 4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5" y="2449187"/>
                <a:ext cx="2253615" cy="492760"/>
              </a:xfrm>
              <a:prstGeom prst="rect">
                <a:avLst/>
              </a:prstGeom>
              <a:blipFill rotWithShape="1">
                <a:blip r:embed="rId1"/>
                <a:stretch>
                  <a:fillRect l="-19" t="-127" r="19" b="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9" name="文本框 468"/>
              <p:cNvSpPr txBox="1"/>
              <p:nvPr/>
            </p:nvSpPr>
            <p:spPr>
              <a:xfrm>
                <a:off x="911771" y="3040146"/>
                <a:ext cx="3690374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469" name="文本框 4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71" y="3040146"/>
                <a:ext cx="3690374" cy="306705"/>
              </a:xfrm>
              <a:prstGeom prst="rect">
                <a:avLst/>
              </a:prstGeom>
              <a:blipFill rotWithShape="1">
                <a:blip r:embed="rId2"/>
                <a:stretch>
                  <a:fillRect l="-15" t="-131" r="8" b="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8" name="组合 747"/>
          <p:cNvGrpSpPr/>
          <p:nvPr/>
        </p:nvGrpSpPr>
        <p:grpSpPr>
          <a:xfrm>
            <a:off x="5607374" y="1665281"/>
            <a:ext cx="6425499" cy="4294596"/>
            <a:chOff x="615217" y="2205606"/>
            <a:chExt cx="6425499" cy="4294596"/>
          </a:xfrm>
        </p:grpSpPr>
        <p:graphicFrame>
          <p:nvGraphicFramePr>
            <p:cNvPr id="465" name="表格 155"/>
            <p:cNvGraphicFramePr/>
            <p:nvPr/>
          </p:nvGraphicFramePr>
          <p:xfrm>
            <a:off x="2007812" y="4491114"/>
            <a:ext cx="5032116" cy="778886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/>
                  <a:gridCol w="1258029"/>
                  <a:gridCol w="1258029"/>
                  <a:gridCol w="1258029"/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</a:tr>
              </a:tbl>
            </a:graphicData>
          </a:graphic>
        </p:graphicFrame>
        <p:graphicFrame>
          <p:nvGraphicFramePr>
            <p:cNvPr id="586" name="表格 155"/>
            <p:cNvGraphicFramePr/>
            <p:nvPr/>
          </p:nvGraphicFramePr>
          <p:xfrm>
            <a:off x="2008600" y="5666945"/>
            <a:ext cx="5032116" cy="778886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/>
                  <a:gridCol w="1258029"/>
                  <a:gridCol w="1258029"/>
                  <a:gridCol w="1258029"/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</a:tr>
              </a:tbl>
            </a:graphicData>
          </a:graphic>
        </p:graphicFrame>
        <p:graphicFrame>
          <p:nvGraphicFramePr>
            <p:cNvPr id="6" name="表格 155"/>
            <p:cNvGraphicFramePr/>
            <p:nvPr/>
          </p:nvGraphicFramePr>
          <p:xfrm>
            <a:off x="2003555" y="2542707"/>
            <a:ext cx="5032116" cy="1557772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/>
                  <a:gridCol w="1258029"/>
                  <a:gridCol w="1258029"/>
                  <a:gridCol w="1258029"/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</a:tr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1212067" y="2738634"/>
              <a:ext cx="708267" cy="296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20714" y="3521912"/>
              <a:ext cx="708267" cy="296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112224" y="2534843"/>
              <a:ext cx="1044761" cy="819399"/>
              <a:chOff x="9067027" y="2378654"/>
              <a:chExt cx="2479209" cy="2314379"/>
            </a:xfrm>
          </p:grpSpPr>
          <p:sp>
            <p:nvSpPr>
              <p:cNvPr id="438" name="文本框 437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任意多边形: 形状 438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440" name="组合 439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463" name="直接箭头连接符 462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直接箭头连接符 463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1" name="文本框 440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椭圆 441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椭圆 442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" name="椭圆 443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椭圆 444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6" name="椭圆 445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7" name="椭圆 446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8" name="直接连接符 447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直接连接符 448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直接连接符 449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直接连接符 450"/>
              <p:cNvCxnSpPr>
                <a:endCxn id="443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直接连接符 451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直接连接符 452"/>
              <p:cNvCxnSpPr>
                <a:endCxn id="445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直接连接符 453"/>
              <p:cNvCxnSpPr>
                <a:endCxn id="447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直接连接符 454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直接连接符 455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直接连接符 456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直接连接符 457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直接连接符 458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直接连接符 459"/>
              <p:cNvCxnSpPr>
                <a:endCxn id="461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" name="椭圆 460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2" name="直接连接符 461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3355499" y="2542708"/>
              <a:ext cx="1044761" cy="819399"/>
              <a:chOff x="9067027" y="2378654"/>
              <a:chExt cx="2479209" cy="2314379"/>
            </a:xfrm>
          </p:grpSpPr>
          <p:sp>
            <p:nvSpPr>
              <p:cNvPr id="411" name="文本框 410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任意多边形: 形状 411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413" name="组合 412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436" name="直接箭头连接符 435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直接箭头连接符 436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4" name="文本框 413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椭圆 414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" name="椭圆 416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9" name="椭圆 418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1" name="直接连接符 420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接连接符 421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接连接符 422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接连接符 423"/>
              <p:cNvCxnSpPr>
                <a:endCxn id="416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直接连接符 424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接连接符 425"/>
              <p:cNvCxnSpPr>
                <a:endCxn id="418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接连接符 426"/>
              <p:cNvCxnSpPr>
                <a:endCxn id="420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直接连接符 427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接连接符 428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直接连接符 429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直接连接符 430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直接连接符 431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直接连接符 432"/>
              <p:cNvCxnSpPr>
                <a:endCxn id="434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椭圆 433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5" name="直接连接符 434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4667992" y="2530604"/>
              <a:ext cx="1044761" cy="819399"/>
              <a:chOff x="9067027" y="2378654"/>
              <a:chExt cx="2479209" cy="2314379"/>
            </a:xfrm>
          </p:grpSpPr>
          <p:sp>
            <p:nvSpPr>
              <p:cNvPr id="384" name="文本框 383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5" name="任意多边形: 形状 384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86" name="组合 385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409" name="直接箭头连接符 408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直接箭头连接符 409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7" name="文本框 386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9" name="椭圆 388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1" name="椭圆 390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3" name="椭圆 392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4" name="直接连接符 393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接连接符 394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直接连接符 395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接连接符 396"/>
              <p:cNvCxnSpPr>
                <a:endCxn id="389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接连接符 397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直接连接符 398"/>
              <p:cNvCxnSpPr>
                <a:endCxn id="391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接连接符 399"/>
              <p:cNvCxnSpPr>
                <a:endCxn id="393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直接连接符 402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接连接符 403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直接连接符 404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直接连接符 405"/>
              <p:cNvCxnSpPr>
                <a:endCxn id="407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7" name="椭圆 406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8" name="直接连接符 407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5938643" y="2517482"/>
              <a:ext cx="1044761" cy="819399"/>
              <a:chOff x="9067027" y="2378654"/>
              <a:chExt cx="2479209" cy="2314379"/>
            </a:xfrm>
          </p:grpSpPr>
          <p:sp>
            <p:nvSpPr>
              <p:cNvPr id="357" name="文本框 356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任意多边形: 形状 357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59" name="组合 358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382" name="直接箭头连接符 381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直接箭头连接符 382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0" name="文本框 359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椭圆 360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" name="椭圆 361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" name="椭圆 362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" name="椭圆 363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" name="椭圆 364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6" name="椭圆 365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7" name="直接连接符 366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367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接连接符 369"/>
              <p:cNvCxnSpPr>
                <a:endCxn id="36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接连接符 370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/>
              <p:cNvCxnSpPr>
                <a:endCxn id="36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/>
              <p:cNvCxnSpPr>
                <a:endCxn id="36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直接连接符 376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直接连接符 377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直接连接符 378"/>
              <p:cNvCxnSpPr>
                <a:endCxn id="38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椭圆 379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1" name="直接连接符 380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/>
            <p:cNvGrpSpPr/>
            <p:nvPr/>
          </p:nvGrpSpPr>
          <p:grpSpPr>
            <a:xfrm>
              <a:off x="2105820" y="3296578"/>
              <a:ext cx="1044761" cy="819399"/>
              <a:chOff x="9067027" y="2378654"/>
              <a:chExt cx="2479209" cy="2314379"/>
            </a:xfrm>
          </p:grpSpPr>
          <p:sp>
            <p:nvSpPr>
              <p:cNvPr id="330" name="文本框 329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任意多边形: 形状 330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32" name="组合 331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355" name="直接箭头连接符 354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接箭头连接符 355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3" name="文本框 332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椭圆 333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5" name="椭圆 334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6" name="椭圆 335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7" name="椭圆 336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8" name="椭圆 337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9" name="椭圆 338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0" name="直接连接符 339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>
                <a:endCxn id="335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/>
              <p:cNvCxnSpPr>
                <a:endCxn id="337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接连接符 345"/>
              <p:cNvCxnSpPr>
                <a:endCxn id="339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接连接符 346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接连接符 347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348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/>
              <p:cNvCxnSpPr>
                <a:endCxn id="353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椭圆 352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4" name="直接连接符 353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3384668" y="3315132"/>
              <a:ext cx="1044761" cy="819399"/>
              <a:chOff x="9067027" y="2378654"/>
              <a:chExt cx="2479209" cy="2314379"/>
            </a:xfrm>
          </p:grpSpPr>
          <p:sp>
            <p:nvSpPr>
              <p:cNvPr id="303" name="文本框 302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4" name="任意多边形: 形状 303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05" name="组合 304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328" name="直接箭头连接符 327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接箭头连接符 328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6" name="文本框 305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椭圆 306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椭圆 307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9" name="椭圆 308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0" name="椭圆 309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椭圆 310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2" name="椭圆 311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3" name="直接连接符 312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/>
              <p:cNvCxnSpPr>
                <a:endCxn id="30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/>
              <p:cNvCxnSpPr>
                <a:endCxn id="31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/>
              <p:cNvCxnSpPr>
                <a:endCxn id="31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接连接符 323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接连接符 324"/>
              <p:cNvCxnSpPr>
                <a:endCxn id="32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椭圆 325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7" name="直接连接符 326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4698707" y="3316170"/>
              <a:ext cx="1044761" cy="819399"/>
              <a:chOff x="9067027" y="2378654"/>
              <a:chExt cx="2479209" cy="2314379"/>
            </a:xfrm>
          </p:grpSpPr>
          <p:sp>
            <p:nvSpPr>
              <p:cNvPr id="276" name="文本框 275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78" name="组合 277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301" name="直接箭头连接符 300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接箭头连接符 301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9" name="文本框 278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椭圆 281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椭圆 283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椭圆 284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6" name="直接连接符 285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/>
              <p:cNvCxnSpPr>
                <a:endCxn id="281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接连接符 290"/>
              <p:cNvCxnSpPr>
                <a:endCxn id="283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/>
              <p:cNvCxnSpPr>
                <a:endCxn id="285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/>
              <p:cNvCxnSpPr>
                <a:endCxn id="299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椭圆 298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00" name="直接连接符 299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5965282" y="3280036"/>
              <a:ext cx="1044761" cy="819399"/>
              <a:chOff x="9067027" y="2378654"/>
              <a:chExt cx="2479209" cy="2314379"/>
            </a:xfrm>
          </p:grpSpPr>
          <p:sp>
            <p:nvSpPr>
              <p:cNvPr id="249" name="文本框 248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51" name="组合 250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74" name="直接箭头连接符 273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接箭头连接符 274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2" name="文本框 251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椭圆 252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椭圆 253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椭圆 254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椭圆 255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椭圆 256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椭圆 257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9" name="直接连接符 258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>
                <a:endCxn id="25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>
                <a:endCxn id="25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/>
              <p:cNvCxnSpPr>
                <a:endCxn id="25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>
                <a:endCxn id="27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椭圆 271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3" name="直接连接符 272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/>
            <p:cNvGrpSpPr/>
            <p:nvPr/>
          </p:nvGrpSpPr>
          <p:grpSpPr>
            <a:xfrm>
              <a:off x="2134485" y="4479860"/>
              <a:ext cx="1044761" cy="819399"/>
              <a:chOff x="9067027" y="2378654"/>
              <a:chExt cx="2479209" cy="2314379"/>
            </a:xfrm>
          </p:grpSpPr>
          <p:sp>
            <p:nvSpPr>
              <p:cNvPr id="114" name="文本框 113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任意多边形: 形状 114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16" name="组合 115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39" name="直接箭头连接符 138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箭头连接符 139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文本框 116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4" name="直接连接符 123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>
                <a:endCxn id="119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>
                <a:endCxn id="121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>
                <a:endCxn id="123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>
                <a:endCxn id="137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椭圆 136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8" name="直接连接符 137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/>
            <p:cNvGrpSpPr/>
            <p:nvPr/>
          </p:nvGrpSpPr>
          <p:grpSpPr>
            <a:xfrm>
              <a:off x="3425217" y="4460002"/>
              <a:ext cx="1044761" cy="819399"/>
              <a:chOff x="9067027" y="2378654"/>
              <a:chExt cx="2479209" cy="2314379"/>
            </a:xfrm>
          </p:grpSpPr>
          <p:sp>
            <p:nvSpPr>
              <p:cNvPr id="87" name="文本框 86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任意多边形: 形状 87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112" name="直接箭头连接符 111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箭头连接符 112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文本框 89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7" name="直接连接符 96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>
                <a:endCxn id="92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>
                <a:endCxn id="94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>
                <a:endCxn id="96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>
                <a:endCxn id="110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椭圆 109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1" name="直接连接符 110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4714019" y="4458976"/>
              <a:ext cx="1044761" cy="819399"/>
              <a:chOff x="9067027" y="2378654"/>
              <a:chExt cx="2479209" cy="2314379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85" name="直接箭头连接符 84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箭头连接符 85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文本框 62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endCxn id="65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>
                <a:endCxn id="67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>
                <a:endCxn id="69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>
                <a:endCxn id="83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5995165" y="4476960"/>
              <a:ext cx="1044761" cy="819399"/>
              <a:chOff x="9067027" y="2378654"/>
              <a:chExt cx="2479209" cy="2314379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58" name="直接箭头连接符 57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箭头连接符 58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文本框 35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endCxn id="3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endCxn id="4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endCxn id="4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>
                <a:endCxn id="5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椭圆 55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6" name="文本框 465"/>
            <p:cNvSpPr txBox="1"/>
            <p:nvPr/>
          </p:nvSpPr>
          <p:spPr>
            <a:xfrm>
              <a:off x="1012998" y="4727238"/>
              <a:ext cx="1035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文本框 469"/>
            <p:cNvSpPr txBox="1"/>
            <p:nvPr/>
          </p:nvSpPr>
          <p:spPr>
            <a:xfrm>
              <a:off x="2011179" y="2235510"/>
              <a:ext cx="912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文本框 470"/>
            <p:cNvSpPr txBox="1"/>
            <p:nvPr/>
          </p:nvSpPr>
          <p:spPr>
            <a:xfrm>
              <a:off x="3337174" y="2216039"/>
              <a:ext cx="831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文本框 471"/>
            <p:cNvSpPr txBox="1"/>
            <p:nvPr/>
          </p:nvSpPr>
          <p:spPr>
            <a:xfrm>
              <a:off x="6037089" y="2205606"/>
              <a:ext cx="841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cap_n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3" name="直接连接符 472"/>
            <p:cNvCxnSpPr/>
            <p:nvPr/>
          </p:nvCxnSpPr>
          <p:spPr>
            <a:xfrm>
              <a:off x="4810031" y="2386688"/>
              <a:ext cx="388426" cy="0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7" name="文本框 586"/>
            <p:cNvSpPr txBox="1"/>
            <p:nvPr/>
          </p:nvSpPr>
          <p:spPr>
            <a:xfrm>
              <a:off x="1013786" y="5903069"/>
              <a:ext cx="10358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0" name="组合 739"/>
            <p:cNvGrpSpPr/>
            <p:nvPr/>
          </p:nvGrpSpPr>
          <p:grpSpPr>
            <a:xfrm>
              <a:off x="2141974" y="5631663"/>
              <a:ext cx="4893697" cy="868539"/>
              <a:chOff x="2060813" y="5591165"/>
              <a:chExt cx="5246907" cy="909037"/>
            </a:xfrm>
          </p:grpSpPr>
          <p:grpSp>
            <p:nvGrpSpPr>
              <p:cNvPr id="588" name="组合 587"/>
              <p:cNvGrpSpPr/>
              <p:nvPr/>
            </p:nvGrpSpPr>
            <p:grpSpPr>
              <a:xfrm>
                <a:off x="2060813" y="5593209"/>
                <a:ext cx="1133920" cy="902771"/>
                <a:chOff x="954190" y="4187922"/>
                <a:chExt cx="4497202" cy="2824653"/>
              </a:xfrm>
            </p:grpSpPr>
            <p:sp>
              <p:nvSpPr>
                <p:cNvPr id="589" name="文本框 588"/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90" name="组合 589"/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591" name="任意多边形: 形状 590"/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-1" fmla="*/ 0 w 248542"/>
                      <a:gd name="connsiteY0-2" fmla="*/ 57467 h 720971"/>
                      <a:gd name="connsiteX1-3" fmla="*/ 88900 w 248542"/>
                      <a:gd name="connsiteY1-4" fmla="*/ 717867 h 720971"/>
                      <a:gd name="connsiteX2-5" fmla="*/ 248542 w 248542"/>
                      <a:gd name="connsiteY2-6" fmla="*/ 0 h 720971"/>
                      <a:gd name="connsiteX0-7" fmla="*/ 0 w 256251"/>
                      <a:gd name="connsiteY0-8" fmla="*/ 0 h 736636"/>
                      <a:gd name="connsiteX1-9" fmla="*/ 96609 w 256251"/>
                      <a:gd name="connsiteY1-10" fmla="*/ 733533 h 736636"/>
                      <a:gd name="connsiteX2-11" fmla="*/ 256251 w 256251"/>
                      <a:gd name="connsiteY2-12" fmla="*/ 15666 h 736636"/>
                      <a:gd name="connsiteX0-13" fmla="*/ 0 w 256251"/>
                      <a:gd name="connsiteY0-14" fmla="*/ 0 h 659087"/>
                      <a:gd name="connsiteX1-15" fmla="*/ 113312 w 256251"/>
                      <a:gd name="connsiteY1-16" fmla="*/ 655523 h 659087"/>
                      <a:gd name="connsiteX2-17" fmla="*/ 256251 w 256251"/>
                      <a:gd name="connsiteY2-18" fmla="*/ 15666 h 659087"/>
                      <a:gd name="connsiteX0-19" fmla="*/ 0 w 256251"/>
                      <a:gd name="connsiteY0-20" fmla="*/ 0 h 655523"/>
                      <a:gd name="connsiteX1-21" fmla="*/ 113312 w 256251"/>
                      <a:gd name="connsiteY1-22" fmla="*/ 655523 h 655523"/>
                      <a:gd name="connsiteX2-23" fmla="*/ 256251 w 256251"/>
                      <a:gd name="connsiteY2-24" fmla="*/ 15666 h 655523"/>
                      <a:gd name="connsiteX0-25" fmla="*/ 0 w 256251"/>
                      <a:gd name="connsiteY0-26" fmla="*/ 0 h 655523"/>
                      <a:gd name="connsiteX1-27" fmla="*/ 113312 w 256251"/>
                      <a:gd name="connsiteY1-28" fmla="*/ 655523 h 655523"/>
                      <a:gd name="connsiteX2-29" fmla="*/ 256251 w 256251"/>
                      <a:gd name="connsiteY2-30" fmla="*/ 15666 h 655523"/>
                      <a:gd name="connsiteX0-31" fmla="*/ 0 w 256251"/>
                      <a:gd name="connsiteY0-32" fmla="*/ 0 h 655523"/>
                      <a:gd name="connsiteX1-33" fmla="*/ 113312 w 256251"/>
                      <a:gd name="connsiteY1-34" fmla="*/ 655523 h 655523"/>
                      <a:gd name="connsiteX2-35" fmla="*/ 256251 w 256251"/>
                      <a:gd name="connsiteY2-36" fmla="*/ 15666 h 655523"/>
                      <a:gd name="connsiteX0-37" fmla="*/ 0 w 256251"/>
                      <a:gd name="connsiteY0-38" fmla="*/ 0 h 655523"/>
                      <a:gd name="connsiteX1-39" fmla="*/ 113312 w 256251"/>
                      <a:gd name="connsiteY1-40" fmla="*/ 655523 h 655523"/>
                      <a:gd name="connsiteX2-41" fmla="*/ 256251 w 256251"/>
                      <a:gd name="connsiteY2-42" fmla="*/ 15666 h 655523"/>
                      <a:gd name="connsiteX0-43" fmla="*/ 0 w 256251"/>
                      <a:gd name="connsiteY0-44" fmla="*/ 0 h 655523"/>
                      <a:gd name="connsiteX1-45" fmla="*/ 113312 w 256251"/>
                      <a:gd name="connsiteY1-46" fmla="*/ 655523 h 655523"/>
                      <a:gd name="connsiteX2-47" fmla="*/ 256251 w 256251"/>
                      <a:gd name="connsiteY2-48" fmla="*/ 15666 h 655523"/>
                      <a:gd name="connsiteX0-49" fmla="*/ 0 w 256251"/>
                      <a:gd name="connsiteY0-50" fmla="*/ 0 h 655523"/>
                      <a:gd name="connsiteX1-51" fmla="*/ 113312 w 256251"/>
                      <a:gd name="connsiteY1-52" fmla="*/ 655523 h 655523"/>
                      <a:gd name="connsiteX2-53" fmla="*/ 256251 w 256251"/>
                      <a:gd name="connsiteY2-54" fmla="*/ 15666 h 655523"/>
                      <a:gd name="connsiteX0-55" fmla="*/ 0 w 256251"/>
                      <a:gd name="connsiteY0-56" fmla="*/ 0 h 655525"/>
                      <a:gd name="connsiteX1-57" fmla="*/ 113312 w 256251"/>
                      <a:gd name="connsiteY1-58" fmla="*/ 655523 h 655525"/>
                      <a:gd name="connsiteX2-59" fmla="*/ 256251 w 256251"/>
                      <a:gd name="connsiteY2-60" fmla="*/ 15666 h 655525"/>
                      <a:gd name="connsiteX0-61" fmla="*/ 0 w 256251"/>
                      <a:gd name="connsiteY0-62" fmla="*/ 0 h 655748"/>
                      <a:gd name="connsiteX1-63" fmla="*/ 113312 w 256251"/>
                      <a:gd name="connsiteY1-64" fmla="*/ 655523 h 655748"/>
                      <a:gd name="connsiteX2-65" fmla="*/ 256251 w 256251"/>
                      <a:gd name="connsiteY2-66" fmla="*/ 15666 h 655748"/>
                      <a:gd name="connsiteX0-67" fmla="*/ 0 w 278094"/>
                      <a:gd name="connsiteY0-68" fmla="*/ 0 h 655748"/>
                      <a:gd name="connsiteX1-69" fmla="*/ 135155 w 278094"/>
                      <a:gd name="connsiteY1-70" fmla="*/ 655523 h 655748"/>
                      <a:gd name="connsiteX2-71" fmla="*/ 278094 w 278094"/>
                      <a:gd name="connsiteY2-72" fmla="*/ 15666 h 655748"/>
                      <a:gd name="connsiteX0-73" fmla="*/ 0 w 278094"/>
                      <a:gd name="connsiteY0-74" fmla="*/ 0 h 655743"/>
                      <a:gd name="connsiteX1-75" fmla="*/ 135155 w 278094"/>
                      <a:gd name="connsiteY1-76" fmla="*/ 655523 h 655743"/>
                      <a:gd name="connsiteX2-77" fmla="*/ 278094 w 278094"/>
                      <a:gd name="connsiteY2-78" fmla="*/ 15666 h 655743"/>
                      <a:gd name="connsiteX0-79" fmla="*/ 0 w 279058"/>
                      <a:gd name="connsiteY0-80" fmla="*/ 0 h 655745"/>
                      <a:gd name="connsiteX1-81" fmla="*/ 135155 w 279058"/>
                      <a:gd name="connsiteY1-82" fmla="*/ 655523 h 655745"/>
                      <a:gd name="connsiteX2-83" fmla="*/ 279058 w 279058"/>
                      <a:gd name="connsiteY2-84" fmla="*/ 4696 h 655745"/>
                      <a:gd name="connsiteX0-85" fmla="*/ 0 w 279058"/>
                      <a:gd name="connsiteY0-86" fmla="*/ 0 h 655743"/>
                      <a:gd name="connsiteX1-87" fmla="*/ 135155 w 279058"/>
                      <a:gd name="connsiteY1-88" fmla="*/ 655523 h 655743"/>
                      <a:gd name="connsiteX2-89" fmla="*/ 279058 w 279058"/>
                      <a:gd name="connsiteY2-90" fmla="*/ 4696 h 655743"/>
                      <a:gd name="connsiteX0-91" fmla="*/ 0 w 279058"/>
                      <a:gd name="connsiteY0-92" fmla="*/ 0 h 655523"/>
                      <a:gd name="connsiteX1-93" fmla="*/ 135155 w 279058"/>
                      <a:gd name="connsiteY1-94" fmla="*/ 655523 h 655523"/>
                      <a:gd name="connsiteX2-95" fmla="*/ 279058 w 279058"/>
                      <a:gd name="connsiteY2-96" fmla="*/ 4696 h 655523"/>
                      <a:gd name="connsiteX0-97" fmla="*/ 0 w 279058"/>
                      <a:gd name="connsiteY0-98" fmla="*/ 0 h 655523"/>
                      <a:gd name="connsiteX1-99" fmla="*/ 135155 w 279058"/>
                      <a:gd name="connsiteY1-100" fmla="*/ 655523 h 655523"/>
                      <a:gd name="connsiteX2-101" fmla="*/ 279058 w 279058"/>
                      <a:gd name="connsiteY2-102" fmla="*/ 4696 h 655523"/>
                      <a:gd name="connsiteX0-103" fmla="*/ 0 w 279058"/>
                      <a:gd name="connsiteY0-104" fmla="*/ 0 h 655523"/>
                      <a:gd name="connsiteX1-105" fmla="*/ 135155 w 279058"/>
                      <a:gd name="connsiteY1-106" fmla="*/ 655523 h 655523"/>
                      <a:gd name="connsiteX2-107" fmla="*/ 279058 w 279058"/>
                      <a:gd name="connsiteY2-108" fmla="*/ 4696 h 655523"/>
                      <a:gd name="connsiteX0-109" fmla="*/ 0 w 283888"/>
                      <a:gd name="connsiteY0-110" fmla="*/ 110263 h 650827"/>
                      <a:gd name="connsiteX1-111" fmla="*/ 139985 w 283888"/>
                      <a:gd name="connsiteY1-112" fmla="*/ 650827 h 650827"/>
                      <a:gd name="connsiteX2-113" fmla="*/ 283888 w 283888"/>
                      <a:gd name="connsiteY2-114" fmla="*/ 0 h 650827"/>
                      <a:gd name="connsiteX0-115" fmla="*/ 0 w 283888"/>
                      <a:gd name="connsiteY0-116" fmla="*/ 110263 h 650827"/>
                      <a:gd name="connsiteX1-117" fmla="*/ 139985 w 283888"/>
                      <a:gd name="connsiteY1-118" fmla="*/ 650827 h 650827"/>
                      <a:gd name="connsiteX2-119" fmla="*/ 283888 w 283888"/>
                      <a:gd name="connsiteY2-120" fmla="*/ 0 h 650827"/>
                      <a:gd name="connsiteX0-121" fmla="*/ 0 w 283888"/>
                      <a:gd name="connsiteY0-122" fmla="*/ 110263 h 654208"/>
                      <a:gd name="connsiteX1-123" fmla="*/ 149041 w 283888"/>
                      <a:gd name="connsiteY1-124" fmla="*/ 654208 h 654208"/>
                      <a:gd name="connsiteX2-125" fmla="*/ 283888 w 283888"/>
                      <a:gd name="connsiteY2-126" fmla="*/ 0 h 654208"/>
                      <a:gd name="connsiteX0-127" fmla="*/ 0 w 320715"/>
                      <a:gd name="connsiteY0-128" fmla="*/ 113644 h 654208"/>
                      <a:gd name="connsiteX1-129" fmla="*/ 185868 w 320715"/>
                      <a:gd name="connsiteY1-130" fmla="*/ 654208 h 654208"/>
                      <a:gd name="connsiteX2-131" fmla="*/ 320715 w 320715"/>
                      <a:gd name="connsiteY2-132" fmla="*/ 0 h 654208"/>
                      <a:gd name="connsiteX0-133" fmla="*/ 0 w 320715"/>
                      <a:gd name="connsiteY0-134" fmla="*/ 113644 h 745500"/>
                      <a:gd name="connsiteX1-135" fmla="*/ 191301 w 320715"/>
                      <a:gd name="connsiteY1-136" fmla="*/ 745500 h 745500"/>
                      <a:gd name="connsiteX2-137" fmla="*/ 320715 w 320715"/>
                      <a:gd name="connsiteY2-138" fmla="*/ 0 h 745500"/>
                      <a:gd name="connsiteX0-139" fmla="*/ 0 w 320715"/>
                      <a:gd name="connsiteY0-140" fmla="*/ 113644 h 745500"/>
                      <a:gd name="connsiteX1-141" fmla="*/ 191301 w 320715"/>
                      <a:gd name="connsiteY1-142" fmla="*/ 745500 h 745500"/>
                      <a:gd name="connsiteX2-143" fmla="*/ 320715 w 320715"/>
                      <a:gd name="connsiteY2-144" fmla="*/ 0 h 7455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592" name="组合 591"/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624" name="直接箭头连接符 623"/>
                    <p:cNvCxnSpPr/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5" name="直接箭头连接符 624"/>
                    <p:cNvCxnSpPr/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93" name="文本框 592"/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4" name="椭圆 593"/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5" name="椭圆 594"/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6" name="椭圆 595"/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7" name="椭圆 596"/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8" name="椭圆 597"/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9" name="椭圆 598"/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0" name="椭圆 599"/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1" name="椭圆 600"/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2" name="椭圆 601"/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3" name="椭圆 602"/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04" name="直接连接符 603"/>
                  <p:cNvCxnSpPr/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直接连接符 604"/>
                  <p:cNvCxnSpPr/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直接连接符 605"/>
                  <p:cNvCxnSpPr/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直接连接符 606"/>
                  <p:cNvCxnSpPr>
                    <a:endCxn id="595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直接连接符 607"/>
                  <p:cNvCxnSpPr>
                    <a:endCxn id="594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直接连接符 608"/>
                  <p:cNvCxnSpPr>
                    <a:endCxn id="597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直接连接符 609"/>
                  <p:cNvCxnSpPr/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直接连接符 610"/>
                  <p:cNvCxnSpPr>
                    <a:endCxn id="601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直接连接符 611"/>
                  <p:cNvCxnSpPr>
                    <a:endCxn id="602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直接连接符 612"/>
                  <p:cNvCxnSpPr>
                    <a:endCxn id="603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直接连接符 613"/>
                  <p:cNvCxnSpPr>
                    <a:endCxn id="599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直接连接符 614"/>
                  <p:cNvCxnSpPr/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直接连接符 615"/>
                  <p:cNvCxnSpPr/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直接连接符 616"/>
                  <p:cNvCxnSpPr/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直接连接符 617"/>
                  <p:cNvCxnSpPr/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直接连接符 618"/>
                  <p:cNvCxnSpPr/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直接连接符 619"/>
                  <p:cNvCxnSpPr>
                    <a:endCxn id="600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直接连接符 620"/>
                  <p:cNvCxnSpPr>
                    <a:endCxn id="601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直接连接符 621"/>
                  <p:cNvCxnSpPr>
                    <a:endCxn id="602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直接连接符 622"/>
                  <p:cNvCxnSpPr>
                    <a:endCxn id="603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26" name="组合 625"/>
              <p:cNvGrpSpPr/>
              <p:nvPr/>
            </p:nvGrpSpPr>
            <p:grpSpPr>
              <a:xfrm>
                <a:off x="3450196" y="5591165"/>
                <a:ext cx="1133920" cy="902771"/>
                <a:chOff x="954190" y="4187922"/>
                <a:chExt cx="4497202" cy="2824653"/>
              </a:xfrm>
            </p:grpSpPr>
            <p:sp>
              <p:nvSpPr>
                <p:cNvPr id="627" name="文本框 626"/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28" name="组合 627"/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629" name="任意多边形: 形状 628"/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-1" fmla="*/ 0 w 248542"/>
                      <a:gd name="connsiteY0-2" fmla="*/ 57467 h 720971"/>
                      <a:gd name="connsiteX1-3" fmla="*/ 88900 w 248542"/>
                      <a:gd name="connsiteY1-4" fmla="*/ 717867 h 720971"/>
                      <a:gd name="connsiteX2-5" fmla="*/ 248542 w 248542"/>
                      <a:gd name="connsiteY2-6" fmla="*/ 0 h 720971"/>
                      <a:gd name="connsiteX0-7" fmla="*/ 0 w 256251"/>
                      <a:gd name="connsiteY0-8" fmla="*/ 0 h 736636"/>
                      <a:gd name="connsiteX1-9" fmla="*/ 96609 w 256251"/>
                      <a:gd name="connsiteY1-10" fmla="*/ 733533 h 736636"/>
                      <a:gd name="connsiteX2-11" fmla="*/ 256251 w 256251"/>
                      <a:gd name="connsiteY2-12" fmla="*/ 15666 h 736636"/>
                      <a:gd name="connsiteX0-13" fmla="*/ 0 w 256251"/>
                      <a:gd name="connsiteY0-14" fmla="*/ 0 h 659087"/>
                      <a:gd name="connsiteX1-15" fmla="*/ 113312 w 256251"/>
                      <a:gd name="connsiteY1-16" fmla="*/ 655523 h 659087"/>
                      <a:gd name="connsiteX2-17" fmla="*/ 256251 w 256251"/>
                      <a:gd name="connsiteY2-18" fmla="*/ 15666 h 659087"/>
                      <a:gd name="connsiteX0-19" fmla="*/ 0 w 256251"/>
                      <a:gd name="connsiteY0-20" fmla="*/ 0 h 655523"/>
                      <a:gd name="connsiteX1-21" fmla="*/ 113312 w 256251"/>
                      <a:gd name="connsiteY1-22" fmla="*/ 655523 h 655523"/>
                      <a:gd name="connsiteX2-23" fmla="*/ 256251 w 256251"/>
                      <a:gd name="connsiteY2-24" fmla="*/ 15666 h 655523"/>
                      <a:gd name="connsiteX0-25" fmla="*/ 0 w 256251"/>
                      <a:gd name="connsiteY0-26" fmla="*/ 0 h 655523"/>
                      <a:gd name="connsiteX1-27" fmla="*/ 113312 w 256251"/>
                      <a:gd name="connsiteY1-28" fmla="*/ 655523 h 655523"/>
                      <a:gd name="connsiteX2-29" fmla="*/ 256251 w 256251"/>
                      <a:gd name="connsiteY2-30" fmla="*/ 15666 h 655523"/>
                      <a:gd name="connsiteX0-31" fmla="*/ 0 w 256251"/>
                      <a:gd name="connsiteY0-32" fmla="*/ 0 h 655523"/>
                      <a:gd name="connsiteX1-33" fmla="*/ 113312 w 256251"/>
                      <a:gd name="connsiteY1-34" fmla="*/ 655523 h 655523"/>
                      <a:gd name="connsiteX2-35" fmla="*/ 256251 w 256251"/>
                      <a:gd name="connsiteY2-36" fmla="*/ 15666 h 655523"/>
                      <a:gd name="connsiteX0-37" fmla="*/ 0 w 256251"/>
                      <a:gd name="connsiteY0-38" fmla="*/ 0 h 655523"/>
                      <a:gd name="connsiteX1-39" fmla="*/ 113312 w 256251"/>
                      <a:gd name="connsiteY1-40" fmla="*/ 655523 h 655523"/>
                      <a:gd name="connsiteX2-41" fmla="*/ 256251 w 256251"/>
                      <a:gd name="connsiteY2-42" fmla="*/ 15666 h 655523"/>
                      <a:gd name="connsiteX0-43" fmla="*/ 0 w 256251"/>
                      <a:gd name="connsiteY0-44" fmla="*/ 0 h 655523"/>
                      <a:gd name="connsiteX1-45" fmla="*/ 113312 w 256251"/>
                      <a:gd name="connsiteY1-46" fmla="*/ 655523 h 655523"/>
                      <a:gd name="connsiteX2-47" fmla="*/ 256251 w 256251"/>
                      <a:gd name="connsiteY2-48" fmla="*/ 15666 h 655523"/>
                      <a:gd name="connsiteX0-49" fmla="*/ 0 w 256251"/>
                      <a:gd name="connsiteY0-50" fmla="*/ 0 h 655523"/>
                      <a:gd name="connsiteX1-51" fmla="*/ 113312 w 256251"/>
                      <a:gd name="connsiteY1-52" fmla="*/ 655523 h 655523"/>
                      <a:gd name="connsiteX2-53" fmla="*/ 256251 w 256251"/>
                      <a:gd name="connsiteY2-54" fmla="*/ 15666 h 655523"/>
                      <a:gd name="connsiteX0-55" fmla="*/ 0 w 256251"/>
                      <a:gd name="connsiteY0-56" fmla="*/ 0 h 655525"/>
                      <a:gd name="connsiteX1-57" fmla="*/ 113312 w 256251"/>
                      <a:gd name="connsiteY1-58" fmla="*/ 655523 h 655525"/>
                      <a:gd name="connsiteX2-59" fmla="*/ 256251 w 256251"/>
                      <a:gd name="connsiteY2-60" fmla="*/ 15666 h 655525"/>
                      <a:gd name="connsiteX0-61" fmla="*/ 0 w 256251"/>
                      <a:gd name="connsiteY0-62" fmla="*/ 0 h 655748"/>
                      <a:gd name="connsiteX1-63" fmla="*/ 113312 w 256251"/>
                      <a:gd name="connsiteY1-64" fmla="*/ 655523 h 655748"/>
                      <a:gd name="connsiteX2-65" fmla="*/ 256251 w 256251"/>
                      <a:gd name="connsiteY2-66" fmla="*/ 15666 h 655748"/>
                      <a:gd name="connsiteX0-67" fmla="*/ 0 w 278094"/>
                      <a:gd name="connsiteY0-68" fmla="*/ 0 h 655748"/>
                      <a:gd name="connsiteX1-69" fmla="*/ 135155 w 278094"/>
                      <a:gd name="connsiteY1-70" fmla="*/ 655523 h 655748"/>
                      <a:gd name="connsiteX2-71" fmla="*/ 278094 w 278094"/>
                      <a:gd name="connsiteY2-72" fmla="*/ 15666 h 655748"/>
                      <a:gd name="connsiteX0-73" fmla="*/ 0 w 278094"/>
                      <a:gd name="connsiteY0-74" fmla="*/ 0 h 655743"/>
                      <a:gd name="connsiteX1-75" fmla="*/ 135155 w 278094"/>
                      <a:gd name="connsiteY1-76" fmla="*/ 655523 h 655743"/>
                      <a:gd name="connsiteX2-77" fmla="*/ 278094 w 278094"/>
                      <a:gd name="connsiteY2-78" fmla="*/ 15666 h 655743"/>
                      <a:gd name="connsiteX0-79" fmla="*/ 0 w 279058"/>
                      <a:gd name="connsiteY0-80" fmla="*/ 0 h 655745"/>
                      <a:gd name="connsiteX1-81" fmla="*/ 135155 w 279058"/>
                      <a:gd name="connsiteY1-82" fmla="*/ 655523 h 655745"/>
                      <a:gd name="connsiteX2-83" fmla="*/ 279058 w 279058"/>
                      <a:gd name="connsiteY2-84" fmla="*/ 4696 h 655745"/>
                      <a:gd name="connsiteX0-85" fmla="*/ 0 w 279058"/>
                      <a:gd name="connsiteY0-86" fmla="*/ 0 h 655743"/>
                      <a:gd name="connsiteX1-87" fmla="*/ 135155 w 279058"/>
                      <a:gd name="connsiteY1-88" fmla="*/ 655523 h 655743"/>
                      <a:gd name="connsiteX2-89" fmla="*/ 279058 w 279058"/>
                      <a:gd name="connsiteY2-90" fmla="*/ 4696 h 655743"/>
                      <a:gd name="connsiteX0-91" fmla="*/ 0 w 279058"/>
                      <a:gd name="connsiteY0-92" fmla="*/ 0 h 655523"/>
                      <a:gd name="connsiteX1-93" fmla="*/ 135155 w 279058"/>
                      <a:gd name="connsiteY1-94" fmla="*/ 655523 h 655523"/>
                      <a:gd name="connsiteX2-95" fmla="*/ 279058 w 279058"/>
                      <a:gd name="connsiteY2-96" fmla="*/ 4696 h 655523"/>
                      <a:gd name="connsiteX0-97" fmla="*/ 0 w 279058"/>
                      <a:gd name="connsiteY0-98" fmla="*/ 0 h 655523"/>
                      <a:gd name="connsiteX1-99" fmla="*/ 135155 w 279058"/>
                      <a:gd name="connsiteY1-100" fmla="*/ 655523 h 655523"/>
                      <a:gd name="connsiteX2-101" fmla="*/ 279058 w 279058"/>
                      <a:gd name="connsiteY2-102" fmla="*/ 4696 h 655523"/>
                      <a:gd name="connsiteX0-103" fmla="*/ 0 w 279058"/>
                      <a:gd name="connsiteY0-104" fmla="*/ 0 h 655523"/>
                      <a:gd name="connsiteX1-105" fmla="*/ 135155 w 279058"/>
                      <a:gd name="connsiteY1-106" fmla="*/ 655523 h 655523"/>
                      <a:gd name="connsiteX2-107" fmla="*/ 279058 w 279058"/>
                      <a:gd name="connsiteY2-108" fmla="*/ 4696 h 655523"/>
                      <a:gd name="connsiteX0-109" fmla="*/ 0 w 283888"/>
                      <a:gd name="connsiteY0-110" fmla="*/ 110263 h 650827"/>
                      <a:gd name="connsiteX1-111" fmla="*/ 139985 w 283888"/>
                      <a:gd name="connsiteY1-112" fmla="*/ 650827 h 650827"/>
                      <a:gd name="connsiteX2-113" fmla="*/ 283888 w 283888"/>
                      <a:gd name="connsiteY2-114" fmla="*/ 0 h 650827"/>
                      <a:gd name="connsiteX0-115" fmla="*/ 0 w 283888"/>
                      <a:gd name="connsiteY0-116" fmla="*/ 110263 h 650827"/>
                      <a:gd name="connsiteX1-117" fmla="*/ 139985 w 283888"/>
                      <a:gd name="connsiteY1-118" fmla="*/ 650827 h 650827"/>
                      <a:gd name="connsiteX2-119" fmla="*/ 283888 w 283888"/>
                      <a:gd name="connsiteY2-120" fmla="*/ 0 h 650827"/>
                      <a:gd name="connsiteX0-121" fmla="*/ 0 w 283888"/>
                      <a:gd name="connsiteY0-122" fmla="*/ 110263 h 654208"/>
                      <a:gd name="connsiteX1-123" fmla="*/ 149041 w 283888"/>
                      <a:gd name="connsiteY1-124" fmla="*/ 654208 h 654208"/>
                      <a:gd name="connsiteX2-125" fmla="*/ 283888 w 283888"/>
                      <a:gd name="connsiteY2-126" fmla="*/ 0 h 654208"/>
                      <a:gd name="connsiteX0-127" fmla="*/ 0 w 320715"/>
                      <a:gd name="connsiteY0-128" fmla="*/ 113644 h 654208"/>
                      <a:gd name="connsiteX1-129" fmla="*/ 185868 w 320715"/>
                      <a:gd name="connsiteY1-130" fmla="*/ 654208 h 654208"/>
                      <a:gd name="connsiteX2-131" fmla="*/ 320715 w 320715"/>
                      <a:gd name="connsiteY2-132" fmla="*/ 0 h 654208"/>
                      <a:gd name="connsiteX0-133" fmla="*/ 0 w 320715"/>
                      <a:gd name="connsiteY0-134" fmla="*/ 113644 h 745500"/>
                      <a:gd name="connsiteX1-135" fmla="*/ 191301 w 320715"/>
                      <a:gd name="connsiteY1-136" fmla="*/ 745500 h 745500"/>
                      <a:gd name="connsiteX2-137" fmla="*/ 320715 w 320715"/>
                      <a:gd name="connsiteY2-138" fmla="*/ 0 h 745500"/>
                      <a:gd name="connsiteX0-139" fmla="*/ 0 w 320715"/>
                      <a:gd name="connsiteY0-140" fmla="*/ 113644 h 745500"/>
                      <a:gd name="connsiteX1-141" fmla="*/ 191301 w 320715"/>
                      <a:gd name="connsiteY1-142" fmla="*/ 745500 h 745500"/>
                      <a:gd name="connsiteX2-143" fmla="*/ 320715 w 320715"/>
                      <a:gd name="connsiteY2-144" fmla="*/ 0 h 7455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630" name="组合 629"/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662" name="直接箭头连接符 661"/>
                    <p:cNvCxnSpPr/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直接箭头连接符 662"/>
                    <p:cNvCxnSpPr/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1" name="文本框 630"/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2" name="椭圆 631"/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3" name="椭圆 632"/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4" name="椭圆 633"/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5" name="椭圆 634"/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6" name="椭圆 635"/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7" name="椭圆 636"/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8" name="椭圆 637"/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9" name="椭圆 638"/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0" name="椭圆 639"/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1" name="椭圆 640"/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42" name="直接连接符 641"/>
                  <p:cNvCxnSpPr/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3" name="直接连接符 642"/>
                  <p:cNvCxnSpPr/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直接连接符 643"/>
                  <p:cNvCxnSpPr/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直接连接符 644"/>
                  <p:cNvCxnSpPr>
                    <a:endCxn id="633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直接连接符 645"/>
                  <p:cNvCxnSpPr>
                    <a:endCxn id="632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直接连接符 646"/>
                  <p:cNvCxnSpPr>
                    <a:endCxn id="635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直接连接符 647"/>
                  <p:cNvCxnSpPr/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直接连接符 648"/>
                  <p:cNvCxnSpPr>
                    <a:endCxn id="639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直接连接符 649"/>
                  <p:cNvCxnSpPr>
                    <a:endCxn id="640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直接连接符 650"/>
                  <p:cNvCxnSpPr>
                    <a:endCxn id="641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直接连接符 651"/>
                  <p:cNvCxnSpPr>
                    <a:endCxn id="637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直接连接符 652"/>
                  <p:cNvCxnSpPr/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直接连接符 653"/>
                  <p:cNvCxnSpPr/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直接连接符 654"/>
                  <p:cNvCxnSpPr/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6" name="直接连接符 655"/>
                  <p:cNvCxnSpPr/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7" name="直接连接符 656"/>
                  <p:cNvCxnSpPr/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直接连接符 657"/>
                  <p:cNvCxnSpPr>
                    <a:endCxn id="638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9" name="直接连接符 658"/>
                  <p:cNvCxnSpPr>
                    <a:endCxn id="639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0" name="直接连接符 659"/>
                  <p:cNvCxnSpPr>
                    <a:endCxn id="640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1" name="直接连接符 660"/>
                  <p:cNvCxnSpPr>
                    <a:endCxn id="641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64" name="组合 663"/>
              <p:cNvGrpSpPr/>
              <p:nvPr/>
            </p:nvGrpSpPr>
            <p:grpSpPr>
              <a:xfrm>
                <a:off x="4876808" y="5597431"/>
                <a:ext cx="1133920" cy="902771"/>
                <a:chOff x="954190" y="4187922"/>
                <a:chExt cx="4497202" cy="2824653"/>
              </a:xfrm>
            </p:grpSpPr>
            <p:sp>
              <p:nvSpPr>
                <p:cNvPr id="665" name="文本框 664"/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66" name="组合 665"/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667" name="任意多边形: 形状 666"/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-1" fmla="*/ 0 w 248542"/>
                      <a:gd name="connsiteY0-2" fmla="*/ 57467 h 720971"/>
                      <a:gd name="connsiteX1-3" fmla="*/ 88900 w 248542"/>
                      <a:gd name="connsiteY1-4" fmla="*/ 717867 h 720971"/>
                      <a:gd name="connsiteX2-5" fmla="*/ 248542 w 248542"/>
                      <a:gd name="connsiteY2-6" fmla="*/ 0 h 720971"/>
                      <a:gd name="connsiteX0-7" fmla="*/ 0 w 256251"/>
                      <a:gd name="connsiteY0-8" fmla="*/ 0 h 736636"/>
                      <a:gd name="connsiteX1-9" fmla="*/ 96609 w 256251"/>
                      <a:gd name="connsiteY1-10" fmla="*/ 733533 h 736636"/>
                      <a:gd name="connsiteX2-11" fmla="*/ 256251 w 256251"/>
                      <a:gd name="connsiteY2-12" fmla="*/ 15666 h 736636"/>
                      <a:gd name="connsiteX0-13" fmla="*/ 0 w 256251"/>
                      <a:gd name="connsiteY0-14" fmla="*/ 0 h 659087"/>
                      <a:gd name="connsiteX1-15" fmla="*/ 113312 w 256251"/>
                      <a:gd name="connsiteY1-16" fmla="*/ 655523 h 659087"/>
                      <a:gd name="connsiteX2-17" fmla="*/ 256251 w 256251"/>
                      <a:gd name="connsiteY2-18" fmla="*/ 15666 h 659087"/>
                      <a:gd name="connsiteX0-19" fmla="*/ 0 w 256251"/>
                      <a:gd name="connsiteY0-20" fmla="*/ 0 h 655523"/>
                      <a:gd name="connsiteX1-21" fmla="*/ 113312 w 256251"/>
                      <a:gd name="connsiteY1-22" fmla="*/ 655523 h 655523"/>
                      <a:gd name="connsiteX2-23" fmla="*/ 256251 w 256251"/>
                      <a:gd name="connsiteY2-24" fmla="*/ 15666 h 655523"/>
                      <a:gd name="connsiteX0-25" fmla="*/ 0 w 256251"/>
                      <a:gd name="connsiteY0-26" fmla="*/ 0 h 655523"/>
                      <a:gd name="connsiteX1-27" fmla="*/ 113312 w 256251"/>
                      <a:gd name="connsiteY1-28" fmla="*/ 655523 h 655523"/>
                      <a:gd name="connsiteX2-29" fmla="*/ 256251 w 256251"/>
                      <a:gd name="connsiteY2-30" fmla="*/ 15666 h 655523"/>
                      <a:gd name="connsiteX0-31" fmla="*/ 0 w 256251"/>
                      <a:gd name="connsiteY0-32" fmla="*/ 0 h 655523"/>
                      <a:gd name="connsiteX1-33" fmla="*/ 113312 w 256251"/>
                      <a:gd name="connsiteY1-34" fmla="*/ 655523 h 655523"/>
                      <a:gd name="connsiteX2-35" fmla="*/ 256251 w 256251"/>
                      <a:gd name="connsiteY2-36" fmla="*/ 15666 h 655523"/>
                      <a:gd name="connsiteX0-37" fmla="*/ 0 w 256251"/>
                      <a:gd name="connsiteY0-38" fmla="*/ 0 h 655523"/>
                      <a:gd name="connsiteX1-39" fmla="*/ 113312 w 256251"/>
                      <a:gd name="connsiteY1-40" fmla="*/ 655523 h 655523"/>
                      <a:gd name="connsiteX2-41" fmla="*/ 256251 w 256251"/>
                      <a:gd name="connsiteY2-42" fmla="*/ 15666 h 655523"/>
                      <a:gd name="connsiteX0-43" fmla="*/ 0 w 256251"/>
                      <a:gd name="connsiteY0-44" fmla="*/ 0 h 655523"/>
                      <a:gd name="connsiteX1-45" fmla="*/ 113312 w 256251"/>
                      <a:gd name="connsiteY1-46" fmla="*/ 655523 h 655523"/>
                      <a:gd name="connsiteX2-47" fmla="*/ 256251 w 256251"/>
                      <a:gd name="connsiteY2-48" fmla="*/ 15666 h 655523"/>
                      <a:gd name="connsiteX0-49" fmla="*/ 0 w 256251"/>
                      <a:gd name="connsiteY0-50" fmla="*/ 0 h 655523"/>
                      <a:gd name="connsiteX1-51" fmla="*/ 113312 w 256251"/>
                      <a:gd name="connsiteY1-52" fmla="*/ 655523 h 655523"/>
                      <a:gd name="connsiteX2-53" fmla="*/ 256251 w 256251"/>
                      <a:gd name="connsiteY2-54" fmla="*/ 15666 h 655523"/>
                      <a:gd name="connsiteX0-55" fmla="*/ 0 w 256251"/>
                      <a:gd name="connsiteY0-56" fmla="*/ 0 h 655525"/>
                      <a:gd name="connsiteX1-57" fmla="*/ 113312 w 256251"/>
                      <a:gd name="connsiteY1-58" fmla="*/ 655523 h 655525"/>
                      <a:gd name="connsiteX2-59" fmla="*/ 256251 w 256251"/>
                      <a:gd name="connsiteY2-60" fmla="*/ 15666 h 655525"/>
                      <a:gd name="connsiteX0-61" fmla="*/ 0 w 256251"/>
                      <a:gd name="connsiteY0-62" fmla="*/ 0 h 655748"/>
                      <a:gd name="connsiteX1-63" fmla="*/ 113312 w 256251"/>
                      <a:gd name="connsiteY1-64" fmla="*/ 655523 h 655748"/>
                      <a:gd name="connsiteX2-65" fmla="*/ 256251 w 256251"/>
                      <a:gd name="connsiteY2-66" fmla="*/ 15666 h 655748"/>
                      <a:gd name="connsiteX0-67" fmla="*/ 0 w 278094"/>
                      <a:gd name="connsiteY0-68" fmla="*/ 0 h 655748"/>
                      <a:gd name="connsiteX1-69" fmla="*/ 135155 w 278094"/>
                      <a:gd name="connsiteY1-70" fmla="*/ 655523 h 655748"/>
                      <a:gd name="connsiteX2-71" fmla="*/ 278094 w 278094"/>
                      <a:gd name="connsiteY2-72" fmla="*/ 15666 h 655748"/>
                      <a:gd name="connsiteX0-73" fmla="*/ 0 w 278094"/>
                      <a:gd name="connsiteY0-74" fmla="*/ 0 h 655743"/>
                      <a:gd name="connsiteX1-75" fmla="*/ 135155 w 278094"/>
                      <a:gd name="connsiteY1-76" fmla="*/ 655523 h 655743"/>
                      <a:gd name="connsiteX2-77" fmla="*/ 278094 w 278094"/>
                      <a:gd name="connsiteY2-78" fmla="*/ 15666 h 655743"/>
                      <a:gd name="connsiteX0-79" fmla="*/ 0 w 279058"/>
                      <a:gd name="connsiteY0-80" fmla="*/ 0 h 655745"/>
                      <a:gd name="connsiteX1-81" fmla="*/ 135155 w 279058"/>
                      <a:gd name="connsiteY1-82" fmla="*/ 655523 h 655745"/>
                      <a:gd name="connsiteX2-83" fmla="*/ 279058 w 279058"/>
                      <a:gd name="connsiteY2-84" fmla="*/ 4696 h 655745"/>
                      <a:gd name="connsiteX0-85" fmla="*/ 0 w 279058"/>
                      <a:gd name="connsiteY0-86" fmla="*/ 0 h 655743"/>
                      <a:gd name="connsiteX1-87" fmla="*/ 135155 w 279058"/>
                      <a:gd name="connsiteY1-88" fmla="*/ 655523 h 655743"/>
                      <a:gd name="connsiteX2-89" fmla="*/ 279058 w 279058"/>
                      <a:gd name="connsiteY2-90" fmla="*/ 4696 h 655743"/>
                      <a:gd name="connsiteX0-91" fmla="*/ 0 w 279058"/>
                      <a:gd name="connsiteY0-92" fmla="*/ 0 h 655523"/>
                      <a:gd name="connsiteX1-93" fmla="*/ 135155 w 279058"/>
                      <a:gd name="connsiteY1-94" fmla="*/ 655523 h 655523"/>
                      <a:gd name="connsiteX2-95" fmla="*/ 279058 w 279058"/>
                      <a:gd name="connsiteY2-96" fmla="*/ 4696 h 655523"/>
                      <a:gd name="connsiteX0-97" fmla="*/ 0 w 279058"/>
                      <a:gd name="connsiteY0-98" fmla="*/ 0 h 655523"/>
                      <a:gd name="connsiteX1-99" fmla="*/ 135155 w 279058"/>
                      <a:gd name="connsiteY1-100" fmla="*/ 655523 h 655523"/>
                      <a:gd name="connsiteX2-101" fmla="*/ 279058 w 279058"/>
                      <a:gd name="connsiteY2-102" fmla="*/ 4696 h 655523"/>
                      <a:gd name="connsiteX0-103" fmla="*/ 0 w 279058"/>
                      <a:gd name="connsiteY0-104" fmla="*/ 0 h 655523"/>
                      <a:gd name="connsiteX1-105" fmla="*/ 135155 w 279058"/>
                      <a:gd name="connsiteY1-106" fmla="*/ 655523 h 655523"/>
                      <a:gd name="connsiteX2-107" fmla="*/ 279058 w 279058"/>
                      <a:gd name="connsiteY2-108" fmla="*/ 4696 h 655523"/>
                      <a:gd name="connsiteX0-109" fmla="*/ 0 w 283888"/>
                      <a:gd name="connsiteY0-110" fmla="*/ 110263 h 650827"/>
                      <a:gd name="connsiteX1-111" fmla="*/ 139985 w 283888"/>
                      <a:gd name="connsiteY1-112" fmla="*/ 650827 h 650827"/>
                      <a:gd name="connsiteX2-113" fmla="*/ 283888 w 283888"/>
                      <a:gd name="connsiteY2-114" fmla="*/ 0 h 650827"/>
                      <a:gd name="connsiteX0-115" fmla="*/ 0 w 283888"/>
                      <a:gd name="connsiteY0-116" fmla="*/ 110263 h 650827"/>
                      <a:gd name="connsiteX1-117" fmla="*/ 139985 w 283888"/>
                      <a:gd name="connsiteY1-118" fmla="*/ 650827 h 650827"/>
                      <a:gd name="connsiteX2-119" fmla="*/ 283888 w 283888"/>
                      <a:gd name="connsiteY2-120" fmla="*/ 0 h 650827"/>
                      <a:gd name="connsiteX0-121" fmla="*/ 0 w 283888"/>
                      <a:gd name="connsiteY0-122" fmla="*/ 110263 h 654208"/>
                      <a:gd name="connsiteX1-123" fmla="*/ 149041 w 283888"/>
                      <a:gd name="connsiteY1-124" fmla="*/ 654208 h 654208"/>
                      <a:gd name="connsiteX2-125" fmla="*/ 283888 w 283888"/>
                      <a:gd name="connsiteY2-126" fmla="*/ 0 h 654208"/>
                      <a:gd name="connsiteX0-127" fmla="*/ 0 w 320715"/>
                      <a:gd name="connsiteY0-128" fmla="*/ 113644 h 654208"/>
                      <a:gd name="connsiteX1-129" fmla="*/ 185868 w 320715"/>
                      <a:gd name="connsiteY1-130" fmla="*/ 654208 h 654208"/>
                      <a:gd name="connsiteX2-131" fmla="*/ 320715 w 320715"/>
                      <a:gd name="connsiteY2-132" fmla="*/ 0 h 654208"/>
                      <a:gd name="connsiteX0-133" fmla="*/ 0 w 320715"/>
                      <a:gd name="connsiteY0-134" fmla="*/ 113644 h 745500"/>
                      <a:gd name="connsiteX1-135" fmla="*/ 191301 w 320715"/>
                      <a:gd name="connsiteY1-136" fmla="*/ 745500 h 745500"/>
                      <a:gd name="connsiteX2-137" fmla="*/ 320715 w 320715"/>
                      <a:gd name="connsiteY2-138" fmla="*/ 0 h 745500"/>
                      <a:gd name="connsiteX0-139" fmla="*/ 0 w 320715"/>
                      <a:gd name="connsiteY0-140" fmla="*/ 113644 h 745500"/>
                      <a:gd name="connsiteX1-141" fmla="*/ 191301 w 320715"/>
                      <a:gd name="connsiteY1-142" fmla="*/ 745500 h 745500"/>
                      <a:gd name="connsiteX2-143" fmla="*/ 320715 w 320715"/>
                      <a:gd name="connsiteY2-144" fmla="*/ 0 h 7455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668" name="组合 667"/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700" name="直接箭头连接符 699"/>
                    <p:cNvCxnSpPr/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1" name="直接箭头连接符 700"/>
                    <p:cNvCxnSpPr/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69" name="文本框 668"/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0" name="椭圆 669"/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1" name="椭圆 670"/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2" name="椭圆 671"/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3" name="椭圆 672"/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4" name="椭圆 673"/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5" name="椭圆 674"/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6" name="椭圆 675"/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7" name="椭圆 676"/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8" name="椭圆 677"/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9" name="椭圆 678"/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80" name="直接连接符 679"/>
                  <p:cNvCxnSpPr/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直接连接符 680"/>
                  <p:cNvCxnSpPr/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直接连接符 681"/>
                  <p:cNvCxnSpPr/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直接连接符 682"/>
                  <p:cNvCxnSpPr>
                    <a:endCxn id="671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直接连接符 683"/>
                  <p:cNvCxnSpPr>
                    <a:endCxn id="670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5" name="直接连接符 684"/>
                  <p:cNvCxnSpPr>
                    <a:endCxn id="673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直接连接符 685"/>
                  <p:cNvCxnSpPr/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7" name="直接连接符 686"/>
                  <p:cNvCxnSpPr>
                    <a:endCxn id="677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直接连接符 687"/>
                  <p:cNvCxnSpPr>
                    <a:endCxn id="678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9" name="直接连接符 688"/>
                  <p:cNvCxnSpPr>
                    <a:endCxn id="679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直接连接符 689"/>
                  <p:cNvCxnSpPr>
                    <a:endCxn id="675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1" name="直接连接符 690"/>
                  <p:cNvCxnSpPr/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" name="直接连接符 691"/>
                  <p:cNvCxnSpPr/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3" name="直接连接符 692"/>
                  <p:cNvCxnSpPr/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直接连接符 693"/>
                  <p:cNvCxnSpPr/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直接连接符 694"/>
                  <p:cNvCxnSpPr/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直接连接符 695"/>
                  <p:cNvCxnSpPr>
                    <a:endCxn id="676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7" name="直接连接符 696"/>
                  <p:cNvCxnSpPr>
                    <a:endCxn id="677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直接连接符 697"/>
                  <p:cNvCxnSpPr>
                    <a:endCxn id="678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直接连接符 698"/>
                  <p:cNvCxnSpPr>
                    <a:endCxn id="679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02" name="组合 701"/>
              <p:cNvGrpSpPr/>
              <p:nvPr/>
            </p:nvGrpSpPr>
            <p:grpSpPr>
              <a:xfrm>
                <a:off x="6173800" y="5593740"/>
                <a:ext cx="1133920" cy="902771"/>
                <a:chOff x="954190" y="4187922"/>
                <a:chExt cx="4497202" cy="2824653"/>
              </a:xfrm>
            </p:grpSpPr>
            <p:sp>
              <p:nvSpPr>
                <p:cNvPr id="703" name="文本框 702"/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04" name="组合 703"/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705" name="任意多边形: 形状 704"/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-1" fmla="*/ 0 w 248542"/>
                      <a:gd name="connsiteY0-2" fmla="*/ 57467 h 720971"/>
                      <a:gd name="connsiteX1-3" fmla="*/ 88900 w 248542"/>
                      <a:gd name="connsiteY1-4" fmla="*/ 717867 h 720971"/>
                      <a:gd name="connsiteX2-5" fmla="*/ 248542 w 248542"/>
                      <a:gd name="connsiteY2-6" fmla="*/ 0 h 720971"/>
                      <a:gd name="connsiteX0-7" fmla="*/ 0 w 256251"/>
                      <a:gd name="connsiteY0-8" fmla="*/ 0 h 736636"/>
                      <a:gd name="connsiteX1-9" fmla="*/ 96609 w 256251"/>
                      <a:gd name="connsiteY1-10" fmla="*/ 733533 h 736636"/>
                      <a:gd name="connsiteX2-11" fmla="*/ 256251 w 256251"/>
                      <a:gd name="connsiteY2-12" fmla="*/ 15666 h 736636"/>
                      <a:gd name="connsiteX0-13" fmla="*/ 0 w 256251"/>
                      <a:gd name="connsiteY0-14" fmla="*/ 0 h 659087"/>
                      <a:gd name="connsiteX1-15" fmla="*/ 113312 w 256251"/>
                      <a:gd name="connsiteY1-16" fmla="*/ 655523 h 659087"/>
                      <a:gd name="connsiteX2-17" fmla="*/ 256251 w 256251"/>
                      <a:gd name="connsiteY2-18" fmla="*/ 15666 h 659087"/>
                      <a:gd name="connsiteX0-19" fmla="*/ 0 w 256251"/>
                      <a:gd name="connsiteY0-20" fmla="*/ 0 h 655523"/>
                      <a:gd name="connsiteX1-21" fmla="*/ 113312 w 256251"/>
                      <a:gd name="connsiteY1-22" fmla="*/ 655523 h 655523"/>
                      <a:gd name="connsiteX2-23" fmla="*/ 256251 w 256251"/>
                      <a:gd name="connsiteY2-24" fmla="*/ 15666 h 655523"/>
                      <a:gd name="connsiteX0-25" fmla="*/ 0 w 256251"/>
                      <a:gd name="connsiteY0-26" fmla="*/ 0 h 655523"/>
                      <a:gd name="connsiteX1-27" fmla="*/ 113312 w 256251"/>
                      <a:gd name="connsiteY1-28" fmla="*/ 655523 h 655523"/>
                      <a:gd name="connsiteX2-29" fmla="*/ 256251 w 256251"/>
                      <a:gd name="connsiteY2-30" fmla="*/ 15666 h 655523"/>
                      <a:gd name="connsiteX0-31" fmla="*/ 0 w 256251"/>
                      <a:gd name="connsiteY0-32" fmla="*/ 0 h 655523"/>
                      <a:gd name="connsiteX1-33" fmla="*/ 113312 w 256251"/>
                      <a:gd name="connsiteY1-34" fmla="*/ 655523 h 655523"/>
                      <a:gd name="connsiteX2-35" fmla="*/ 256251 w 256251"/>
                      <a:gd name="connsiteY2-36" fmla="*/ 15666 h 655523"/>
                      <a:gd name="connsiteX0-37" fmla="*/ 0 w 256251"/>
                      <a:gd name="connsiteY0-38" fmla="*/ 0 h 655523"/>
                      <a:gd name="connsiteX1-39" fmla="*/ 113312 w 256251"/>
                      <a:gd name="connsiteY1-40" fmla="*/ 655523 h 655523"/>
                      <a:gd name="connsiteX2-41" fmla="*/ 256251 w 256251"/>
                      <a:gd name="connsiteY2-42" fmla="*/ 15666 h 655523"/>
                      <a:gd name="connsiteX0-43" fmla="*/ 0 w 256251"/>
                      <a:gd name="connsiteY0-44" fmla="*/ 0 h 655523"/>
                      <a:gd name="connsiteX1-45" fmla="*/ 113312 w 256251"/>
                      <a:gd name="connsiteY1-46" fmla="*/ 655523 h 655523"/>
                      <a:gd name="connsiteX2-47" fmla="*/ 256251 w 256251"/>
                      <a:gd name="connsiteY2-48" fmla="*/ 15666 h 655523"/>
                      <a:gd name="connsiteX0-49" fmla="*/ 0 w 256251"/>
                      <a:gd name="connsiteY0-50" fmla="*/ 0 h 655523"/>
                      <a:gd name="connsiteX1-51" fmla="*/ 113312 w 256251"/>
                      <a:gd name="connsiteY1-52" fmla="*/ 655523 h 655523"/>
                      <a:gd name="connsiteX2-53" fmla="*/ 256251 w 256251"/>
                      <a:gd name="connsiteY2-54" fmla="*/ 15666 h 655523"/>
                      <a:gd name="connsiteX0-55" fmla="*/ 0 w 256251"/>
                      <a:gd name="connsiteY0-56" fmla="*/ 0 h 655525"/>
                      <a:gd name="connsiteX1-57" fmla="*/ 113312 w 256251"/>
                      <a:gd name="connsiteY1-58" fmla="*/ 655523 h 655525"/>
                      <a:gd name="connsiteX2-59" fmla="*/ 256251 w 256251"/>
                      <a:gd name="connsiteY2-60" fmla="*/ 15666 h 655525"/>
                      <a:gd name="connsiteX0-61" fmla="*/ 0 w 256251"/>
                      <a:gd name="connsiteY0-62" fmla="*/ 0 h 655748"/>
                      <a:gd name="connsiteX1-63" fmla="*/ 113312 w 256251"/>
                      <a:gd name="connsiteY1-64" fmla="*/ 655523 h 655748"/>
                      <a:gd name="connsiteX2-65" fmla="*/ 256251 w 256251"/>
                      <a:gd name="connsiteY2-66" fmla="*/ 15666 h 655748"/>
                      <a:gd name="connsiteX0-67" fmla="*/ 0 w 278094"/>
                      <a:gd name="connsiteY0-68" fmla="*/ 0 h 655748"/>
                      <a:gd name="connsiteX1-69" fmla="*/ 135155 w 278094"/>
                      <a:gd name="connsiteY1-70" fmla="*/ 655523 h 655748"/>
                      <a:gd name="connsiteX2-71" fmla="*/ 278094 w 278094"/>
                      <a:gd name="connsiteY2-72" fmla="*/ 15666 h 655748"/>
                      <a:gd name="connsiteX0-73" fmla="*/ 0 w 278094"/>
                      <a:gd name="connsiteY0-74" fmla="*/ 0 h 655743"/>
                      <a:gd name="connsiteX1-75" fmla="*/ 135155 w 278094"/>
                      <a:gd name="connsiteY1-76" fmla="*/ 655523 h 655743"/>
                      <a:gd name="connsiteX2-77" fmla="*/ 278094 w 278094"/>
                      <a:gd name="connsiteY2-78" fmla="*/ 15666 h 655743"/>
                      <a:gd name="connsiteX0-79" fmla="*/ 0 w 279058"/>
                      <a:gd name="connsiteY0-80" fmla="*/ 0 h 655745"/>
                      <a:gd name="connsiteX1-81" fmla="*/ 135155 w 279058"/>
                      <a:gd name="connsiteY1-82" fmla="*/ 655523 h 655745"/>
                      <a:gd name="connsiteX2-83" fmla="*/ 279058 w 279058"/>
                      <a:gd name="connsiteY2-84" fmla="*/ 4696 h 655745"/>
                      <a:gd name="connsiteX0-85" fmla="*/ 0 w 279058"/>
                      <a:gd name="connsiteY0-86" fmla="*/ 0 h 655743"/>
                      <a:gd name="connsiteX1-87" fmla="*/ 135155 w 279058"/>
                      <a:gd name="connsiteY1-88" fmla="*/ 655523 h 655743"/>
                      <a:gd name="connsiteX2-89" fmla="*/ 279058 w 279058"/>
                      <a:gd name="connsiteY2-90" fmla="*/ 4696 h 655743"/>
                      <a:gd name="connsiteX0-91" fmla="*/ 0 w 279058"/>
                      <a:gd name="connsiteY0-92" fmla="*/ 0 h 655523"/>
                      <a:gd name="connsiteX1-93" fmla="*/ 135155 w 279058"/>
                      <a:gd name="connsiteY1-94" fmla="*/ 655523 h 655523"/>
                      <a:gd name="connsiteX2-95" fmla="*/ 279058 w 279058"/>
                      <a:gd name="connsiteY2-96" fmla="*/ 4696 h 655523"/>
                      <a:gd name="connsiteX0-97" fmla="*/ 0 w 279058"/>
                      <a:gd name="connsiteY0-98" fmla="*/ 0 h 655523"/>
                      <a:gd name="connsiteX1-99" fmla="*/ 135155 w 279058"/>
                      <a:gd name="connsiteY1-100" fmla="*/ 655523 h 655523"/>
                      <a:gd name="connsiteX2-101" fmla="*/ 279058 w 279058"/>
                      <a:gd name="connsiteY2-102" fmla="*/ 4696 h 655523"/>
                      <a:gd name="connsiteX0-103" fmla="*/ 0 w 279058"/>
                      <a:gd name="connsiteY0-104" fmla="*/ 0 h 655523"/>
                      <a:gd name="connsiteX1-105" fmla="*/ 135155 w 279058"/>
                      <a:gd name="connsiteY1-106" fmla="*/ 655523 h 655523"/>
                      <a:gd name="connsiteX2-107" fmla="*/ 279058 w 279058"/>
                      <a:gd name="connsiteY2-108" fmla="*/ 4696 h 655523"/>
                      <a:gd name="connsiteX0-109" fmla="*/ 0 w 283888"/>
                      <a:gd name="connsiteY0-110" fmla="*/ 110263 h 650827"/>
                      <a:gd name="connsiteX1-111" fmla="*/ 139985 w 283888"/>
                      <a:gd name="connsiteY1-112" fmla="*/ 650827 h 650827"/>
                      <a:gd name="connsiteX2-113" fmla="*/ 283888 w 283888"/>
                      <a:gd name="connsiteY2-114" fmla="*/ 0 h 650827"/>
                      <a:gd name="connsiteX0-115" fmla="*/ 0 w 283888"/>
                      <a:gd name="connsiteY0-116" fmla="*/ 110263 h 650827"/>
                      <a:gd name="connsiteX1-117" fmla="*/ 139985 w 283888"/>
                      <a:gd name="connsiteY1-118" fmla="*/ 650827 h 650827"/>
                      <a:gd name="connsiteX2-119" fmla="*/ 283888 w 283888"/>
                      <a:gd name="connsiteY2-120" fmla="*/ 0 h 650827"/>
                      <a:gd name="connsiteX0-121" fmla="*/ 0 w 283888"/>
                      <a:gd name="connsiteY0-122" fmla="*/ 110263 h 654208"/>
                      <a:gd name="connsiteX1-123" fmla="*/ 149041 w 283888"/>
                      <a:gd name="connsiteY1-124" fmla="*/ 654208 h 654208"/>
                      <a:gd name="connsiteX2-125" fmla="*/ 283888 w 283888"/>
                      <a:gd name="connsiteY2-126" fmla="*/ 0 h 654208"/>
                      <a:gd name="connsiteX0-127" fmla="*/ 0 w 320715"/>
                      <a:gd name="connsiteY0-128" fmla="*/ 113644 h 654208"/>
                      <a:gd name="connsiteX1-129" fmla="*/ 185868 w 320715"/>
                      <a:gd name="connsiteY1-130" fmla="*/ 654208 h 654208"/>
                      <a:gd name="connsiteX2-131" fmla="*/ 320715 w 320715"/>
                      <a:gd name="connsiteY2-132" fmla="*/ 0 h 654208"/>
                      <a:gd name="connsiteX0-133" fmla="*/ 0 w 320715"/>
                      <a:gd name="connsiteY0-134" fmla="*/ 113644 h 745500"/>
                      <a:gd name="connsiteX1-135" fmla="*/ 191301 w 320715"/>
                      <a:gd name="connsiteY1-136" fmla="*/ 745500 h 745500"/>
                      <a:gd name="connsiteX2-137" fmla="*/ 320715 w 320715"/>
                      <a:gd name="connsiteY2-138" fmla="*/ 0 h 745500"/>
                      <a:gd name="connsiteX0-139" fmla="*/ 0 w 320715"/>
                      <a:gd name="connsiteY0-140" fmla="*/ 113644 h 745500"/>
                      <a:gd name="connsiteX1-141" fmla="*/ 191301 w 320715"/>
                      <a:gd name="connsiteY1-142" fmla="*/ 745500 h 745500"/>
                      <a:gd name="connsiteX2-143" fmla="*/ 320715 w 320715"/>
                      <a:gd name="connsiteY2-144" fmla="*/ 0 h 7455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706" name="组合 705"/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738" name="直接箭头连接符 737"/>
                    <p:cNvCxnSpPr/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9" name="直接箭头连接符 738"/>
                    <p:cNvCxnSpPr/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07" name="文本框 706"/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8" name="椭圆 707"/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9" name="椭圆 708"/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0" name="椭圆 709"/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1" name="椭圆 710"/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2" name="椭圆 711"/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3" name="椭圆 712"/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4" name="椭圆 713"/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5" name="椭圆 714"/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6" name="椭圆 715"/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7" name="椭圆 716"/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718" name="直接连接符 717"/>
                  <p:cNvCxnSpPr/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9" name="直接连接符 718"/>
                  <p:cNvCxnSpPr/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0" name="直接连接符 719"/>
                  <p:cNvCxnSpPr/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1" name="直接连接符 720"/>
                  <p:cNvCxnSpPr>
                    <a:endCxn id="709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2" name="直接连接符 721"/>
                  <p:cNvCxnSpPr>
                    <a:endCxn id="708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3" name="直接连接符 722"/>
                  <p:cNvCxnSpPr>
                    <a:endCxn id="711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4" name="直接连接符 723"/>
                  <p:cNvCxnSpPr/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5" name="直接连接符 724"/>
                  <p:cNvCxnSpPr>
                    <a:endCxn id="715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直接连接符 725"/>
                  <p:cNvCxnSpPr>
                    <a:endCxn id="716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直接连接符 726"/>
                  <p:cNvCxnSpPr>
                    <a:endCxn id="717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直接连接符 727"/>
                  <p:cNvCxnSpPr>
                    <a:endCxn id="713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9" name="直接连接符 728"/>
                  <p:cNvCxnSpPr/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直接连接符 729"/>
                  <p:cNvCxnSpPr/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直接连接符 730"/>
                  <p:cNvCxnSpPr/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直接连接符 731"/>
                  <p:cNvCxnSpPr/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直接连接符 732"/>
                  <p:cNvCxnSpPr/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直接连接符 733"/>
                  <p:cNvCxnSpPr>
                    <a:endCxn id="714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直接连接符 734"/>
                  <p:cNvCxnSpPr>
                    <a:endCxn id="715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直接连接符 735"/>
                  <p:cNvCxnSpPr>
                    <a:endCxn id="716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直接连接符 736"/>
                  <p:cNvCxnSpPr>
                    <a:endCxn id="717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43" name="左大括号 742"/>
            <p:cNvSpPr/>
            <p:nvPr/>
          </p:nvSpPr>
          <p:spPr>
            <a:xfrm>
              <a:off x="1009754" y="2897454"/>
              <a:ext cx="233457" cy="709843"/>
            </a:xfrm>
            <a:prstGeom prst="leftBrace">
              <a:avLst>
                <a:gd name="adj1" fmla="val 37346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4" name="任意多边形: 形状 743"/>
            <p:cNvSpPr/>
            <p:nvPr/>
          </p:nvSpPr>
          <p:spPr>
            <a:xfrm>
              <a:off x="624770" y="3268133"/>
              <a:ext cx="399697" cy="1591734"/>
            </a:xfrm>
            <a:custGeom>
              <a:avLst/>
              <a:gdLst>
                <a:gd name="connsiteX0" fmla="*/ 281163 w 399697"/>
                <a:gd name="connsiteY0" fmla="*/ 0 h 1591734"/>
                <a:gd name="connsiteX1" fmla="*/ 1763 w 399697"/>
                <a:gd name="connsiteY1" fmla="*/ 787400 h 1591734"/>
                <a:gd name="connsiteX2" fmla="*/ 399697 w 399697"/>
                <a:gd name="connsiteY2" fmla="*/ 1591734 h 159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97" h="1591734">
                  <a:moveTo>
                    <a:pt x="281163" y="0"/>
                  </a:moveTo>
                  <a:cubicBezTo>
                    <a:pt x="131585" y="261055"/>
                    <a:pt x="-17993" y="522111"/>
                    <a:pt x="1763" y="787400"/>
                  </a:cubicBezTo>
                  <a:cubicBezTo>
                    <a:pt x="21519" y="1052689"/>
                    <a:pt x="210608" y="1322211"/>
                    <a:pt x="399697" y="1591734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5" name="任意多边形: 形状 744"/>
            <p:cNvSpPr/>
            <p:nvPr/>
          </p:nvSpPr>
          <p:spPr>
            <a:xfrm>
              <a:off x="667825" y="4904292"/>
              <a:ext cx="399697" cy="1208062"/>
            </a:xfrm>
            <a:custGeom>
              <a:avLst/>
              <a:gdLst>
                <a:gd name="connsiteX0" fmla="*/ 281163 w 399697"/>
                <a:gd name="connsiteY0" fmla="*/ 0 h 1591734"/>
                <a:gd name="connsiteX1" fmla="*/ 1763 w 399697"/>
                <a:gd name="connsiteY1" fmla="*/ 787400 h 1591734"/>
                <a:gd name="connsiteX2" fmla="*/ 399697 w 399697"/>
                <a:gd name="connsiteY2" fmla="*/ 1591734 h 159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697" h="1591734">
                  <a:moveTo>
                    <a:pt x="281163" y="0"/>
                  </a:moveTo>
                  <a:cubicBezTo>
                    <a:pt x="131585" y="261055"/>
                    <a:pt x="-17993" y="522111"/>
                    <a:pt x="1763" y="787400"/>
                  </a:cubicBezTo>
                  <a:cubicBezTo>
                    <a:pt x="21519" y="1052689"/>
                    <a:pt x="210608" y="1322211"/>
                    <a:pt x="399697" y="1591734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6" name="文本框 745"/>
            <p:cNvSpPr txBox="1"/>
            <p:nvPr/>
          </p:nvSpPr>
          <p:spPr>
            <a:xfrm>
              <a:off x="658535" y="4126289"/>
              <a:ext cx="1859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电压波形内插</a:t>
              </a:r>
              <a:endParaRPr lang="zh-CN" altLang="en-US" sz="1400" b="1" dirty="0">
                <a:solidFill>
                  <a:srgbClr val="17479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7" name="文本框 746"/>
            <p:cNvSpPr txBox="1"/>
            <p:nvPr/>
          </p:nvSpPr>
          <p:spPr>
            <a:xfrm>
              <a:off x="615217" y="5286938"/>
              <a:ext cx="2255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求电流波形查找表</a:t>
              </a:r>
              <a:endParaRPr lang="zh-CN" altLang="en-US" sz="1400" b="1" dirty="0">
                <a:solidFill>
                  <a:srgbClr val="17479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9" name="文本框 748"/>
              <p:cNvSpPr txBox="1"/>
              <p:nvPr/>
            </p:nvSpPr>
            <p:spPr>
              <a:xfrm>
                <a:off x="1096695" y="4834508"/>
                <a:ext cx="2238814" cy="492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749" name="文本框 7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95" y="4834508"/>
                <a:ext cx="2238814" cy="492760"/>
              </a:xfrm>
              <a:prstGeom prst="rect">
                <a:avLst/>
              </a:prstGeom>
              <a:blipFill rotWithShape="1">
                <a:blip r:embed="rId3"/>
                <a:stretch>
                  <a:fillRect l="-2" t="-51" r="22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833966" y="5042176"/>
            <a:ext cx="3679114" cy="6242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cell delay</a:t>
            </a:r>
            <a:r>
              <a:rPr lang="zh-CN" altLang="en-US" dirty="0"/>
              <a:t>计算 </a:t>
            </a:r>
            <a:r>
              <a:rPr lang="en-US" altLang="zh-CN" dirty="0"/>
              <a:t>—— </a:t>
            </a:r>
            <a:r>
              <a:rPr lang="en-US" altLang="zh-CN" dirty="0" err="1"/>
              <a:t>Ceff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4294967295"/>
              </p:nvPr>
            </p:nvSpPr>
            <p:spPr>
              <a:xfrm>
                <a:off x="1428115" y="2797810"/>
                <a:ext cx="10763885" cy="929640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1600" dirty="0"/>
                  <a:t>基本思想</a:t>
                </a:r>
                <a:r>
                  <a:rPr lang="en-US" altLang="zh-CN" sz="1600" dirty="0"/>
                  <a:t>: </a:t>
                </a:r>
                <a:r>
                  <a:rPr lang="zh-CN" altLang="en-US" sz="1600" b="0" dirty="0"/>
                  <a:t>平均电流相等</a:t>
                </a:r>
                <a:r>
                  <a:rPr lang="en-US" altLang="zh-CN" sz="1600" b="0" dirty="0"/>
                  <a:t>, </a:t>
                </a:r>
                <a:r>
                  <a:rPr lang="zh-CN" altLang="en-US" sz="1600" b="0" dirty="0"/>
                  <a:t>即电荷量相等</a:t>
                </a:r>
                <a:endParaRPr lang="en-US" altLang="zh-CN" sz="1600" b="0" dirty="0"/>
              </a:p>
              <a:p>
                <a:r>
                  <a:rPr lang="zh-CN" altLang="en-US" sz="1600" b="0" dirty="0"/>
                  <a:t>输出电压波形为</a:t>
                </a:r>
                <a:r>
                  <a:rPr lang="en-US" altLang="zh-CN" sz="1600" b="0" dirty="0"/>
                  <a:t>ramp</a:t>
                </a:r>
                <a:r>
                  <a:rPr lang="zh-CN" altLang="en-US" sz="1600" b="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600" b="0" dirty="0"/>
                  <a:t>时刻相等</a:t>
                </a:r>
                <a:endParaRPr lang="en-US" altLang="zh-CN" sz="1600" dirty="0"/>
              </a:p>
              <a:p>
                <a:pPr marL="0" indent="0">
                  <a:buNone/>
                </a:pPr>
                <a:endParaRPr lang="en-US" altLang="zh-CN" sz="1600" b="0" dirty="0"/>
              </a:p>
              <a:p>
                <a:endParaRPr lang="en-US" altLang="zh-CN" sz="1600" dirty="0"/>
              </a:p>
              <a:p>
                <a:endParaRPr lang="zh-CN" altLang="en-US" sz="1600" dirty="0"/>
              </a:p>
            </p:txBody>
          </p:sp>
        </mc:Choice>
        <mc:Fallback>
          <p:sp>
            <p:nvSpPr>
              <p:cNvPr id="5" name="内容占位符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428115" y="2797810"/>
                <a:ext cx="10763885" cy="929640"/>
              </a:xfrm>
              <a:blipFill rotWithShape="1">
                <a:blip r:embed="rId1"/>
                <a:stretch>
                  <a:fillRect b="-7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9052314" y="2775186"/>
            <a:ext cx="2400300" cy="1466956"/>
            <a:chOff x="968743" y="1066895"/>
            <a:chExt cx="2400300" cy="14669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743" y="1381326"/>
              <a:ext cx="2400300" cy="11525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420261" y="1366860"/>
                  <a:ext cx="8929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261" y="1366860"/>
                  <a:ext cx="892912" cy="338554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1425673" y="1066895"/>
                  <a:ext cx="8929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673" y="1066895"/>
                  <a:ext cx="892912" cy="338554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202" y="5211880"/>
            <a:ext cx="1257300" cy="1019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/>
              <p:cNvSpPr txBox="1"/>
              <p:nvPr/>
            </p:nvSpPr>
            <p:spPr>
              <a:xfrm>
                <a:off x="2936245" y="3793841"/>
                <a:ext cx="1645285" cy="683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𝑑𝑑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𝑑𝑑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245" y="3793841"/>
                <a:ext cx="1645285" cy="683895"/>
              </a:xfrm>
              <a:prstGeom prst="rect">
                <a:avLst/>
              </a:prstGeom>
              <a:blipFill rotWithShape="1">
                <a:blip r:embed="rId6"/>
                <a:stretch>
                  <a:fillRect t="-51" r="-115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/>
              <p:cNvSpPr txBox="1"/>
              <p:nvPr/>
            </p:nvSpPr>
            <p:spPr>
              <a:xfrm>
                <a:off x="5279707" y="3877951"/>
                <a:ext cx="3543300" cy="567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𝑝𝑖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707" y="3877951"/>
                <a:ext cx="3543300" cy="567690"/>
              </a:xfrm>
              <a:prstGeom prst="rect">
                <a:avLst/>
              </a:prstGeom>
              <a:blipFill rotWithShape="1">
                <a:blip r:embed="rId7"/>
                <a:stretch>
                  <a:fillRect l="-9" t="-1" r="9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/>
            </p:nvSpPr>
            <p:spPr>
              <a:xfrm>
                <a:off x="3526765" y="5042176"/>
                <a:ext cx="4179907" cy="578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𝑛𝑒𝑎𝑟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𝑓𝑎𝑟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𝑓𝑎𝑟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𝑓𝑎𝑟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65" y="5042176"/>
                <a:ext cx="4179907" cy="578485"/>
              </a:xfrm>
              <a:prstGeom prst="rect">
                <a:avLst/>
              </a:prstGeom>
              <a:blipFill rotWithShape="1">
                <a:blip r:embed="rId8"/>
                <a:stretch>
                  <a:fillRect l="-15" t="-48" r="7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/>
          <p:cNvGrpSpPr/>
          <p:nvPr/>
        </p:nvGrpSpPr>
        <p:grpSpPr>
          <a:xfrm>
            <a:off x="321478" y="4113606"/>
            <a:ext cx="2104506" cy="1645518"/>
            <a:chOff x="187533" y="2160513"/>
            <a:chExt cx="1758526" cy="1433516"/>
          </a:xfrm>
        </p:grpSpPr>
        <p:grpSp>
          <p:nvGrpSpPr>
            <p:cNvPr id="86" name="组合 85"/>
            <p:cNvGrpSpPr/>
            <p:nvPr/>
          </p:nvGrpSpPr>
          <p:grpSpPr>
            <a:xfrm>
              <a:off x="187533" y="2160513"/>
              <a:ext cx="1758526" cy="1101440"/>
              <a:chOff x="167388" y="1811727"/>
              <a:chExt cx="2841614" cy="1854688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1012632" y="2216105"/>
                <a:ext cx="1841879" cy="1254791"/>
                <a:chOff x="438150" y="3133725"/>
                <a:chExt cx="1507688" cy="1428750"/>
              </a:xfrm>
            </p:grpSpPr>
            <p:cxnSp>
              <p:nvCxnSpPr>
                <p:cNvPr id="104" name="直接箭头连接符 103"/>
                <p:cNvCxnSpPr/>
                <p:nvPr/>
              </p:nvCxnSpPr>
              <p:spPr>
                <a:xfrm flipV="1">
                  <a:off x="438150" y="3133725"/>
                  <a:ext cx="0" cy="142875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箭头连接符 104"/>
                <p:cNvCxnSpPr/>
                <p:nvPr/>
              </p:nvCxnSpPr>
              <p:spPr>
                <a:xfrm>
                  <a:off x="438150" y="4562475"/>
                  <a:ext cx="150768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直接连接符 87"/>
              <p:cNvCxnSpPr/>
              <p:nvPr/>
            </p:nvCxnSpPr>
            <p:spPr>
              <a:xfrm>
                <a:off x="1012630" y="2324853"/>
                <a:ext cx="171945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1012630" y="2837227"/>
                <a:ext cx="7242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1736838" y="2842804"/>
                <a:ext cx="0" cy="6155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016000" y="2507489"/>
                <a:ext cx="1046163" cy="234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2062163" y="2520902"/>
                <a:ext cx="4762" cy="93667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3" name="文本框 92"/>
                  <p:cNvSpPr txBox="1"/>
                  <p:nvPr/>
                </p:nvSpPr>
                <p:spPr>
                  <a:xfrm>
                    <a:off x="810541" y="1811727"/>
                    <a:ext cx="202089" cy="4664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93" name="文本框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541" y="1811727"/>
                    <a:ext cx="202089" cy="466432"/>
                  </a:xfrm>
                  <a:prstGeom prst="rect">
                    <a:avLst/>
                  </a:prstGeom>
                  <a:blipFill rotWithShape="1">
                    <a:blip r:embed="rId9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4" name="文本框 93"/>
                  <p:cNvSpPr txBox="1"/>
                  <p:nvPr/>
                </p:nvSpPr>
                <p:spPr>
                  <a:xfrm>
                    <a:off x="2881665" y="3371374"/>
                    <a:ext cx="127337" cy="2432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94" name="文本框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1665" y="3371374"/>
                    <a:ext cx="127337" cy="243273"/>
                  </a:xfrm>
                  <a:prstGeom prst="rect">
                    <a:avLst/>
                  </a:prstGeom>
                  <a:blipFill rotWithShape="1">
                    <a:blip r:embed="rId10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5" name="文本框 94"/>
                  <p:cNvSpPr txBox="1"/>
                  <p:nvPr/>
                </p:nvSpPr>
                <p:spPr>
                  <a:xfrm>
                    <a:off x="1625557" y="3422821"/>
                    <a:ext cx="278923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>
              <p:sp>
                <p:nvSpPr>
                  <p:cNvPr id="95" name="文本框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5557" y="3422821"/>
                    <a:ext cx="278923" cy="215444"/>
                  </a:xfrm>
                  <a:prstGeom prst="rect">
                    <a:avLst/>
                  </a:prstGeom>
                  <a:blipFill rotWithShape="1">
                    <a:blip r:embed="rId11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6" name="文本框 95"/>
                  <p:cNvSpPr txBox="1"/>
                  <p:nvPr/>
                </p:nvSpPr>
                <p:spPr>
                  <a:xfrm>
                    <a:off x="2202210" y="1942832"/>
                    <a:ext cx="326806" cy="36708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96" name="文本框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2210" y="1942832"/>
                    <a:ext cx="326806" cy="367082"/>
                  </a:xfrm>
                  <a:prstGeom prst="rect">
                    <a:avLst/>
                  </a:prstGeom>
                  <a:blipFill rotWithShape="1">
                    <a:blip r:embed="rId12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7" name="文本框 96"/>
                  <p:cNvSpPr txBox="1"/>
                  <p:nvPr/>
                </p:nvSpPr>
                <p:spPr>
                  <a:xfrm>
                    <a:off x="167388" y="2581039"/>
                    <a:ext cx="760261" cy="36278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>
              <p:sp>
                <p:nvSpPr>
                  <p:cNvPr id="97" name="文本框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388" y="2581039"/>
                    <a:ext cx="760261" cy="362781"/>
                  </a:xfrm>
                  <a:prstGeom prst="rect">
                    <a:avLst/>
                  </a:prstGeom>
                  <a:blipFill rotWithShape="1">
                    <a:blip r:embed="rId1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" name="直接连接符 97"/>
              <p:cNvCxnSpPr/>
              <p:nvPr/>
            </p:nvCxnSpPr>
            <p:spPr>
              <a:xfrm flipV="1">
                <a:off x="1009263" y="2324100"/>
                <a:ext cx="1295787" cy="114679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9" name="文本框 98"/>
                  <p:cNvSpPr txBox="1"/>
                  <p:nvPr/>
                </p:nvSpPr>
                <p:spPr>
                  <a:xfrm>
                    <a:off x="1971208" y="3438179"/>
                    <a:ext cx="17921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>
              <p:sp>
                <p:nvSpPr>
                  <p:cNvPr id="99" name="文本框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208" y="3438179"/>
                    <a:ext cx="179216" cy="215444"/>
                  </a:xfrm>
                  <a:prstGeom prst="rect">
                    <a:avLst/>
                  </a:prstGeom>
                  <a:blipFill rotWithShape="1">
                    <a:blip r:embed="rId1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文本框 99"/>
              <p:cNvSpPr txBox="1"/>
              <p:nvPr/>
            </p:nvSpPr>
            <p:spPr>
              <a:xfrm>
                <a:off x="2385574" y="2396374"/>
                <a:ext cx="35907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ramp</a:t>
                </a:r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 flipV="1">
                <a:off x="2293144" y="2324099"/>
                <a:ext cx="438941" cy="23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>
                <a:off x="2303655" y="2322043"/>
                <a:ext cx="4762" cy="114885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3" name="文本框 102"/>
                  <p:cNvSpPr txBox="1"/>
                  <p:nvPr/>
                </p:nvSpPr>
                <p:spPr>
                  <a:xfrm>
                    <a:off x="2253471" y="3450971"/>
                    <a:ext cx="201337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>
              <p:sp>
                <p:nvSpPr>
                  <p:cNvPr id="103" name="文本框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3471" y="3450971"/>
                    <a:ext cx="201337" cy="215444"/>
                  </a:xfrm>
                  <a:prstGeom prst="rect">
                    <a:avLst/>
                  </a:prstGeom>
                  <a:blipFill rotWithShape="1">
                    <a:blip r:embed="rId1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文本框 13"/>
            <p:cNvSpPr txBox="1"/>
            <p:nvPr/>
          </p:nvSpPr>
          <p:spPr>
            <a:xfrm>
              <a:off x="673189" y="3332419"/>
              <a:ext cx="123346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050" b="1" dirty="0"/>
                <a:t>输出电压波形</a:t>
              </a:r>
              <a:endParaRPr lang="zh-CN" altLang="en-US" sz="1050" b="1" dirty="0"/>
            </a:p>
          </p:txBody>
        </p:sp>
      </p:grpSp>
      <p:sp>
        <p:nvSpPr>
          <p:cNvPr id="12" name="内容占位符 6"/>
          <p:cNvSpPr txBox="1"/>
          <p:nvPr/>
        </p:nvSpPr>
        <p:spPr>
          <a:xfrm>
            <a:off x="869533" y="1391213"/>
            <a:ext cx="8182780" cy="131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6"/>
            </a:pPr>
            <a:r>
              <a:rPr lang="en-US" altLang="zh-CN" sz="1600" dirty="0"/>
              <a:t>output trans</a:t>
            </a:r>
            <a:r>
              <a:rPr lang="zh-CN" altLang="en-US" sz="1600" dirty="0"/>
              <a:t>预估：</a:t>
            </a:r>
            <a:r>
              <a:rPr lang="zh-CN" altLang="en-US" sz="1600" b="0" dirty="0"/>
              <a:t>根据</a:t>
            </a:r>
            <a:r>
              <a:rPr lang="en-US" altLang="zh-CN" sz="1600" b="0" dirty="0"/>
              <a:t>input trans</a:t>
            </a:r>
            <a:r>
              <a:rPr lang="zh-CN" altLang="en-US" sz="1600" b="0" dirty="0"/>
              <a:t>和</a:t>
            </a:r>
            <a:r>
              <a:rPr lang="en-US" altLang="zh-CN" sz="1600" b="0" dirty="0"/>
              <a:t>lump cap</a:t>
            </a:r>
            <a:r>
              <a:rPr lang="zh-CN" altLang="en-US" sz="1600" b="0" dirty="0"/>
              <a:t>查</a:t>
            </a:r>
            <a:r>
              <a:rPr lang="en-US" altLang="zh-CN" sz="1600" b="0" dirty="0"/>
              <a:t>NLDM</a:t>
            </a:r>
            <a:r>
              <a:rPr lang="zh-CN" altLang="en-US" sz="1600" b="0" dirty="0"/>
              <a:t>表得到</a:t>
            </a:r>
            <a:r>
              <a:rPr lang="en-US" altLang="zh-CN" sz="1600" b="0" dirty="0"/>
              <a:t>output trans</a:t>
            </a:r>
            <a:r>
              <a:rPr lang="zh-CN" altLang="en-US" sz="1600" b="0" dirty="0"/>
              <a:t>或用上次迭代计算得到的</a:t>
            </a:r>
            <a:r>
              <a:rPr lang="en-US" altLang="zh-CN" sz="1600" b="0" dirty="0"/>
              <a:t>output trans</a:t>
            </a:r>
            <a:endParaRPr lang="en-US" altLang="zh-CN" sz="1600" b="0" dirty="0"/>
          </a:p>
          <a:p>
            <a:pPr marL="342900" indent="-342900">
              <a:buFont typeface="+mj-lt"/>
              <a:buAutoNum type="arabicPeriod" startAt="6"/>
            </a:pPr>
            <a:endParaRPr lang="en-US" altLang="zh-CN" sz="1600" b="0" dirty="0"/>
          </a:p>
          <a:p>
            <a:pPr marL="342900" indent="-342900">
              <a:buFont typeface="+mj-lt"/>
              <a:buAutoNum type="arabicPeriod" startAt="6"/>
            </a:pPr>
            <a:r>
              <a:rPr lang="zh-CN" altLang="en-US" sz="1600" dirty="0"/>
              <a:t>根据公式计算</a:t>
            </a:r>
            <a:r>
              <a:rPr lang="en-US" altLang="zh-CN" sz="1600" dirty="0" err="1"/>
              <a:t>ceff</a:t>
            </a:r>
            <a:r>
              <a:rPr lang="zh-CN" altLang="en-US" sz="1600" dirty="0"/>
              <a:t>：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cell delay</a:t>
            </a:r>
            <a:r>
              <a:rPr lang="zh-CN" altLang="en-US" dirty="0"/>
              <a:t>计算</a:t>
            </a:r>
            <a:r>
              <a:rPr lang="en-US" altLang="zh-CN" dirty="0"/>
              <a:t>——</a:t>
            </a:r>
            <a:r>
              <a:rPr lang="en-US" altLang="zh-CN" dirty="0" err="1"/>
              <a:t>outWaveform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4294967295"/>
          </p:nvPr>
        </p:nvSpPr>
        <p:spPr>
          <a:xfrm>
            <a:off x="0" y="1230630"/>
            <a:ext cx="5787390" cy="9372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zh-CN" altLang="en-US" sz="1600" dirty="0"/>
              <a:t>电压电流插值（</a:t>
            </a:r>
            <a:r>
              <a:rPr lang="en-US" altLang="zh-CN" sz="1600" dirty="0"/>
              <a:t>cap</a:t>
            </a:r>
            <a:r>
              <a:rPr lang="zh-CN" altLang="en-US" sz="1600" dirty="0"/>
              <a:t>内插）：</a:t>
            </a:r>
            <a:r>
              <a:rPr lang="zh-CN" altLang="en-US" sz="1600" b="0" dirty="0"/>
              <a:t>以</a:t>
            </a:r>
            <a:r>
              <a:rPr lang="en-US" altLang="zh-CN" sz="1600" b="0" dirty="0" err="1"/>
              <a:t>ceff</a:t>
            </a:r>
            <a:r>
              <a:rPr lang="zh-CN" altLang="en-US" sz="1600" b="0" dirty="0"/>
              <a:t>确定查找表的上下边界，并内插，计算</a:t>
            </a:r>
            <a:r>
              <a:rPr lang="en-US" altLang="zh-CN" sz="1600" b="0" dirty="0"/>
              <a:t>0</a:t>
            </a:r>
            <a:r>
              <a:rPr lang="zh-CN" altLang="en-US" sz="1600" b="0" dirty="0"/>
              <a:t>和</a:t>
            </a:r>
            <a:r>
              <a:rPr lang="en-US" altLang="zh-CN" sz="1600" b="0" dirty="0"/>
              <a:t>0.5%vdd</a:t>
            </a:r>
            <a:r>
              <a:rPr lang="zh-CN" altLang="en-US" sz="1600" b="0" dirty="0"/>
              <a:t>的</a:t>
            </a:r>
            <a:r>
              <a:rPr lang="en-US" altLang="zh-CN" sz="1600" b="0" dirty="0"/>
              <a:t>time</a:t>
            </a:r>
            <a:r>
              <a:rPr lang="zh-CN" altLang="en-US" sz="1600" b="0" dirty="0"/>
              <a:t>和</a:t>
            </a:r>
            <a:r>
              <a:rPr lang="en-US" altLang="zh-CN" sz="1600" b="0" dirty="0" err="1"/>
              <a:t>curr</a:t>
            </a:r>
            <a:r>
              <a:rPr lang="zh-CN" altLang="en-US" sz="1600" b="0" dirty="0"/>
              <a:t>（</a:t>
            </a:r>
            <a:r>
              <a:rPr lang="en-US" altLang="zh-CN" sz="1600" b="0" dirty="0"/>
              <a:t>rise</a:t>
            </a:r>
            <a:r>
              <a:rPr lang="zh-CN" altLang="en-US" sz="1600" b="0" dirty="0"/>
              <a:t>为例），得到</a:t>
            </a:r>
            <a:r>
              <a:rPr lang="en-US" altLang="zh-CN" sz="1600" b="0" dirty="0"/>
              <a:t>driver voltage wave</a:t>
            </a:r>
            <a:r>
              <a:rPr lang="zh-CN" altLang="en-US" sz="1600" b="0" dirty="0"/>
              <a:t>和</a:t>
            </a:r>
            <a:r>
              <a:rPr lang="en-US" altLang="zh-CN" sz="1600" b="0" dirty="0"/>
              <a:t>current wave</a:t>
            </a:r>
            <a:r>
              <a:rPr lang="zh-CN" altLang="en-US" sz="1600" b="0" dirty="0"/>
              <a:t>前两个点</a:t>
            </a:r>
            <a:endParaRPr lang="zh-CN" altLang="en-US" sz="1400" dirty="0"/>
          </a:p>
        </p:txBody>
      </p:sp>
      <p:grpSp>
        <p:nvGrpSpPr>
          <p:cNvPr id="516" name="组合 515"/>
          <p:cNvGrpSpPr/>
          <p:nvPr/>
        </p:nvGrpSpPr>
        <p:grpSpPr>
          <a:xfrm>
            <a:off x="67041" y="2871492"/>
            <a:ext cx="6320545" cy="2434618"/>
            <a:chOff x="546838" y="3192634"/>
            <a:chExt cx="6320545" cy="2434618"/>
          </a:xfrm>
        </p:grpSpPr>
        <p:graphicFrame>
          <p:nvGraphicFramePr>
            <p:cNvPr id="11" name="表格 155"/>
            <p:cNvGraphicFramePr/>
            <p:nvPr/>
          </p:nvGraphicFramePr>
          <p:xfrm>
            <a:off x="1834479" y="3618164"/>
            <a:ext cx="5032116" cy="778886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/>
                  <a:gridCol w="1258029"/>
                  <a:gridCol w="1258029"/>
                  <a:gridCol w="1258029"/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</a:tr>
              </a:tbl>
            </a:graphicData>
          </a:graphic>
        </p:graphicFrame>
        <p:graphicFrame>
          <p:nvGraphicFramePr>
            <p:cNvPr id="12" name="表格 155"/>
            <p:cNvGraphicFramePr/>
            <p:nvPr/>
          </p:nvGraphicFramePr>
          <p:xfrm>
            <a:off x="1835267" y="4793995"/>
            <a:ext cx="5032116" cy="778886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258029"/>
                  <a:gridCol w="1258029"/>
                  <a:gridCol w="1258029"/>
                  <a:gridCol w="1258029"/>
                </a:tblGrid>
                <a:tr h="778886"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</a:tr>
              </a:tbl>
            </a:graphicData>
          </a:graphic>
        </p:graphicFrame>
        <p:grpSp>
          <p:nvGrpSpPr>
            <p:cNvPr id="24" name="组合 23"/>
            <p:cNvGrpSpPr/>
            <p:nvPr/>
          </p:nvGrpSpPr>
          <p:grpSpPr>
            <a:xfrm>
              <a:off x="1961152" y="3606910"/>
              <a:ext cx="1044761" cy="819399"/>
              <a:chOff x="9067027" y="2378654"/>
              <a:chExt cx="2479209" cy="2314379"/>
            </a:xfrm>
          </p:grpSpPr>
          <p:sp>
            <p:nvSpPr>
              <p:cNvPr id="273" name="文本框 272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75" name="组合 274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98" name="直接箭头连接符 297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直接箭头连接符 298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6" name="文本框 275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椭圆 276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椭圆 277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椭圆 278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椭圆 279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椭圆 281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3" name="直接连接符 282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接连接符 284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/>
              <p:cNvCxnSpPr>
                <a:endCxn id="278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/>
              <p:cNvCxnSpPr>
                <a:endCxn id="280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/>
              <p:cNvCxnSpPr>
                <a:endCxn id="282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接连接符 290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/>
              <p:cNvCxnSpPr>
                <a:endCxn id="296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椭圆 295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97" name="直接连接符 296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3251884" y="3587052"/>
              <a:ext cx="1044761" cy="819399"/>
              <a:chOff x="9067027" y="2378654"/>
              <a:chExt cx="2479209" cy="2314379"/>
            </a:xfrm>
          </p:grpSpPr>
          <p:sp>
            <p:nvSpPr>
              <p:cNvPr id="246" name="文本框 245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任意多边形: 形状 246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48" name="组合 247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71" name="直接箭头连接符 270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接箭头连接符 271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9" name="文本框 248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椭圆 249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椭圆 250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椭圆 251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椭圆 252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椭圆 253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椭圆 254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6" name="直接连接符 255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/>
              <p:cNvCxnSpPr>
                <a:endCxn id="251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/>
              <p:cNvCxnSpPr>
                <a:endCxn id="253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/>
              <p:cNvCxnSpPr>
                <a:endCxn id="255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连接符 267"/>
              <p:cNvCxnSpPr>
                <a:endCxn id="269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椭圆 268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0" name="直接连接符 269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4540686" y="3586026"/>
              <a:ext cx="1044761" cy="819399"/>
              <a:chOff x="9067027" y="2378654"/>
              <a:chExt cx="2479209" cy="2314379"/>
            </a:xfrm>
          </p:grpSpPr>
          <p:sp>
            <p:nvSpPr>
              <p:cNvPr id="219" name="文本框 218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任意多边形: 形状 219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221" name="组合 220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44" name="直接箭头连接符 243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箭头连接符 244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2" name="文本框 221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9" name="直接连接符 228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/>
              <p:cNvCxnSpPr>
                <a:endCxn id="224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/>
              <p:cNvCxnSpPr>
                <a:endCxn id="226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/>
              <p:cNvCxnSpPr>
                <a:endCxn id="228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接连接符 238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/>
              <p:cNvCxnSpPr>
                <a:endCxn id="242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椭圆 241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3" name="直接连接符 242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5821832" y="3604010"/>
              <a:ext cx="1044761" cy="819399"/>
              <a:chOff x="9067027" y="2378654"/>
              <a:chExt cx="2479209" cy="2314379"/>
            </a:xfrm>
          </p:grpSpPr>
          <p:sp>
            <p:nvSpPr>
              <p:cNvPr id="192" name="文本框 191"/>
              <p:cNvSpPr txBox="1"/>
              <p:nvPr/>
            </p:nvSpPr>
            <p:spPr>
              <a:xfrm>
                <a:off x="10934353" y="3731142"/>
                <a:ext cx="611883" cy="9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任意多边形: 形状 192"/>
              <p:cNvSpPr/>
              <p:nvPr/>
            </p:nvSpPr>
            <p:spPr>
              <a:xfrm flipH="1" flipV="1">
                <a:off x="9291741" y="2970013"/>
                <a:ext cx="1380921" cy="1371846"/>
              </a:xfrm>
              <a:custGeom>
                <a:avLst/>
                <a:gdLst>
                  <a:gd name="connsiteX0" fmla="*/ 0 w 171450"/>
                  <a:gd name="connsiteY0" fmla="*/ 0 h 667915"/>
                  <a:gd name="connsiteX1" fmla="*/ 88900 w 171450"/>
                  <a:gd name="connsiteY1" fmla="*/ 660400 h 667915"/>
                  <a:gd name="connsiteX2" fmla="*/ 171450 w 171450"/>
                  <a:gd name="connsiteY2" fmla="*/ 298450 h 667915"/>
                  <a:gd name="connsiteX0-1" fmla="*/ 0 w 248542"/>
                  <a:gd name="connsiteY0-2" fmla="*/ 57467 h 720971"/>
                  <a:gd name="connsiteX1-3" fmla="*/ 88900 w 248542"/>
                  <a:gd name="connsiteY1-4" fmla="*/ 717867 h 720971"/>
                  <a:gd name="connsiteX2-5" fmla="*/ 248542 w 248542"/>
                  <a:gd name="connsiteY2-6" fmla="*/ 0 h 720971"/>
                  <a:gd name="connsiteX0-7" fmla="*/ 0 w 256251"/>
                  <a:gd name="connsiteY0-8" fmla="*/ 0 h 736636"/>
                  <a:gd name="connsiteX1-9" fmla="*/ 96609 w 256251"/>
                  <a:gd name="connsiteY1-10" fmla="*/ 733533 h 736636"/>
                  <a:gd name="connsiteX2-11" fmla="*/ 256251 w 256251"/>
                  <a:gd name="connsiteY2-12" fmla="*/ 15666 h 736636"/>
                  <a:gd name="connsiteX0-13" fmla="*/ 0 w 256251"/>
                  <a:gd name="connsiteY0-14" fmla="*/ 0 h 659087"/>
                  <a:gd name="connsiteX1-15" fmla="*/ 113312 w 256251"/>
                  <a:gd name="connsiteY1-16" fmla="*/ 655523 h 659087"/>
                  <a:gd name="connsiteX2-17" fmla="*/ 256251 w 256251"/>
                  <a:gd name="connsiteY2-18" fmla="*/ 15666 h 659087"/>
                  <a:gd name="connsiteX0-19" fmla="*/ 0 w 256251"/>
                  <a:gd name="connsiteY0-20" fmla="*/ 0 h 655523"/>
                  <a:gd name="connsiteX1-21" fmla="*/ 113312 w 256251"/>
                  <a:gd name="connsiteY1-22" fmla="*/ 655523 h 655523"/>
                  <a:gd name="connsiteX2-23" fmla="*/ 256251 w 256251"/>
                  <a:gd name="connsiteY2-24" fmla="*/ 15666 h 655523"/>
                  <a:gd name="connsiteX0-25" fmla="*/ 0 w 256251"/>
                  <a:gd name="connsiteY0-26" fmla="*/ 0 h 655523"/>
                  <a:gd name="connsiteX1-27" fmla="*/ 113312 w 256251"/>
                  <a:gd name="connsiteY1-28" fmla="*/ 655523 h 655523"/>
                  <a:gd name="connsiteX2-29" fmla="*/ 256251 w 256251"/>
                  <a:gd name="connsiteY2-30" fmla="*/ 15666 h 655523"/>
                  <a:gd name="connsiteX0-31" fmla="*/ 0 w 256251"/>
                  <a:gd name="connsiteY0-32" fmla="*/ 0 h 655523"/>
                  <a:gd name="connsiteX1-33" fmla="*/ 113312 w 256251"/>
                  <a:gd name="connsiteY1-34" fmla="*/ 655523 h 655523"/>
                  <a:gd name="connsiteX2-35" fmla="*/ 256251 w 256251"/>
                  <a:gd name="connsiteY2-36" fmla="*/ 15666 h 655523"/>
                  <a:gd name="connsiteX0-37" fmla="*/ 0 w 256251"/>
                  <a:gd name="connsiteY0-38" fmla="*/ 0 h 655523"/>
                  <a:gd name="connsiteX1-39" fmla="*/ 113312 w 256251"/>
                  <a:gd name="connsiteY1-40" fmla="*/ 655523 h 655523"/>
                  <a:gd name="connsiteX2-41" fmla="*/ 256251 w 256251"/>
                  <a:gd name="connsiteY2-42" fmla="*/ 15666 h 655523"/>
                  <a:gd name="connsiteX0-43" fmla="*/ 0 w 256251"/>
                  <a:gd name="connsiteY0-44" fmla="*/ 0 h 655523"/>
                  <a:gd name="connsiteX1-45" fmla="*/ 113312 w 256251"/>
                  <a:gd name="connsiteY1-46" fmla="*/ 655523 h 655523"/>
                  <a:gd name="connsiteX2-47" fmla="*/ 256251 w 256251"/>
                  <a:gd name="connsiteY2-48" fmla="*/ 15666 h 655523"/>
                  <a:gd name="connsiteX0-49" fmla="*/ 0 w 256251"/>
                  <a:gd name="connsiteY0-50" fmla="*/ 0 h 655523"/>
                  <a:gd name="connsiteX1-51" fmla="*/ 113312 w 256251"/>
                  <a:gd name="connsiteY1-52" fmla="*/ 655523 h 655523"/>
                  <a:gd name="connsiteX2-53" fmla="*/ 256251 w 256251"/>
                  <a:gd name="connsiteY2-54" fmla="*/ 15666 h 655523"/>
                  <a:gd name="connsiteX0-55" fmla="*/ 0 w 256251"/>
                  <a:gd name="connsiteY0-56" fmla="*/ 0 h 655525"/>
                  <a:gd name="connsiteX1-57" fmla="*/ 113312 w 256251"/>
                  <a:gd name="connsiteY1-58" fmla="*/ 655523 h 655525"/>
                  <a:gd name="connsiteX2-59" fmla="*/ 256251 w 256251"/>
                  <a:gd name="connsiteY2-60" fmla="*/ 15666 h 655525"/>
                  <a:gd name="connsiteX0-61" fmla="*/ 0 w 256251"/>
                  <a:gd name="connsiteY0-62" fmla="*/ 0 h 655748"/>
                  <a:gd name="connsiteX1-63" fmla="*/ 113312 w 256251"/>
                  <a:gd name="connsiteY1-64" fmla="*/ 655523 h 655748"/>
                  <a:gd name="connsiteX2-65" fmla="*/ 256251 w 256251"/>
                  <a:gd name="connsiteY2-66" fmla="*/ 15666 h 655748"/>
                  <a:gd name="connsiteX0-67" fmla="*/ 0 w 278094"/>
                  <a:gd name="connsiteY0-68" fmla="*/ 0 h 655748"/>
                  <a:gd name="connsiteX1-69" fmla="*/ 135155 w 278094"/>
                  <a:gd name="connsiteY1-70" fmla="*/ 655523 h 655748"/>
                  <a:gd name="connsiteX2-71" fmla="*/ 278094 w 278094"/>
                  <a:gd name="connsiteY2-72" fmla="*/ 15666 h 655748"/>
                  <a:gd name="connsiteX0-73" fmla="*/ 0 w 278094"/>
                  <a:gd name="connsiteY0-74" fmla="*/ 0 h 655743"/>
                  <a:gd name="connsiteX1-75" fmla="*/ 135155 w 278094"/>
                  <a:gd name="connsiteY1-76" fmla="*/ 655523 h 655743"/>
                  <a:gd name="connsiteX2-77" fmla="*/ 278094 w 278094"/>
                  <a:gd name="connsiteY2-78" fmla="*/ 15666 h 655743"/>
                  <a:gd name="connsiteX0-79" fmla="*/ 0 w 279058"/>
                  <a:gd name="connsiteY0-80" fmla="*/ 0 h 655745"/>
                  <a:gd name="connsiteX1-81" fmla="*/ 135155 w 279058"/>
                  <a:gd name="connsiteY1-82" fmla="*/ 655523 h 655745"/>
                  <a:gd name="connsiteX2-83" fmla="*/ 279058 w 279058"/>
                  <a:gd name="connsiteY2-84" fmla="*/ 4696 h 655745"/>
                  <a:gd name="connsiteX0-85" fmla="*/ 0 w 279058"/>
                  <a:gd name="connsiteY0-86" fmla="*/ 0 h 655743"/>
                  <a:gd name="connsiteX1-87" fmla="*/ 135155 w 279058"/>
                  <a:gd name="connsiteY1-88" fmla="*/ 655523 h 655743"/>
                  <a:gd name="connsiteX2-89" fmla="*/ 279058 w 279058"/>
                  <a:gd name="connsiteY2-90" fmla="*/ 4696 h 655743"/>
                  <a:gd name="connsiteX0-91" fmla="*/ 0 w 279058"/>
                  <a:gd name="connsiteY0-92" fmla="*/ 0 h 655523"/>
                  <a:gd name="connsiteX1-93" fmla="*/ 135155 w 279058"/>
                  <a:gd name="connsiteY1-94" fmla="*/ 655523 h 655523"/>
                  <a:gd name="connsiteX2-95" fmla="*/ 279058 w 279058"/>
                  <a:gd name="connsiteY2-96" fmla="*/ 4696 h 655523"/>
                  <a:gd name="connsiteX0-97" fmla="*/ 0 w 279058"/>
                  <a:gd name="connsiteY0-98" fmla="*/ 0 h 655523"/>
                  <a:gd name="connsiteX1-99" fmla="*/ 135155 w 279058"/>
                  <a:gd name="connsiteY1-100" fmla="*/ 655523 h 655523"/>
                  <a:gd name="connsiteX2-101" fmla="*/ 279058 w 279058"/>
                  <a:gd name="connsiteY2-102" fmla="*/ 4696 h 655523"/>
                  <a:gd name="connsiteX0-103" fmla="*/ 0 w 279058"/>
                  <a:gd name="connsiteY0-104" fmla="*/ 0 h 655523"/>
                  <a:gd name="connsiteX1-105" fmla="*/ 135155 w 279058"/>
                  <a:gd name="connsiteY1-106" fmla="*/ 655523 h 655523"/>
                  <a:gd name="connsiteX2-107" fmla="*/ 279058 w 279058"/>
                  <a:gd name="connsiteY2-108" fmla="*/ 4696 h 655523"/>
                  <a:gd name="connsiteX0-109" fmla="*/ 0 w 283888"/>
                  <a:gd name="connsiteY0-110" fmla="*/ 110263 h 650827"/>
                  <a:gd name="connsiteX1-111" fmla="*/ 139985 w 283888"/>
                  <a:gd name="connsiteY1-112" fmla="*/ 650827 h 650827"/>
                  <a:gd name="connsiteX2-113" fmla="*/ 283888 w 283888"/>
                  <a:gd name="connsiteY2-114" fmla="*/ 0 h 650827"/>
                  <a:gd name="connsiteX0-115" fmla="*/ 0 w 283888"/>
                  <a:gd name="connsiteY0-116" fmla="*/ 110263 h 650827"/>
                  <a:gd name="connsiteX1-117" fmla="*/ 139985 w 283888"/>
                  <a:gd name="connsiteY1-118" fmla="*/ 650827 h 650827"/>
                  <a:gd name="connsiteX2-119" fmla="*/ 283888 w 283888"/>
                  <a:gd name="connsiteY2-120" fmla="*/ 0 h 650827"/>
                  <a:gd name="connsiteX0-121" fmla="*/ 0 w 283888"/>
                  <a:gd name="connsiteY0-122" fmla="*/ 110263 h 654208"/>
                  <a:gd name="connsiteX1-123" fmla="*/ 149041 w 283888"/>
                  <a:gd name="connsiteY1-124" fmla="*/ 654208 h 654208"/>
                  <a:gd name="connsiteX2-125" fmla="*/ 283888 w 283888"/>
                  <a:gd name="connsiteY2-126" fmla="*/ 0 h 654208"/>
                  <a:gd name="connsiteX0-127" fmla="*/ 0 w 320715"/>
                  <a:gd name="connsiteY0-128" fmla="*/ 113644 h 654208"/>
                  <a:gd name="connsiteX1-129" fmla="*/ 185868 w 320715"/>
                  <a:gd name="connsiteY1-130" fmla="*/ 654208 h 654208"/>
                  <a:gd name="connsiteX2-131" fmla="*/ 320715 w 320715"/>
                  <a:gd name="connsiteY2-132" fmla="*/ 0 h 654208"/>
                  <a:gd name="connsiteX0-133" fmla="*/ 0 w 320715"/>
                  <a:gd name="connsiteY0-134" fmla="*/ 113644 h 745500"/>
                  <a:gd name="connsiteX1-135" fmla="*/ 191301 w 320715"/>
                  <a:gd name="connsiteY1-136" fmla="*/ 745500 h 745500"/>
                  <a:gd name="connsiteX2-137" fmla="*/ 320715 w 320715"/>
                  <a:gd name="connsiteY2-138" fmla="*/ 0 h 745500"/>
                  <a:gd name="connsiteX0-139" fmla="*/ 0 w 320715"/>
                  <a:gd name="connsiteY0-140" fmla="*/ 113644 h 745500"/>
                  <a:gd name="connsiteX1-141" fmla="*/ 191301 w 320715"/>
                  <a:gd name="connsiteY1-142" fmla="*/ 745500 h 745500"/>
                  <a:gd name="connsiteX2-143" fmla="*/ 320715 w 320715"/>
                  <a:gd name="connsiteY2-144" fmla="*/ 0 h 745500"/>
                  <a:gd name="connsiteX0-145" fmla="*/ 0 w 267258"/>
                  <a:gd name="connsiteY0-146" fmla="*/ 728756 h 745500"/>
                  <a:gd name="connsiteX1-147" fmla="*/ 137844 w 267258"/>
                  <a:gd name="connsiteY1-148" fmla="*/ 745500 h 745500"/>
                  <a:gd name="connsiteX2-149" fmla="*/ 267258 w 267258"/>
                  <a:gd name="connsiteY2-150" fmla="*/ 0 h 745500"/>
                  <a:gd name="connsiteX0-151" fmla="*/ 0 w 267258"/>
                  <a:gd name="connsiteY0-152" fmla="*/ 728756 h 729011"/>
                  <a:gd name="connsiteX1-153" fmla="*/ 169111 w 267258"/>
                  <a:gd name="connsiteY1-154" fmla="*/ 486274 h 729011"/>
                  <a:gd name="connsiteX2-155" fmla="*/ 267258 w 267258"/>
                  <a:gd name="connsiteY2-156" fmla="*/ 0 h 729011"/>
                  <a:gd name="connsiteX0-157" fmla="*/ 0 w 267258"/>
                  <a:gd name="connsiteY0-158" fmla="*/ 728756 h 729153"/>
                  <a:gd name="connsiteX1-159" fmla="*/ 169111 w 267258"/>
                  <a:gd name="connsiteY1-160" fmla="*/ 486274 h 729153"/>
                  <a:gd name="connsiteX2-161" fmla="*/ 267258 w 267258"/>
                  <a:gd name="connsiteY2-162" fmla="*/ 0 h 729153"/>
                  <a:gd name="connsiteX0-163" fmla="*/ 0 w 267258"/>
                  <a:gd name="connsiteY0-164" fmla="*/ 728756 h 729022"/>
                  <a:gd name="connsiteX1-165" fmla="*/ 169111 w 267258"/>
                  <a:gd name="connsiteY1-166" fmla="*/ 486274 h 729022"/>
                  <a:gd name="connsiteX2-167" fmla="*/ 267258 w 267258"/>
                  <a:gd name="connsiteY2-168" fmla="*/ 0 h 729022"/>
                  <a:gd name="connsiteX0-169" fmla="*/ 0 w 267258"/>
                  <a:gd name="connsiteY0-170" fmla="*/ 728756 h 729119"/>
                  <a:gd name="connsiteX1-171" fmla="*/ 169111 w 267258"/>
                  <a:gd name="connsiteY1-172" fmla="*/ 486274 h 729119"/>
                  <a:gd name="connsiteX2-173" fmla="*/ 267258 w 267258"/>
                  <a:gd name="connsiteY2-174" fmla="*/ 0 h 729119"/>
                  <a:gd name="connsiteX0-175" fmla="*/ 0 w 267258"/>
                  <a:gd name="connsiteY0-176" fmla="*/ 728756 h 729089"/>
                  <a:gd name="connsiteX1-177" fmla="*/ 206094 w 267258"/>
                  <a:gd name="connsiteY1-178" fmla="*/ 469798 h 729089"/>
                  <a:gd name="connsiteX2-179" fmla="*/ 267258 w 267258"/>
                  <a:gd name="connsiteY2-180" fmla="*/ 0 h 729089"/>
                  <a:gd name="connsiteX0-181" fmla="*/ 0 w 198756"/>
                  <a:gd name="connsiteY0-182" fmla="*/ 774524 h 774874"/>
                  <a:gd name="connsiteX1-183" fmla="*/ 137592 w 198756"/>
                  <a:gd name="connsiteY1-184" fmla="*/ 469798 h 774874"/>
                  <a:gd name="connsiteX2-185" fmla="*/ 198756 w 198756"/>
                  <a:gd name="connsiteY2-186" fmla="*/ 0 h 774874"/>
                  <a:gd name="connsiteX0-187" fmla="*/ 0 w 198756"/>
                  <a:gd name="connsiteY0-188" fmla="*/ 774524 h 774660"/>
                  <a:gd name="connsiteX1-189" fmla="*/ 137592 w 198756"/>
                  <a:gd name="connsiteY1-190" fmla="*/ 469798 h 774660"/>
                  <a:gd name="connsiteX2-191" fmla="*/ 198756 w 198756"/>
                  <a:gd name="connsiteY2-192" fmla="*/ 0 h 774660"/>
                  <a:gd name="connsiteX0-193" fmla="*/ 0 w 198756"/>
                  <a:gd name="connsiteY0-194" fmla="*/ 774524 h 774663"/>
                  <a:gd name="connsiteX1-195" fmla="*/ 137592 w 198756"/>
                  <a:gd name="connsiteY1-196" fmla="*/ 469798 h 774663"/>
                  <a:gd name="connsiteX2-197" fmla="*/ 198756 w 198756"/>
                  <a:gd name="connsiteY2-198" fmla="*/ 0 h 774663"/>
                  <a:gd name="connsiteX0-199" fmla="*/ 0 w 198756"/>
                  <a:gd name="connsiteY0-200" fmla="*/ 774524 h 774661"/>
                  <a:gd name="connsiteX1-201" fmla="*/ 140534 w 198756"/>
                  <a:gd name="connsiteY1-202" fmla="*/ 467967 h 774661"/>
                  <a:gd name="connsiteX2-203" fmla="*/ 198756 w 198756"/>
                  <a:gd name="connsiteY2-204" fmla="*/ 0 h 774661"/>
                  <a:gd name="connsiteX0-205" fmla="*/ 0 w 198756"/>
                  <a:gd name="connsiteY0-206" fmla="*/ 774524 h 774661"/>
                  <a:gd name="connsiteX1-207" fmla="*/ 140534 w 198756"/>
                  <a:gd name="connsiteY1-208" fmla="*/ 467967 h 774661"/>
                  <a:gd name="connsiteX2-209" fmla="*/ 198756 w 198756"/>
                  <a:gd name="connsiteY2-210" fmla="*/ 0 h 774661"/>
                  <a:gd name="connsiteX0-211" fmla="*/ 0 w 198756"/>
                  <a:gd name="connsiteY0-212" fmla="*/ 774524 h 774524"/>
                  <a:gd name="connsiteX1-213" fmla="*/ 140534 w 198756"/>
                  <a:gd name="connsiteY1-214" fmla="*/ 467967 h 774524"/>
                  <a:gd name="connsiteX2-215" fmla="*/ 198756 w 198756"/>
                  <a:gd name="connsiteY2-216" fmla="*/ 0 h 774524"/>
                  <a:gd name="connsiteX0-217" fmla="*/ 0 w 182786"/>
                  <a:gd name="connsiteY0-218" fmla="*/ 791000 h 791000"/>
                  <a:gd name="connsiteX1-219" fmla="*/ 124564 w 182786"/>
                  <a:gd name="connsiteY1-220" fmla="*/ 467967 h 791000"/>
                  <a:gd name="connsiteX2-221" fmla="*/ 182786 w 182786"/>
                  <a:gd name="connsiteY2-222" fmla="*/ 0 h 791000"/>
                  <a:gd name="connsiteX0-223" fmla="*/ 0 w 182786"/>
                  <a:gd name="connsiteY0-224" fmla="*/ 791000 h 791000"/>
                  <a:gd name="connsiteX1-225" fmla="*/ 124564 w 182786"/>
                  <a:gd name="connsiteY1-226" fmla="*/ 467967 h 791000"/>
                  <a:gd name="connsiteX2-227" fmla="*/ 182786 w 182786"/>
                  <a:gd name="connsiteY2-228" fmla="*/ 0 h 791000"/>
                  <a:gd name="connsiteX0-229" fmla="*/ 0 w 182786"/>
                  <a:gd name="connsiteY0-230" fmla="*/ 791000 h 791000"/>
                  <a:gd name="connsiteX1-231" fmla="*/ 120782 w 182786"/>
                  <a:gd name="connsiteY1-232" fmla="*/ 488105 h 791000"/>
                  <a:gd name="connsiteX2-233" fmla="*/ 182786 w 182786"/>
                  <a:gd name="connsiteY2-234" fmla="*/ 0 h 791000"/>
                  <a:gd name="connsiteX0-235" fmla="*/ 0 w 182786"/>
                  <a:gd name="connsiteY0-236" fmla="*/ 791000 h 791000"/>
                  <a:gd name="connsiteX1-237" fmla="*/ 120782 w 182786"/>
                  <a:gd name="connsiteY1-238" fmla="*/ 488105 h 791000"/>
                  <a:gd name="connsiteX2-239" fmla="*/ 182786 w 182786"/>
                  <a:gd name="connsiteY2-240" fmla="*/ 0 h 791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82786" h="791000">
                    <a:moveTo>
                      <a:pt x="0" y="791000"/>
                    </a:moveTo>
                    <a:cubicBezTo>
                      <a:pt x="38518" y="787668"/>
                      <a:pt x="90318" y="640076"/>
                      <a:pt x="120782" y="488105"/>
                    </a:cubicBezTo>
                    <a:cubicBezTo>
                      <a:pt x="147376" y="355437"/>
                      <a:pt x="167445" y="165419"/>
                      <a:pt x="18278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grpSp>
            <p:nvGrpSpPr>
              <p:cNvPr id="194" name="组合 193"/>
              <p:cNvGrpSpPr/>
              <p:nvPr/>
            </p:nvGrpSpPr>
            <p:grpSpPr>
              <a:xfrm>
                <a:off x="9084800" y="2698095"/>
                <a:ext cx="2040398" cy="1660528"/>
                <a:chOff x="5131837" y="2065313"/>
                <a:chExt cx="948146" cy="708045"/>
              </a:xfrm>
            </p:grpSpPr>
            <p:cxnSp>
              <p:nvCxnSpPr>
                <p:cNvPr id="217" name="直接箭头连接符 216"/>
                <p:cNvCxnSpPr/>
                <p:nvPr/>
              </p:nvCxnSpPr>
              <p:spPr>
                <a:xfrm flipV="1">
                  <a:off x="5131837" y="2065313"/>
                  <a:ext cx="0" cy="704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箭头连接符 217"/>
                <p:cNvCxnSpPr/>
                <p:nvPr/>
              </p:nvCxnSpPr>
              <p:spPr>
                <a:xfrm>
                  <a:off x="5131837" y="2769532"/>
                  <a:ext cx="948146" cy="382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" name="文本框 194"/>
              <p:cNvSpPr txBox="1"/>
              <p:nvPr/>
            </p:nvSpPr>
            <p:spPr>
              <a:xfrm>
                <a:off x="9099764" y="2378654"/>
                <a:ext cx="735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椭圆 195"/>
              <p:cNvSpPr/>
              <p:nvPr/>
            </p:nvSpPr>
            <p:spPr>
              <a:xfrm>
                <a:off x="10252930" y="3047336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>
                <a:off x="10030980" y="31810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>
                <a:off x="9758350" y="3393604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椭圆 198"/>
              <p:cNvSpPr/>
              <p:nvPr/>
            </p:nvSpPr>
            <p:spPr>
              <a:xfrm>
                <a:off x="9565377" y="365902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>
                <a:off x="9443127" y="3914689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9311873" y="4156718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2" name="直接连接符 201"/>
              <p:cNvCxnSpPr/>
              <p:nvPr/>
            </p:nvCxnSpPr>
            <p:spPr>
              <a:xfrm>
                <a:off x="9084802" y="3429098"/>
                <a:ext cx="71205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flipV="1">
                <a:off x="9079971" y="4186870"/>
                <a:ext cx="220667" cy="44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>
                <a:off x="9089634" y="3947660"/>
                <a:ext cx="377285" cy="334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/>
              <p:cNvCxnSpPr>
                <a:endCxn id="197" idx="2"/>
              </p:cNvCxnSpPr>
              <p:nvPr/>
            </p:nvCxnSpPr>
            <p:spPr>
              <a:xfrm>
                <a:off x="9089634" y="3212487"/>
                <a:ext cx="941346" cy="409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/>
              <p:nvPr/>
            </p:nvCxnSpPr>
            <p:spPr>
              <a:xfrm>
                <a:off x="9099764" y="3070466"/>
                <a:ext cx="1165208" cy="138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>
                <a:endCxn id="199" idx="2"/>
              </p:cNvCxnSpPr>
              <p:nvPr/>
            </p:nvCxnSpPr>
            <p:spPr>
              <a:xfrm>
                <a:off x="9067027" y="3683233"/>
                <a:ext cx="498350" cy="1129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/>
              <p:cNvCxnSpPr>
                <a:endCxn id="201" idx="4"/>
              </p:cNvCxnSpPr>
              <p:nvPr/>
            </p:nvCxnSpPr>
            <p:spPr>
              <a:xfrm flipV="1">
                <a:off x="9350377" y="4227707"/>
                <a:ext cx="0" cy="10502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/>
              <p:cNvCxnSpPr/>
              <p:nvPr/>
            </p:nvCxnSpPr>
            <p:spPr>
              <a:xfrm flipV="1">
                <a:off x="9482359" y="3939446"/>
                <a:ext cx="0" cy="39329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连接符 209"/>
              <p:cNvCxnSpPr/>
              <p:nvPr/>
            </p:nvCxnSpPr>
            <p:spPr>
              <a:xfrm flipH="1" flipV="1">
                <a:off x="9621343" y="3703731"/>
                <a:ext cx="21041" cy="6354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连接符 210"/>
              <p:cNvCxnSpPr/>
              <p:nvPr/>
            </p:nvCxnSpPr>
            <p:spPr>
              <a:xfrm flipV="1">
                <a:off x="9796853" y="3436062"/>
                <a:ext cx="0" cy="9044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/>
              <p:cNvCxnSpPr/>
              <p:nvPr/>
            </p:nvCxnSpPr>
            <p:spPr>
              <a:xfrm flipV="1">
                <a:off x="10065914" y="3213882"/>
                <a:ext cx="0" cy="115704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/>
            </p:nvCxnSpPr>
            <p:spPr>
              <a:xfrm flipV="1">
                <a:off x="10298620" y="3089869"/>
                <a:ext cx="0" cy="130536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>
                <a:endCxn id="215" idx="2"/>
              </p:cNvCxnSpPr>
              <p:nvPr/>
            </p:nvCxnSpPr>
            <p:spPr>
              <a:xfrm>
                <a:off x="9099764" y="2927129"/>
                <a:ext cx="1514217" cy="2759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椭圆 214"/>
              <p:cNvSpPr/>
              <p:nvPr/>
            </p:nvSpPr>
            <p:spPr>
              <a:xfrm>
                <a:off x="10613981" y="2919230"/>
                <a:ext cx="77007" cy="70989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6" name="直接连接符 215"/>
              <p:cNvCxnSpPr/>
              <p:nvPr/>
            </p:nvCxnSpPr>
            <p:spPr>
              <a:xfrm flipH="1" flipV="1">
                <a:off x="10664266" y="2981114"/>
                <a:ext cx="26722" cy="13433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文本框 28"/>
            <p:cNvSpPr txBox="1"/>
            <p:nvPr/>
          </p:nvSpPr>
          <p:spPr>
            <a:xfrm>
              <a:off x="1925889" y="3222538"/>
              <a:ext cx="912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cap_1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251884" y="3203067"/>
              <a:ext cx="831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cap_2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951799" y="3192634"/>
              <a:ext cx="841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cap_n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724741" y="3373716"/>
              <a:ext cx="388426" cy="0"/>
            </a:xfrm>
            <a:prstGeom prst="line">
              <a:avLst/>
            </a:prstGeom>
            <a:ln w="76200" cap="rnd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1968641" y="4758713"/>
              <a:ext cx="4893697" cy="868539"/>
              <a:chOff x="2060813" y="5591165"/>
              <a:chExt cx="5246907" cy="909037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060813" y="5593209"/>
                <a:ext cx="1133920" cy="902771"/>
                <a:chOff x="954190" y="4187922"/>
                <a:chExt cx="4497202" cy="2824653"/>
              </a:xfrm>
            </p:grpSpPr>
            <p:sp>
              <p:nvSpPr>
                <p:cNvPr id="155" name="文本框 154"/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56" name="组合 155"/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157" name="任意多边形: 形状 156"/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-1" fmla="*/ 0 w 248542"/>
                      <a:gd name="connsiteY0-2" fmla="*/ 57467 h 720971"/>
                      <a:gd name="connsiteX1-3" fmla="*/ 88900 w 248542"/>
                      <a:gd name="connsiteY1-4" fmla="*/ 717867 h 720971"/>
                      <a:gd name="connsiteX2-5" fmla="*/ 248542 w 248542"/>
                      <a:gd name="connsiteY2-6" fmla="*/ 0 h 720971"/>
                      <a:gd name="connsiteX0-7" fmla="*/ 0 w 256251"/>
                      <a:gd name="connsiteY0-8" fmla="*/ 0 h 736636"/>
                      <a:gd name="connsiteX1-9" fmla="*/ 96609 w 256251"/>
                      <a:gd name="connsiteY1-10" fmla="*/ 733533 h 736636"/>
                      <a:gd name="connsiteX2-11" fmla="*/ 256251 w 256251"/>
                      <a:gd name="connsiteY2-12" fmla="*/ 15666 h 736636"/>
                      <a:gd name="connsiteX0-13" fmla="*/ 0 w 256251"/>
                      <a:gd name="connsiteY0-14" fmla="*/ 0 h 659087"/>
                      <a:gd name="connsiteX1-15" fmla="*/ 113312 w 256251"/>
                      <a:gd name="connsiteY1-16" fmla="*/ 655523 h 659087"/>
                      <a:gd name="connsiteX2-17" fmla="*/ 256251 w 256251"/>
                      <a:gd name="connsiteY2-18" fmla="*/ 15666 h 659087"/>
                      <a:gd name="connsiteX0-19" fmla="*/ 0 w 256251"/>
                      <a:gd name="connsiteY0-20" fmla="*/ 0 h 655523"/>
                      <a:gd name="connsiteX1-21" fmla="*/ 113312 w 256251"/>
                      <a:gd name="connsiteY1-22" fmla="*/ 655523 h 655523"/>
                      <a:gd name="connsiteX2-23" fmla="*/ 256251 w 256251"/>
                      <a:gd name="connsiteY2-24" fmla="*/ 15666 h 655523"/>
                      <a:gd name="connsiteX0-25" fmla="*/ 0 w 256251"/>
                      <a:gd name="connsiteY0-26" fmla="*/ 0 h 655523"/>
                      <a:gd name="connsiteX1-27" fmla="*/ 113312 w 256251"/>
                      <a:gd name="connsiteY1-28" fmla="*/ 655523 h 655523"/>
                      <a:gd name="connsiteX2-29" fmla="*/ 256251 w 256251"/>
                      <a:gd name="connsiteY2-30" fmla="*/ 15666 h 655523"/>
                      <a:gd name="connsiteX0-31" fmla="*/ 0 w 256251"/>
                      <a:gd name="connsiteY0-32" fmla="*/ 0 h 655523"/>
                      <a:gd name="connsiteX1-33" fmla="*/ 113312 w 256251"/>
                      <a:gd name="connsiteY1-34" fmla="*/ 655523 h 655523"/>
                      <a:gd name="connsiteX2-35" fmla="*/ 256251 w 256251"/>
                      <a:gd name="connsiteY2-36" fmla="*/ 15666 h 655523"/>
                      <a:gd name="connsiteX0-37" fmla="*/ 0 w 256251"/>
                      <a:gd name="connsiteY0-38" fmla="*/ 0 h 655523"/>
                      <a:gd name="connsiteX1-39" fmla="*/ 113312 w 256251"/>
                      <a:gd name="connsiteY1-40" fmla="*/ 655523 h 655523"/>
                      <a:gd name="connsiteX2-41" fmla="*/ 256251 w 256251"/>
                      <a:gd name="connsiteY2-42" fmla="*/ 15666 h 655523"/>
                      <a:gd name="connsiteX0-43" fmla="*/ 0 w 256251"/>
                      <a:gd name="connsiteY0-44" fmla="*/ 0 h 655523"/>
                      <a:gd name="connsiteX1-45" fmla="*/ 113312 w 256251"/>
                      <a:gd name="connsiteY1-46" fmla="*/ 655523 h 655523"/>
                      <a:gd name="connsiteX2-47" fmla="*/ 256251 w 256251"/>
                      <a:gd name="connsiteY2-48" fmla="*/ 15666 h 655523"/>
                      <a:gd name="connsiteX0-49" fmla="*/ 0 w 256251"/>
                      <a:gd name="connsiteY0-50" fmla="*/ 0 h 655523"/>
                      <a:gd name="connsiteX1-51" fmla="*/ 113312 w 256251"/>
                      <a:gd name="connsiteY1-52" fmla="*/ 655523 h 655523"/>
                      <a:gd name="connsiteX2-53" fmla="*/ 256251 w 256251"/>
                      <a:gd name="connsiteY2-54" fmla="*/ 15666 h 655523"/>
                      <a:gd name="connsiteX0-55" fmla="*/ 0 w 256251"/>
                      <a:gd name="connsiteY0-56" fmla="*/ 0 h 655525"/>
                      <a:gd name="connsiteX1-57" fmla="*/ 113312 w 256251"/>
                      <a:gd name="connsiteY1-58" fmla="*/ 655523 h 655525"/>
                      <a:gd name="connsiteX2-59" fmla="*/ 256251 w 256251"/>
                      <a:gd name="connsiteY2-60" fmla="*/ 15666 h 655525"/>
                      <a:gd name="connsiteX0-61" fmla="*/ 0 w 256251"/>
                      <a:gd name="connsiteY0-62" fmla="*/ 0 h 655748"/>
                      <a:gd name="connsiteX1-63" fmla="*/ 113312 w 256251"/>
                      <a:gd name="connsiteY1-64" fmla="*/ 655523 h 655748"/>
                      <a:gd name="connsiteX2-65" fmla="*/ 256251 w 256251"/>
                      <a:gd name="connsiteY2-66" fmla="*/ 15666 h 655748"/>
                      <a:gd name="connsiteX0-67" fmla="*/ 0 w 278094"/>
                      <a:gd name="connsiteY0-68" fmla="*/ 0 h 655748"/>
                      <a:gd name="connsiteX1-69" fmla="*/ 135155 w 278094"/>
                      <a:gd name="connsiteY1-70" fmla="*/ 655523 h 655748"/>
                      <a:gd name="connsiteX2-71" fmla="*/ 278094 w 278094"/>
                      <a:gd name="connsiteY2-72" fmla="*/ 15666 h 655748"/>
                      <a:gd name="connsiteX0-73" fmla="*/ 0 w 278094"/>
                      <a:gd name="connsiteY0-74" fmla="*/ 0 h 655743"/>
                      <a:gd name="connsiteX1-75" fmla="*/ 135155 w 278094"/>
                      <a:gd name="connsiteY1-76" fmla="*/ 655523 h 655743"/>
                      <a:gd name="connsiteX2-77" fmla="*/ 278094 w 278094"/>
                      <a:gd name="connsiteY2-78" fmla="*/ 15666 h 655743"/>
                      <a:gd name="connsiteX0-79" fmla="*/ 0 w 279058"/>
                      <a:gd name="connsiteY0-80" fmla="*/ 0 h 655745"/>
                      <a:gd name="connsiteX1-81" fmla="*/ 135155 w 279058"/>
                      <a:gd name="connsiteY1-82" fmla="*/ 655523 h 655745"/>
                      <a:gd name="connsiteX2-83" fmla="*/ 279058 w 279058"/>
                      <a:gd name="connsiteY2-84" fmla="*/ 4696 h 655745"/>
                      <a:gd name="connsiteX0-85" fmla="*/ 0 w 279058"/>
                      <a:gd name="connsiteY0-86" fmla="*/ 0 h 655743"/>
                      <a:gd name="connsiteX1-87" fmla="*/ 135155 w 279058"/>
                      <a:gd name="connsiteY1-88" fmla="*/ 655523 h 655743"/>
                      <a:gd name="connsiteX2-89" fmla="*/ 279058 w 279058"/>
                      <a:gd name="connsiteY2-90" fmla="*/ 4696 h 655743"/>
                      <a:gd name="connsiteX0-91" fmla="*/ 0 w 279058"/>
                      <a:gd name="connsiteY0-92" fmla="*/ 0 h 655523"/>
                      <a:gd name="connsiteX1-93" fmla="*/ 135155 w 279058"/>
                      <a:gd name="connsiteY1-94" fmla="*/ 655523 h 655523"/>
                      <a:gd name="connsiteX2-95" fmla="*/ 279058 w 279058"/>
                      <a:gd name="connsiteY2-96" fmla="*/ 4696 h 655523"/>
                      <a:gd name="connsiteX0-97" fmla="*/ 0 w 279058"/>
                      <a:gd name="connsiteY0-98" fmla="*/ 0 h 655523"/>
                      <a:gd name="connsiteX1-99" fmla="*/ 135155 w 279058"/>
                      <a:gd name="connsiteY1-100" fmla="*/ 655523 h 655523"/>
                      <a:gd name="connsiteX2-101" fmla="*/ 279058 w 279058"/>
                      <a:gd name="connsiteY2-102" fmla="*/ 4696 h 655523"/>
                      <a:gd name="connsiteX0-103" fmla="*/ 0 w 279058"/>
                      <a:gd name="connsiteY0-104" fmla="*/ 0 h 655523"/>
                      <a:gd name="connsiteX1-105" fmla="*/ 135155 w 279058"/>
                      <a:gd name="connsiteY1-106" fmla="*/ 655523 h 655523"/>
                      <a:gd name="connsiteX2-107" fmla="*/ 279058 w 279058"/>
                      <a:gd name="connsiteY2-108" fmla="*/ 4696 h 655523"/>
                      <a:gd name="connsiteX0-109" fmla="*/ 0 w 283888"/>
                      <a:gd name="connsiteY0-110" fmla="*/ 110263 h 650827"/>
                      <a:gd name="connsiteX1-111" fmla="*/ 139985 w 283888"/>
                      <a:gd name="connsiteY1-112" fmla="*/ 650827 h 650827"/>
                      <a:gd name="connsiteX2-113" fmla="*/ 283888 w 283888"/>
                      <a:gd name="connsiteY2-114" fmla="*/ 0 h 650827"/>
                      <a:gd name="connsiteX0-115" fmla="*/ 0 w 283888"/>
                      <a:gd name="connsiteY0-116" fmla="*/ 110263 h 650827"/>
                      <a:gd name="connsiteX1-117" fmla="*/ 139985 w 283888"/>
                      <a:gd name="connsiteY1-118" fmla="*/ 650827 h 650827"/>
                      <a:gd name="connsiteX2-119" fmla="*/ 283888 w 283888"/>
                      <a:gd name="connsiteY2-120" fmla="*/ 0 h 650827"/>
                      <a:gd name="connsiteX0-121" fmla="*/ 0 w 283888"/>
                      <a:gd name="connsiteY0-122" fmla="*/ 110263 h 654208"/>
                      <a:gd name="connsiteX1-123" fmla="*/ 149041 w 283888"/>
                      <a:gd name="connsiteY1-124" fmla="*/ 654208 h 654208"/>
                      <a:gd name="connsiteX2-125" fmla="*/ 283888 w 283888"/>
                      <a:gd name="connsiteY2-126" fmla="*/ 0 h 654208"/>
                      <a:gd name="connsiteX0-127" fmla="*/ 0 w 320715"/>
                      <a:gd name="connsiteY0-128" fmla="*/ 113644 h 654208"/>
                      <a:gd name="connsiteX1-129" fmla="*/ 185868 w 320715"/>
                      <a:gd name="connsiteY1-130" fmla="*/ 654208 h 654208"/>
                      <a:gd name="connsiteX2-131" fmla="*/ 320715 w 320715"/>
                      <a:gd name="connsiteY2-132" fmla="*/ 0 h 654208"/>
                      <a:gd name="connsiteX0-133" fmla="*/ 0 w 320715"/>
                      <a:gd name="connsiteY0-134" fmla="*/ 113644 h 745500"/>
                      <a:gd name="connsiteX1-135" fmla="*/ 191301 w 320715"/>
                      <a:gd name="connsiteY1-136" fmla="*/ 745500 h 745500"/>
                      <a:gd name="connsiteX2-137" fmla="*/ 320715 w 320715"/>
                      <a:gd name="connsiteY2-138" fmla="*/ 0 h 745500"/>
                      <a:gd name="connsiteX0-139" fmla="*/ 0 w 320715"/>
                      <a:gd name="connsiteY0-140" fmla="*/ 113644 h 745500"/>
                      <a:gd name="connsiteX1-141" fmla="*/ 191301 w 320715"/>
                      <a:gd name="connsiteY1-142" fmla="*/ 745500 h 745500"/>
                      <a:gd name="connsiteX2-143" fmla="*/ 320715 w 320715"/>
                      <a:gd name="connsiteY2-144" fmla="*/ 0 h 7455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158" name="组合 157"/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190" name="直接箭头连接符 189"/>
                    <p:cNvCxnSpPr/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直接箭头连接符 190"/>
                    <p:cNvCxnSpPr/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9" name="文本框 158"/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0" name="椭圆 159"/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1" name="椭圆 160"/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2" name="椭圆 161"/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3" name="椭圆 162"/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4" name="椭圆 163"/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5" name="椭圆 164"/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6" name="椭圆 165"/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7" name="椭圆 166"/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8" name="椭圆 167"/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9" name="椭圆 168"/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>
                    <a:endCxn id="161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接连接符 173"/>
                  <p:cNvCxnSpPr>
                    <a:endCxn id="160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接连接符 174"/>
                  <p:cNvCxnSpPr>
                    <a:endCxn id="163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接连接符 175"/>
                  <p:cNvCxnSpPr/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直接连接符 176"/>
                  <p:cNvCxnSpPr>
                    <a:endCxn id="167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接连接符 177"/>
                  <p:cNvCxnSpPr>
                    <a:endCxn id="168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接连接符 178"/>
                  <p:cNvCxnSpPr>
                    <a:endCxn id="169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接连接符 179"/>
                  <p:cNvCxnSpPr>
                    <a:endCxn id="165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直接连接符 180"/>
                  <p:cNvCxnSpPr/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接连接符 185"/>
                  <p:cNvCxnSpPr>
                    <a:endCxn id="166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接连接符 186"/>
                  <p:cNvCxnSpPr>
                    <a:endCxn id="167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直接连接符 187"/>
                  <p:cNvCxnSpPr>
                    <a:endCxn id="168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直接连接符 188"/>
                  <p:cNvCxnSpPr>
                    <a:endCxn id="169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" name="组合 40"/>
              <p:cNvGrpSpPr/>
              <p:nvPr/>
            </p:nvGrpSpPr>
            <p:grpSpPr>
              <a:xfrm>
                <a:off x="3450196" y="5591165"/>
                <a:ext cx="1133920" cy="902771"/>
                <a:chOff x="954190" y="4187922"/>
                <a:chExt cx="4497202" cy="2824653"/>
              </a:xfrm>
            </p:grpSpPr>
            <p:sp>
              <p:nvSpPr>
                <p:cNvPr id="118" name="文本框 117"/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19" name="组合 118"/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120" name="任意多边形: 形状 119"/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-1" fmla="*/ 0 w 248542"/>
                      <a:gd name="connsiteY0-2" fmla="*/ 57467 h 720971"/>
                      <a:gd name="connsiteX1-3" fmla="*/ 88900 w 248542"/>
                      <a:gd name="connsiteY1-4" fmla="*/ 717867 h 720971"/>
                      <a:gd name="connsiteX2-5" fmla="*/ 248542 w 248542"/>
                      <a:gd name="connsiteY2-6" fmla="*/ 0 h 720971"/>
                      <a:gd name="connsiteX0-7" fmla="*/ 0 w 256251"/>
                      <a:gd name="connsiteY0-8" fmla="*/ 0 h 736636"/>
                      <a:gd name="connsiteX1-9" fmla="*/ 96609 w 256251"/>
                      <a:gd name="connsiteY1-10" fmla="*/ 733533 h 736636"/>
                      <a:gd name="connsiteX2-11" fmla="*/ 256251 w 256251"/>
                      <a:gd name="connsiteY2-12" fmla="*/ 15666 h 736636"/>
                      <a:gd name="connsiteX0-13" fmla="*/ 0 w 256251"/>
                      <a:gd name="connsiteY0-14" fmla="*/ 0 h 659087"/>
                      <a:gd name="connsiteX1-15" fmla="*/ 113312 w 256251"/>
                      <a:gd name="connsiteY1-16" fmla="*/ 655523 h 659087"/>
                      <a:gd name="connsiteX2-17" fmla="*/ 256251 w 256251"/>
                      <a:gd name="connsiteY2-18" fmla="*/ 15666 h 659087"/>
                      <a:gd name="connsiteX0-19" fmla="*/ 0 w 256251"/>
                      <a:gd name="connsiteY0-20" fmla="*/ 0 h 655523"/>
                      <a:gd name="connsiteX1-21" fmla="*/ 113312 w 256251"/>
                      <a:gd name="connsiteY1-22" fmla="*/ 655523 h 655523"/>
                      <a:gd name="connsiteX2-23" fmla="*/ 256251 w 256251"/>
                      <a:gd name="connsiteY2-24" fmla="*/ 15666 h 655523"/>
                      <a:gd name="connsiteX0-25" fmla="*/ 0 w 256251"/>
                      <a:gd name="connsiteY0-26" fmla="*/ 0 h 655523"/>
                      <a:gd name="connsiteX1-27" fmla="*/ 113312 w 256251"/>
                      <a:gd name="connsiteY1-28" fmla="*/ 655523 h 655523"/>
                      <a:gd name="connsiteX2-29" fmla="*/ 256251 w 256251"/>
                      <a:gd name="connsiteY2-30" fmla="*/ 15666 h 655523"/>
                      <a:gd name="connsiteX0-31" fmla="*/ 0 w 256251"/>
                      <a:gd name="connsiteY0-32" fmla="*/ 0 h 655523"/>
                      <a:gd name="connsiteX1-33" fmla="*/ 113312 w 256251"/>
                      <a:gd name="connsiteY1-34" fmla="*/ 655523 h 655523"/>
                      <a:gd name="connsiteX2-35" fmla="*/ 256251 w 256251"/>
                      <a:gd name="connsiteY2-36" fmla="*/ 15666 h 655523"/>
                      <a:gd name="connsiteX0-37" fmla="*/ 0 w 256251"/>
                      <a:gd name="connsiteY0-38" fmla="*/ 0 h 655523"/>
                      <a:gd name="connsiteX1-39" fmla="*/ 113312 w 256251"/>
                      <a:gd name="connsiteY1-40" fmla="*/ 655523 h 655523"/>
                      <a:gd name="connsiteX2-41" fmla="*/ 256251 w 256251"/>
                      <a:gd name="connsiteY2-42" fmla="*/ 15666 h 655523"/>
                      <a:gd name="connsiteX0-43" fmla="*/ 0 w 256251"/>
                      <a:gd name="connsiteY0-44" fmla="*/ 0 h 655523"/>
                      <a:gd name="connsiteX1-45" fmla="*/ 113312 w 256251"/>
                      <a:gd name="connsiteY1-46" fmla="*/ 655523 h 655523"/>
                      <a:gd name="connsiteX2-47" fmla="*/ 256251 w 256251"/>
                      <a:gd name="connsiteY2-48" fmla="*/ 15666 h 655523"/>
                      <a:gd name="connsiteX0-49" fmla="*/ 0 w 256251"/>
                      <a:gd name="connsiteY0-50" fmla="*/ 0 h 655523"/>
                      <a:gd name="connsiteX1-51" fmla="*/ 113312 w 256251"/>
                      <a:gd name="connsiteY1-52" fmla="*/ 655523 h 655523"/>
                      <a:gd name="connsiteX2-53" fmla="*/ 256251 w 256251"/>
                      <a:gd name="connsiteY2-54" fmla="*/ 15666 h 655523"/>
                      <a:gd name="connsiteX0-55" fmla="*/ 0 w 256251"/>
                      <a:gd name="connsiteY0-56" fmla="*/ 0 h 655525"/>
                      <a:gd name="connsiteX1-57" fmla="*/ 113312 w 256251"/>
                      <a:gd name="connsiteY1-58" fmla="*/ 655523 h 655525"/>
                      <a:gd name="connsiteX2-59" fmla="*/ 256251 w 256251"/>
                      <a:gd name="connsiteY2-60" fmla="*/ 15666 h 655525"/>
                      <a:gd name="connsiteX0-61" fmla="*/ 0 w 256251"/>
                      <a:gd name="connsiteY0-62" fmla="*/ 0 h 655748"/>
                      <a:gd name="connsiteX1-63" fmla="*/ 113312 w 256251"/>
                      <a:gd name="connsiteY1-64" fmla="*/ 655523 h 655748"/>
                      <a:gd name="connsiteX2-65" fmla="*/ 256251 w 256251"/>
                      <a:gd name="connsiteY2-66" fmla="*/ 15666 h 655748"/>
                      <a:gd name="connsiteX0-67" fmla="*/ 0 w 278094"/>
                      <a:gd name="connsiteY0-68" fmla="*/ 0 h 655748"/>
                      <a:gd name="connsiteX1-69" fmla="*/ 135155 w 278094"/>
                      <a:gd name="connsiteY1-70" fmla="*/ 655523 h 655748"/>
                      <a:gd name="connsiteX2-71" fmla="*/ 278094 w 278094"/>
                      <a:gd name="connsiteY2-72" fmla="*/ 15666 h 655748"/>
                      <a:gd name="connsiteX0-73" fmla="*/ 0 w 278094"/>
                      <a:gd name="connsiteY0-74" fmla="*/ 0 h 655743"/>
                      <a:gd name="connsiteX1-75" fmla="*/ 135155 w 278094"/>
                      <a:gd name="connsiteY1-76" fmla="*/ 655523 h 655743"/>
                      <a:gd name="connsiteX2-77" fmla="*/ 278094 w 278094"/>
                      <a:gd name="connsiteY2-78" fmla="*/ 15666 h 655743"/>
                      <a:gd name="connsiteX0-79" fmla="*/ 0 w 279058"/>
                      <a:gd name="connsiteY0-80" fmla="*/ 0 h 655745"/>
                      <a:gd name="connsiteX1-81" fmla="*/ 135155 w 279058"/>
                      <a:gd name="connsiteY1-82" fmla="*/ 655523 h 655745"/>
                      <a:gd name="connsiteX2-83" fmla="*/ 279058 w 279058"/>
                      <a:gd name="connsiteY2-84" fmla="*/ 4696 h 655745"/>
                      <a:gd name="connsiteX0-85" fmla="*/ 0 w 279058"/>
                      <a:gd name="connsiteY0-86" fmla="*/ 0 h 655743"/>
                      <a:gd name="connsiteX1-87" fmla="*/ 135155 w 279058"/>
                      <a:gd name="connsiteY1-88" fmla="*/ 655523 h 655743"/>
                      <a:gd name="connsiteX2-89" fmla="*/ 279058 w 279058"/>
                      <a:gd name="connsiteY2-90" fmla="*/ 4696 h 655743"/>
                      <a:gd name="connsiteX0-91" fmla="*/ 0 w 279058"/>
                      <a:gd name="connsiteY0-92" fmla="*/ 0 h 655523"/>
                      <a:gd name="connsiteX1-93" fmla="*/ 135155 w 279058"/>
                      <a:gd name="connsiteY1-94" fmla="*/ 655523 h 655523"/>
                      <a:gd name="connsiteX2-95" fmla="*/ 279058 w 279058"/>
                      <a:gd name="connsiteY2-96" fmla="*/ 4696 h 655523"/>
                      <a:gd name="connsiteX0-97" fmla="*/ 0 w 279058"/>
                      <a:gd name="connsiteY0-98" fmla="*/ 0 h 655523"/>
                      <a:gd name="connsiteX1-99" fmla="*/ 135155 w 279058"/>
                      <a:gd name="connsiteY1-100" fmla="*/ 655523 h 655523"/>
                      <a:gd name="connsiteX2-101" fmla="*/ 279058 w 279058"/>
                      <a:gd name="connsiteY2-102" fmla="*/ 4696 h 655523"/>
                      <a:gd name="connsiteX0-103" fmla="*/ 0 w 279058"/>
                      <a:gd name="connsiteY0-104" fmla="*/ 0 h 655523"/>
                      <a:gd name="connsiteX1-105" fmla="*/ 135155 w 279058"/>
                      <a:gd name="connsiteY1-106" fmla="*/ 655523 h 655523"/>
                      <a:gd name="connsiteX2-107" fmla="*/ 279058 w 279058"/>
                      <a:gd name="connsiteY2-108" fmla="*/ 4696 h 655523"/>
                      <a:gd name="connsiteX0-109" fmla="*/ 0 w 283888"/>
                      <a:gd name="connsiteY0-110" fmla="*/ 110263 h 650827"/>
                      <a:gd name="connsiteX1-111" fmla="*/ 139985 w 283888"/>
                      <a:gd name="connsiteY1-112" fmla="*/ 650827 h 650827"/>
                      <a:gd name="connsiteX2-113" fmla="*/ 283888 w 283888"/>
                      <a:gd name="connsiteY2-114" fmla="*/ 0 h 650827"/>
                      <a:gd name="connsiteX0-115" fmla="*/ 0 w 283888"/>
                      <a:gd name="connsiteY0-116" fmla="*/ 110263 h 650827"/>
                      <a:gd name="connsiteX1-117" fmla="*/ 139985 w 283888"/>
                      <a:gd name="connsiteY1-118" fmla="*/ 650827 h 650827"/>
                      <a:gd name="connsiteX2-119" fmla="*/ 283888 w 283888"/>
                      <a:gd name="connsiteY2-120" fmla="*/ 0 h 650827"/>
                      <a:gd name="connsiteX0-121" fmla="*/ 0 w 283888"/>
                      <a:gd name="connsiteY0-122" fmla="*/ 110263 h 654208"/>
                      <a:gd name="connsiteX1-123" fmla="*/ 149041 w 283888"/>
                      <a:gd name="connsiteY1-124" fmla="*/ 654208 h 654208"/>
                      <a:gd name="connsiteX2-125" fmla="*/ 283888 w 283888"/>
                      <a:gd name="connsiteY2-126" fmla="*/ 0 h 654208"/>
                      <a:gd name="connsiteX0-127" fmla="*/ 0 w 320715"/>
                      <a:gd name="connsiteY0-128" fmla="*/ 113644 h 654208"/>
                      <a:gd name="connsiteX1-129" fmla="*/ 185868 w 320715"/>
                      <a:gd name="connsiteY1-130" fmla="*/ 654208 h 654208"/>
                      <a:gd name="connsiteX2-131" fmla="*/ 320715 w 320715"/>
                      <a:gd name="connsiteY2-132" fmla="*/ 0 h 654208"/>
                      <a:gd name="connsiteX0-133" fmla="*/ 0 w 320715"/>
                      <a:gd name="connsiteY0-134" fmla="*/ 113644 h 745500"/>
                      <a:gd name="connsiteX1-135" fmla="*/ 191301 w 320715"/>
                      <a:gd name="connsiteY1-136" fmla="*/ 745500 h 745500"/>
                      <a:gd name="connsiteX2-137" fmla="*/ 320715 w 320715"/>
                      <a:gd name="connsiteY2-138" fmla="*/ 0 h 745500"/>
                      <a:gd name="connsiteX0-139" fmla="*/ 0 w 320715"/>
                      <a:gd name="connsiteY0-140" fmla="*/ 113644 h 745500"/>
                      <a:gd name="connsiteX1-141" fmla="*/ 191301 w 320715"/>
                      <a:gd name="connsiteY1-142" fmla="*/ 745500 h 745500"/>
                      <a:gd name="connsiteX2-143" fmla="*/ 320715 w 320715"/>
                      <a:gd name="connsiteY2-144" fmla="*/ 0 h 7455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121" name="组合 120"/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153" name="直接箭头连接符 152"/>
                    <p:cNvCxnSpPr/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直接箭头连接符 153"/>
                    <p:cNvCxnSpPr/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2" name="文本框 121"/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" name="椭圆 122"/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4" name="椭圆 123"/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8" name="椭圆 127"/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9" name="椭圆 128"/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" name="椭圆 129"/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" name="椭圆 131"/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接连接符 133"/>
                  <p:cNvCxnSpPr/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>
                    <a:endCxn id="124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>
                    <a:endCxn id="123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>
                    <a:endCxn id="126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>
                    <a:endCxn id="130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>
                    <a:endCxn id="131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>
                    <a:endCxn id="132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>
                    <a:endCxn id="128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接连接符 148"/>
                  <p:cNvCxnSpPr>
                    <a:endCxn id="129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接连接符 149"/>
                  <p:cNvCxnSpPr>
                    <a:endCxn id="130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接连接符 150"/>
                  <p:cNvCxnSpPr>
                    <a:endCxn id="131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>
                    <a:endCxn id="132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" name="组合 41"/>
              <p:cNvGrpSpPr/>
              <p:nvPr/>
            </p:nvGrpSpPr>
            <p:grpSpPr>
              <a:xfrm>
                <a:off x="4876808" y="5597431"/>
                <a:ext cx="1133920" cy="902771"/>
                <a:chOff x="954190" y="4187922"/>
                <a:chExt cx="4497202" cy="2824653"/>
              </a:xfrm>
            </p:grpSpPr>
            <p:sp>
              <p:nvSpPr>
                <p:cNvPr id="81" name="文本框 80"/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2" name="组合 81"/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83" name="任意多边形: 形状 82"/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-1" fmla="*/ 0 w 248542"/>
                      <a:gd name="connsiteY0-2" fmla="*/ 57467 h 720971"/>
                      <a:gd name="connsiteX1-3" fmla="*/ 88900 w 248542"/>
                      <a:gd name="connsiteY1-4" fmla="*/ 717867 h 720971"/>
                      <a:gd name="connsiteX2-5" fmla="*/ 248542 w 248542"/>
                      <a:gd name="connsiteY2-6" fmla="*/ 0 h 720971"/>
                      <a:gd name="connsiteX0-7" fmla="*/ 0 w 256251"/>
                      <a:gd name="connsiteY0-8" fmla="*/ 0 h 736636"/>
                      <a:gd name="connsiteX1-9" fmla="*/ 96609 w 256251"/>
                      <a:gd name="connsiteY1-10" fmla="*/ 733533 h 736636"/>
                      <a:gd name="connsiteX2-11" fmla="*/ 256251 w 256251"/>
                      <a:gd name="connsiteY2-12" fmla="*/ 15666 h 736636"/>
                      <a:gd name="connsiteX0-13" fmla="*/ 0 w 256251"/>
                      <a:gd name="connsiteY0-14" fmla="*/ 0 h 659087"/>
                      <a:gd name="connsiteX1-15" fmla="*/ 113312 w 256251"/>
                      <a:gd name="connsiteY1-16" fmla="*/ 655523 h 659087"/>
                      <a:gd name="connsiteX2-17" fmla="*/ 256251 w 256251"/>
                      <a:gd name="connsiteY2-18" fmla="*/ 15666 h 659087"/>
                      <a:gd name="connsiteX0-19" fmla="*/ 0 w 256251"/>
                      <a:gd name="connsiteY0-20" fmla="*/ 0 h 655523"/>
                      <a:gd name="connsiteX1-21" fmla="*/ 113312 w 256251"/>
                      <a:gd name="connsiteY1-22" fmla="*/ 655523 h 655523"/>
                      <a:gd name="connsiteX2-23" fmla="*/ 256251 w 256251"/>
                      <a:gd name="connsiteY2-24" fmla="*/ 15666 h 655523"/>
                      <a:gd name="connsiteX0-25" fmla="*/ 0 w 256251"/>
                      <a:gd name="connsiteY0-26" fmla="*/ 0 h 655523"/>
                      <a:gd name="connsiteX1-27" fmla="*/ 113312 w 256251"/>
                      <a:gd name="connsiteY1-28" fmla="*/ 655523 h 655523"/>
                      <a:gd name="connsiteX2-29" fmla="*/ 256251 w 256251"/>
                      <a:gd name="connsiteY2-30" fmla="*/ 15666 h 655523"/>
                      <a:gd name="connsiteX0-31" fmla="*/ 0 w 256251"/>
                      <a:gd name="connsiteY0-32" fmla="*/ 0 h 655523"/>
                      <a:gd name="connsiteX1-33" fmla="*/ 113312 w 256251"/>
                      <a:gd name="connsiteY1-34" fmla="*/ 655523 h 655523"/>
                      <a:gd name="connsiteX2-35" fmla="*/ 256251 w 256251"/>
                      <a:gd name="connsiteY2-36" fmla="*/ 15666 h 655523"/>
                      <a:gd name="connsiteX0-37" fmla="*/ 0 w 256251"/>
                      <a:gd name="connsiteY0-38" fmla="*/ 0 h 655523"/>
                      <a:gd name="connsiteX1-39" fmla="*/ 113312 w 256251"/>
                      <a:gd name="connsiteY1-40" fmla="*/ 655523 h 655523"/>
                      <a:gd name="connsiteX2-41" fmla="*/ 256251 w 256251"/>
                      <a:gd name="connsiteY2-42" fmla="*/ 15666 h 655523"/>
                      <a:gd name="connsiteX0-43" fmla="*/ 0 w 256251"/>
                      <a:gd name="connsiteY0-44" fmla="*/ 0 h 655523"/>
                      <a:gd name="connsiteX1-45" fmla="*/ 113312 w 256251"/>
                      <a:gd name="connsiteY1-46" fmla="*/ 655523 h 655523"/>
                      <a:gd name="connsiteX2-47" fmla="*/ 256251 w 256251"/>
                      <a:gd name="connsiteY2-48" fmla="*/ 15666 h 655523"/>
                      <a:gd name="connsiteX0-49" fmla="*/ 0 w 256251"/>
                      <a:gd name="connsiteY0-50" fmla="*/ 0 h 655523"/>
                      <a:gd name="connsiteX1-51" fmla="*/ 113312 w 256251"/>
                      <a:gd name="connsiteY1-52" fmla="*/ 655523 h 655523"/>
                      <a:gd name="connsiteX2-53" fmla="*/ 256251 w 256251"/>
                      <a:gd name="connsiteY2-54" fmla="*/ 15666 h 655523"/>
                      <a:gd name="connsiteX0-55" fmla="*/ 0 w 256251"/>
                      <a:gd name="connsiteY0-56" fmla="*/ 0 h 655525"/>
                      <a:gd name="connsiteX1-57" fmla="*/ 113312 w 256251"/>
                      <a:gd name="connsiteY1-58" fmla="*/ 655523 h 655525"/>
                      <a:gd name="connsiteX2-59" fmla="*/ 256251 w 256251"/>
                      <a:gd name="connsiteY2-60" fmla="*/ 15666 h 655525"/>
                      <a:gd name="connsiteX0-61" fmla="*/ 0 w 256251"/>
                      <a:gd name="connsiteY0-62" fmla="*/ 0 h 655748"/>
                      <a:gd name="connsiteX1-63" fmla="*/ 113312 w 256251"/>
                      <a:gd name="connsiteY1-64" fmla="*/ 655523 h 655748"/>
                      <a:gd name="connsiteX2-65" fmla="*/ 256251 w 256251"/>
                      <a:gd name="connsiteY2-66" fmla="*/ 15666 h 655748"/>
                      <a:gd name="connsiteX0-67" fmla="*/ 0 w 278094"/>
                      <a:gd name="connsiteY0-68" fmla="*/ 0 h 655748"/>
                      <a:gd name="connsiteX1-69" fmla="*/ 135155 w 278094"/>
                      <a:gd name="connsiteY1-70" fmla="*/ 655523 h 655748"/>
                      <a:gd name="connsiteX2-71" fmla="*/ 278094 w 278094"/>
                      <a:gd name="connsiteY2-72" fmla="*/ 15666 h 655748"/>
                      <a:gd name="connsiteX0-73" fmla="*/ 0 w 278094"/>
                      <a:gd name="connsiteY0-74" fmla="*/ 0 h 655743"/>
                      <a:gd name="connsiteX1-75" fmla="*/ 135155 w 278094"/>
                      <a:gd name="connsiteY1-76" fmla="*/ 655523 h 655743"/>
                      <a:gd name="connsiteX2-77" fmla="*/ 278094 w 278094"/>
                      <a:gd name="connsiteY2-78" fmla="*/ 15666 h 655743"/>
                      <a:gd name="connsiteX0-79" fmla="*/ 0 w 279058"/>
                      <a:gd name="connsiteY0-80" fmla="*/ 0 h 655745"/>
                      <a:gd name="connsiteX1-81" fmla="*/ 135155 w 279058"/>
                      <a:gd name="connsiteY1-82" fmla="*/ 655523 h 655745"/>
                      <a:gd name="connsiteX2-83" fmla="*/ 279058 w 279058"/>
                      <a:gd name="connsiteY2-84" fmla="*/ 4696 h 655745"/>
                      <a:gd name="connsiteX0-85" fmla="*/ 0 w 279058"/>
                      <a:gd name="connsiteY0-86" fmla="*/ 0 h 655743"/>
                      <a:gd name="connsiteX1-87" fmla="*/ 135155 w 279058"/>
                      <a:gd name="connsiteY1-88" fmla="*/ 655523 h 655743"/>
                      <a:gd name="connsiteX2-89" fmla="*/ 279058 w 279058"/>
                      <a:gd name="connsiteY2-90" fmla="*/ 4696 h 655743"/>
                      <a:gd name="connsiteX0-91" fmla="*/ 0 w 279058"/>
                      <a:gd name="connsiteY0-92" fmla="*/ 0 h 655523"/>
                      <a:gd name="connsiteX1-93" fmla="*/ 135155 w 279058"/>
                      <a:gd name="connsiteY1-94" fmla="*/ 655523 h 655523"/>
                      <a:gd name="connsiteX2-95" fmla="*/ 279058 w 279058"/>
                      <a:gd name="connsiteY2-96" fmla="*/ 4696 h 655523"/>
                      <a:gd name="connsiteX0-97" fmla="*/ 0 w 279058"/>
                      <a:gd name="connsiteY0-98" fmla="*/ 0 h 655523"/>
                      <a:gd name="connsiteX1-99" fmla="*/ 135155 w 279058"/>
                      <a:gd name="connsiteY1-100" fmla="*/ 655523 h 655523"/>
                      <a:gd name="connsiteX2-101" fmla="*/ 279058 w 279058"/>
                      <a:gd name="connsiteY2-102" fmla="*/ 4696 h 655523"/>
                      <a:gd name="connsiteX0-103" fmla="*/ 0 w 279058"/>
                      <a:gd name="connsiteY0-104" fmla="*/ 0 h 655523"/>
                      <a:gd name="connsiteX1-105" fmla="*/ 135155 w 279058"/>
                      <a:gd name="connsiteY1-106" fmla="*/ 655523 h 655523"/>
                      <a:gd name="connsiteX2-107" fmla="*/ 279058 w 279058"/>
                      <a:gd name="connsiteY2-108" fmla="*/ 4696 h 655523"/>
                      <a:gd name="connsiteX0-109" fmla="*/ 0 w 283888"/>
                      <a:gd name="connsiteY0-110" fmla="*/ 110263 h 650827"/>
                      <a:gd name="connsiteX1-111" fmla="*/ 139985 w 283888"/>
                      <a:gd name="connsiteY1-112" fmla="*/ 650827 h 650827"/>
                      <a:gd name="connsiteX2-113" fmla="*/ 283888 w 283888"/>
                      <a:gd name="connsiteY2-114" fmla="*/ 0 h 650827"/>
                      <a:gd name="connsiteX0-115" fmla="*/ 0 w 283888"/>
                      <a:gd name="connsiteY0-116" fmla="*/ 110263 h 650827"/>
                      <a:gd name="connsiteX1-117" fmla="*/ 139985 w 283888"/>
                      <a:gd name="connsiteY1-118" fmla="*/ 650827 h 650827"/>
                      <a:gd name="connsiteX2-119" fmla="*/ 283888 w 283888"/>
                      <a:gd name="connsiteY2-120" fmla="*/ 0 h 650827"/>
                      <a:gd name="connsiteX0-121" fmla="*/ 0 w 283888"/>
                      <a:gd name="connsiteY0-122" fmla="*/ 110263 h 654208"/>
                      <a:gd name="connsiteX1-123" fmla="*/ 149041 w 283888"/>
                      <a:gd name="connsiteY1-124" fmla="*/ 654208 h 654208"/>
                      <a:gd name="connsiteX2-125" fmla="*/ 283888 w 283888"/>
                      <a:gd name="connsiteY2-126" fmla="*/ 0 h 654208"/>
                      <a:gd name="connsiteX0-127" fmla="*/ 0 w 320715"/>
                      <a:gd name="connsiteY0-128" fmla="*/ 113644 h 654208"/>
                      <a:gd name="connsiteX1-129" fmla="*/ 185868 w 320715"/>
                      <a:gd name="connsiteY1-130" fmla="*/ 654208 h 654208"/>
                      <a:gd name="connsiteX2-131" fmla="*/ 320715 w 320715"/>
                      <a:gd name="connsiteY2-132" fmla="*/ 0 h 654208"/>
                      <a:gd name="connsiteX0-133" fmla="*/ 0 w 320715"/>
                      <a:gd name="connsiteY0-134" fmla="*/ 113644 h 745500"/>
                      <a:gd name="connsiteX1-135" fmla="*/ 191301 w 320715"/>
                      <a:gd name="connsiteY1-136" fmla="*/ 745500 h 745500"/>
                      <a:gd name="connsiteX2-137" fmla="*/ 320715 w 320715"/>
                      <a:gd name="connsiteY2-138" fmla="*/ 0 h 745500"/>
                      <a:gd name="connsiteX0-139" fmla="*/ 0 w 320715"/>
                      <a:gd name="connsiteY0-140" fmla="*/ 113644 h 745500"/>
                      <a:gd name="connsiteX1-141" fmla="*/ 191301 w 320715"/>
                      <a:gd name="connsiteY1-142" fmla="*/ 745500 h 745500"/>
                      <a:gd name="connsiteX2-143" fmla="*/ 320715 w 320715"/>
                      <a:gd name="connsiteY2-144" fmla="*/ 0 h 7455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84" name="组合 83"/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116" name="直接箭头连接符 115"/>
                    <p:cNvCxnSpPr/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直接箭头连接符 116"/>
                    <p:cNvCxnSpPr/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5" name="文本框 84"/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椭圆 85"/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" name="椭圆 86"/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" name="椭圆 87"/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" name="椭圆 88"/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" name="椭圆 89"/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1" name="椭圆 90"/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2" name="椭圆 91"/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" name="椭圆 92"/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" name="椭圆 93"/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" name="椭圆 94"/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>
                    <a:endCxn id="87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>
                    <a:endCxn id="86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>
                    <a:endCxn id="89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>
                    <a:endCxn id="93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>
                    <a:endCxn id="94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>
                    <a:endCxn id="95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>
                    <a:endCxn id="91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/>
                  <p:cNvCxnSpPr/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>
                    <a:endCxn id="92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接连接符 112"/>
                  <p:cNvCxnSpPr>
                    <a:endCxn id="93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接连接符 113"/>
                  <p:cNvCxnSpPr>
                    <a:endCxn id="94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连接符 114"/>
                  <p:cNvCxnSpPr>
                    <a:endCxn id="95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" name="组合 42"/>
              <p:cNvGrpSpPr/>
              <p:nvPr/>
            </p:nvGrpSpPr>
            <p:grpSpPr>
              <a:xfrm>
                <a:off x="6173800" y="5593740"/>
                <a:ext cx="1133920" cy="902771"/>
                <a:chOff x="954190" y="4187922"/>
                <a:chExt cx="4497202" cy="2824653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4618945" y="5798687"/>
                  <a:ext cx="832447" cy="1213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组合 44"/>
                <p:cNvGrpSpPr/>
                <p:nvPr/>
              </p:nvGrpSpPr>
              <p:grpSpPr>
                <a:xfrm>
                  <a:off x="954190" y="4187922"/>
                  <a:ext cx="4141684" cy="2487358"/>
                  <a:chOff x="954190" y="4187922"/>
                  <a:chExt cx="4141684" cy="2487358"/>
                </a:xfrm>
              </p:grpSpPr>
              <p:sp>
                <p:nvSpPr>
                  <p:cNvPr id="46" name="任意多边形: 形状 45"/>
                  <p:cNvSpPr/>
                  <p:nvPr/>
                </p:nvSpPr>
                <p:spPr>
                  <a:xfrm flipH="1" flipV="1">
                    <a:off x="1242816" y="5033789"/>
                    <a:ext cx="3296354" cy="1631657"/>
                  </a:xfrm>
                  <a:custGeom>
                    <a:avLst/>
                    <a:gdLst>
                      <a:gd name="connsiteX0" fmla="*/ 0 w 171450"/>
                      <a:gd name="connsiteY0" fmla="*/ 0 h 667915"/>
                      <a:gd name="connsiteX1" fmla="*/ 88900 w 171450"/>
                      <a:gd name="connsiteY1" fmla="*/ 660400 h 667915"/>
                      <a:gd name="connsiteX2" fmla="*/ 171450 w 171450"/>
                      <a:gd name="connsiteY2" fmla="*/ 298450 h 667915"/>
                      <a:gd name="connsiteX0-1" fmla="*/ 0 w 248542"/>
                      <a:gd name="connsiteY0-2" fmla="*/ 57467 h 720971"/>
                      <a:gd name="connsiteX1-3" fmla="*/ 88900 w 248542"/>
                      <a:gd name="connsiteY1-4" fmla="*/ 717867 h 720971"/>
                      <a:gd name="connsiteX2-5" fmla="*/ 248542 w 248542"/>
                      <a:gd name="connsiteY2-6" fmla="*/ 0 h 720971"/>
                      <a:gd name="connsiteX0-7" fmla="*/ 0 w 256251"/>
                      <a:gd name="connsiteY0-8" fmla="*/ 0 h 736636"/>
                      <a:gd name="connsiteX1-9" fmla="*/ 96609 w 256251"/>
                      <a:gd name="connsiteY1-10" fmla="*/ 733533 h 736636"/>
                      <a:gd name="connsiteX2-11" fmla="*/ 256251 w 256251"/>
                      <a:gd name="connsiteY2-12" fmla="*/ 15666 h 736636"/>
                      <a:gd name="connsiteX0-13" fmla="*/ 0 w 256251"/>
                      <a:gd name="connsiteY0-14" fmla="*/ 0 h 659087"/>
                      <a:gd name="connsiteX1-15" fmla="*/ 113312 w 256251"/>
                      <a:gd name="connsiteY1-16" fmla="*/ 655523 h 659087"/>
                      <a:gd name="connsiteX2-17" fmla="*/ 256251 w 256251"/>
                      <a:gd name="connsiteY2-18" fmla="*/ 15666 h 659087"/>
                      <a:gd name="connsiteX0-19" fmla="*/ 0 w 256251"/>
                      <a:gd name="connsiteY0-20" fmla="*/ 0 h 655523"/>
                      <a:gd name="connsiteX1-21" fmla="*/ 113312 w 256251"/>
                      <a:gd name="connsiteY1-22" fmla="*/ 655523 h 655523"/>
                      <a:gd name="connsiteX2-23" fmla="*/ 256251 w 256251"/>
                      <a:gd name="connsiteY2-24" fmla="*/ 15666 h 655523"/>
                      <a:gd name="connsiteX0-25" fmla="*/ 0 w 256251"/>
                      <a:gd name="connsiteY0-26" fmla="*/ 0 h 655523"/>
                      <a:gd name="connsiteX1-27" fmla="*/ 113312 w 256251"/>
                      <a:gd name="connsiteY1-28" fmla="*/ 655523 h 655523"/>
                      <a:gd name="connsiteX2-29" fmla="*/ 256251 w 256251"/>
                      <a:gd name="connsiteY2-30" fmla="*/ 15666 h 655523"/>
                      <a:gd name="connsiteX0-31" fmla="*/ 0 w 256251"/>
                      <a:gd name="connsiteY0-32" fmla="*/ 0 h 655523"/>
                      <a:gd name="connsiteX1-33" fmla="*/ 113312 w 256251"/>
                      <a:gd name="connsiteY1-34" fmla="*/ 655523 h 655523"/>
                      <a:gd name="connsiteX2-35" fmla="*/ 256251 w 256251"/>
                      <a:gd name="connsiteY2-36" fmla="*/ 15666 h 655523"/>
                      <a:gd name="connsiteX0-37" fmla="*/ 0 w 256251"/>
                      <a:gd name="connsiteY0-38" fmla="*/ 0 h 655523"/>
                      <a:gd name="connsiteX1-39" fmla="*/ 113312 w 256251"/>
                      <a:gd name="connsiteY1-40" fmla="*/ 655523 h 655523"/>
                      <a:gd name="connsiteX2-41" fmla="*/ 256251 w 256251"/>
                      <a:gd name="connsiteY2-42" fmla="*/ 15666 h 655523"/>
                      <a:gd name="connsiteX0-43" fmla="*/ 0 w 256251"/>
                      <a:gd name="connsiteY0-44" fmla="*/ 0 h 655523"/>
                      <a:gd name="connsiteX1-45" fmla="*/ 113312 w 256251"/>
                      <a:gd name="connsiteY1-46" fmla="*/ 655523 h 655523"/>
                      <a:gd name="connsiteX2-47" fmla="*/ 256251 w 256251"/>
                      <a:gd name="connsiteY2-48" fmla="*/ 15666 h 655523"/>
                      <a:gd name="connsiteX0-49" fmla="*/ 0 w 256251"/>
                      <a:gd name="connsiteY0-50" fmla="*/ 0 h 655523"/>
                      <a:gd name="connsiteX1-51" fmla="*/ 113312 w 256251"/>
                      <a:gd name="connsiteY1-52" fmla="*/ 655523 h 655523"/>
                      <a:gd name="connsiteX2-53" fmla="*/ 256251 w 256251"/>
                      <a:gd name="connsiteY2-54" fmla="*/ 15666 h 655523"/>
                      <a:gd name="connsiteX0-55" fmla="*/ 0 w 256251"/>
                      <a:gd name="connsiteY0-56" fmla="*/ 0 h 655525"/>
                      <a:gd name="connsiteX1-57" fmla="*/ 113312 w 256251"/>
                      <a:gd name="connsiteY1-58" fmla="*/ 655523 h 655525"/>
                      <a:gd name="connsiteX2-59" fmla="*/ 256251 w 256251"/>
                      <a:gd name="connsiteY2-60" fmla="*/ 15666 h 655525"/>
                      <a:gd name="connsiteX0-61" fmla="*/ 0 w 256251"/>
                      <a:gd name="connsiteY0-62" fmla="*/ 0 h 655748"/>
                      <a:gd name="connsiteX1-63" fmla="*/ 113312 w 256251"/>
                      <a:gd name="connsiteY1-64" fmla="*/ 655523 h 655748"/>
                      <a:gd name="connsiteX2-65" fmla="*/ 256251 w 256251"/>
                      <a:gd name="connsiteY2-66" fmla="*/ 15666 h 655748"/>
                      <a:gd name="connsiteX0-67" fmla="*/ 0 w 278094"/>
                      <a:gd name="connsiteY0-68" fmla="*/ 0 h 655748"/>
                      <a:gd name="connsiteX1-69" fmla="*/ 135155 w 278094"/>
                      <a:gd name="connsiteY1-70" fmla="*/ 655523 h 655748"/>
                      <a:gd name="connsiteX2-71" fmla="*/ 278094 w 278094"/>
                      <a:gd name="connsiteY2-72" fmla="*/ 15666 h 655748"/>
                      <a:gd name="connsiteX0-73" fmla="*/ 0 w 278094"/>
                      <a:gd name="connsiteY0-74" fmla="*/ 0 h 655743"/>
                      <a:gd name="connsiteX1-75" fmla="*/ 135155 w 278094"/>
                      <a:gd name="connsiteY1-76" fmla="*/ 655523 h 655743"/>
                      <a:gd name="connsiteX2-77" fmla="*/ 278094 w 278094"/>
                      <a:gd name="connsiteY2-78" fmla="*/ 15666 h 655743"/>
                      <a:gd name="connsiteX0-79" fmla="*/ 0 w 279058"/>
                      <a:gd name="connsiteY0-80" fmla="*/ 0 h 655745"/>
                      <a:gd name="connsiteX1-81" fmla="*/ 135155 w 279058"/>
                      <a:gd name="connsiteY1-82" fmla="*/ 655523 h 655745"/>
                      <a:gd name="connsiteX2-83" fmla="*/ 279058 w 279058"/>
                      <a:gd name="connsiteY2-84" fmla="*/ 4696 h 655745"/>
                      <a:gd name="connsiteX0-85" fmla="*/ 0 w 279058"/>
                      <a:gd name="connsiteY0-86" fmla="*/ 0 h 655743"/>
                      <a:gd name="connsiteX1-87" fmla="*/ 135155 w 279058"/>
                      <a:gd name="connsiteY1-88" fmla="*/ 655523 h 655743"/>
                      <a:gd name="connsiteX2-89" fmla="*/ 279058 w 279058"/>
                      <a:gd name="connsiteY2-90" fmla="*/ 4696 h 655743"/>
                      <a:gd name="connsiteX0-91" fmla="*/ 0 w 279058"/>
                      <a:gd name="connsiteY0-92" fmla="*/ 0 h 655523"/>
                      <a:gd name="connsiteX1-93" fmla="*/ 135155 w 279058"/>
                      <a:gd name="connsiteY1-94" fmla="*/ 655523 h 655523"/>
                      <a:gd name="connsiteX2-95" fmla="*/ 279058 w 279058"/>
                      <a:gd name="connsiteY2-96" fmla="*/ 4696 h 655523"/>
                      <a:gd name="connsiteX0-97" fmla="*/ 0 w 279058"/>
                      <a:gd name="connsiteY0-98" fmla="*/ 0 h 655523"/>
                      <a:gd name="connsiteX1-99" fmla="*/ 135155 w 279058"/>
                      <a:gd name="connsiteY1-100" fmla="*/ 655523 h 655523"/>
                      <a:gd name="connsiteX2-101" fmla="*/ 279058 w 279058"/>
                      <a:gd name="connsiteY2-102" fmla="*/ 4696 h 655523"/>
                      <a:gd name="connsiteX0-103" fmla="*/ 0 w 279058"/>
                      <a:gd name="connsiteY0-104" fmla="*/ 0 h 655523"/>
                      <a:gd name="connsiteX1-105" fmla="*/ 135155 w 279058"/>
                      <a:gd name="connsiteY1-106" fmla="*/ 655523 h 655523"/>
                      <a:gd name="connsiteX2-107" fmla="*/ 279058 w 279058"/>
                      <a:gd name="connsiteY2-108" fmla="*/ 4696 h 655523"/>
                      <a:gd name="connsiteX0-109" fmla="*/ 0 w 283888"/>
                      <a:gd name="connsiteY0-110" fmla="*/ 110263 h 650827"/>
                      <a:gd name="connsiteX1-111" fmla="*/ 139985 w 283888"/>
                      <a:gd name="connsiteY1-112" fmla="*/ 650827 h 650827"/>
                      <a:gd name="connsiteX2-113" fmla="*/ 283888 w 283888"/>
                      <a:gd name="connsiteY2-114" fmla="*/ 0 h 650827"/>
                      <a:gd name="connsiteX0-115" fmla="*/ 0 w 283888"/>
                      <a:gd name="connsiteY0-116" fmla="*/ 110263 h 650827"/>
                      <a:gd name="connsiteX1-117" fmla="*/ 139985 w 283888"/>
                      <a:gd name="connsiteY1-118" fmla="*/ 650827 h 650827"/>
                      <a:gd name="connsiteX2-119" fmla="*/ 283888 w 283888"/>
                      <a:gd name="connsiteY2-120" fmla="*/ 0 h 650827"/>
                      <a:gd name="connsiteX0-121" fmla="*/ 0 w 283888"/>
                      <a:gd name="connsiteY0-122" fmla="*/ 110263 h 654208"/>
                      <a:gd name="connsiteX1-123" fmla="*/ 149041 w 283888"/>
                      <a:gd name="connsiteY1-124" fmla="*/ 654208 h 654208"/>
                      <a:gd name="connsiteX2-125" fmla="*/ 283888 w 283888"/>
                      <a:gd name="connsiteY2-126" fmla="*/ 0 h 654208"/>
                      <a:gd name="connsiteX0-127" fmla="*/ 0 w 320715"/>
                      <a:gd name="connsiteY0-128" fmla="*/ 113644 h 654208"/>
                      <a:gd name="connsiteX1-129" fmla="*/ 185868 w 320715"/>
                      <a:gd name="connsiteY1-130" fmla="*/ 654208 h 654208"/>
                      <a:gd name="connsiteX2-131" fmla="*/ 320715 w 320715"/>
                      <a:gd name="connsiteY2-132" fmla="*/ 0 h 654208"/>
                      <a:gd name="connsiteX0-133" fmla="*/ 0 w 320715"/>
                      <a:gd name="connsiteY0-134" fmla="*/ 113644 h 745500"/>
                      <a:gd name="connsiteX1-135" fmla="*/ 191301 w 320715"/>
                      <a:gd name="connsiteY1-136" fmla="*/ 745500 h 745500"/>
                      <a:gd name="connsiteX2-137" fmla="*/ 320715 w 320715"/>
                      <a:gd name="connsiteY2-138" fmla="*/ 0 h 745500"/>
                      <a:gd name="connsiteX0-139" fmla="*/ 0 w 320715"/>
                      <a:gd name="connsiteY0-140" fmla="*/ 113644 h 745500"/>
                      <a:gd name="connsiteX1-141" fmla="*/ 191301 w 320715"/>
                      <a:gd name="connsiteY1-142" fmla="*/ 745500 h 745500"/>
                      <a:gd name="connsiteX2-143" fmla="*/ 320715 w 320715"/>
                      <a:gd name="connsiteY2-144" fmla="*/ 0 h 74550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320715" h="745500">
                        <a:moveTo>
                          <a:pt x="0" y="113644"/>
                        </a:moveTo>
                        <a:cubicBezTo>
                          <a:pt x="112063" y="123126"/>
                          <a:pt x="151484" y="739639"/>
                          <a:pt x="191301" y="745500"/>
                        </a:cubicBezTo>
                        <a:cubicBezTo>
                          <a:pt x="236900" y="742829"/>
                          <a:pt x="287303" y="322859"/>
                          <a:pt x="320715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200"/>
                  </a:p>
                </p:txBody>
              </p:sp>
              <p:grpSp>
                <p:nvGrpSpPr>
                  <p:cNvPr id="47" name="组合 46"/>
                  <p:cNvGrpSpPr/>
                  <p:nvPr/>
                </p:nvGrpSpPr>
                <p:grpSpPr>
                  <a:xfrm>
                    <a:off x="961281" y="4591050"/>
                    <a:ext cx="4134593" cy="2084230"/>
                    <a:chOff x="5131837" y="2065313"/>
                    <a:chExt cx="1412227" cy="704219"/>
                  </a:xfrm>
                </p:grpSpPr>
                <p:cxnSp>
                  <p:nvCxnSpPr>
                    <p:cNvPr id="79" name="直接箭头连接符 78"/>
                    <p:cNvCxnSpPr/>
                    <p:nvPr/>
                  </p:nvCxnSpPr>
                  <p:spPr>
                    <a:xfrm flipV="1">
                      <a:off x="5131837" y="2065313"/>
                      <a:ext cx="0" cy="70421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直接箭头连接符 79"/>
                    <p:cNvCxnSpPr/>
                    <p:nvPr/>
                  </p:nvCxnSpPr>
                  <p:spPr>
                    <a:xfrm flipV="1">
                      <a:off x="5131837" y="2765643"/>
                      <a:ext cx="1412227" cy="3889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981636" y="4187922"/>
                    <a:ext cx="1000747" cy="1213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</a:t>
                    </a:r>
                    <a:endParaRPr lang="zh-CN" alt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2512622" y="498868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2144322" y="517031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>
                    <a:off x="1877622" y="54687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>
                    <a:off x="1639270" y="5768142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" name="椭圆 52"/>
                  <p:cNvSpPr/>
                  <p:nvPr/>
                </p:nvSpPr>
                <p:spPr>
                  <a:xfrm>
                    <a:off x="1448770" y="6126369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>
                    <a:off x="1270204" y="6431804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>
                    <a:off x="2890993" y="52599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>
                    <a:off x="3143264" y="556640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椭圆 56"/>
                  <p:cNvSpPr/>
                  <p:nvPr/>
                </p:nvSpPr>
                <p:spPr>
                  <a:xfrm>
                    <a:off x="3440152" y="5929456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>
                    <a:off x="3871952" y="6202147"/>
                    <a:ext cx="104765" cy="8958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9" name="直接连接符 58"/>
                  <p:cNvCxnSpPr/>
                  <p:nvPr/>
                </p:nvCxnSpPr>
                <p:spPr>
                  <a:xfrm>
                    <a:off x="961281" y="5513562"/>
                    <a:ext cx="9687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/>
                  <p:cNvCxnSpPr/>
                  <p:nvPr/>
                </p:nvCxnSpPr>
                <p:spPr>
                  <a:xfrm flipV="1">
                    <a:off x="954709" y="6469856"/>
                    <a:ext cx="300210" cy="56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/>
                  <p:cNvCxnSpPr/>
                  <p:nvPr/>
                </p:nvCxnSpPr>
                <p:spPr>
                  <a:xfrm>
                    <a:off x="967854" y="6167977"/>
                    <a:ext cx="513284" cy="422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>
                    <a:endCxn id="50" idx="2"/>
                  </p:cNvCxnSpPr>
                  <p:nvPr/>
                </p:nvCxnSpPr>
                <p:spPr>
                  <a:xfrm>
                    <a:off x="967854" y="5205796"/>
                    <a:ext cx="1176468" cy="931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>
                    <a:endCxn id="49" idx="2"/>
                  </p:cNvCxnSpPr>
                  <p:nvPr/>
                </p:nvCxnSpPr>
                <p:spPr>
                  <a:xfrm>
                    <a:off x="954708" y="5009911"/>
                    <a:ext cx="1557914" cy="2356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>
                    <a:endCxn id="52" idx="2"/>
                  </p:cNvCxnSpPr>
                  <p:nvPr/>
                </p:nvCxnSpPr>
                <p:spPr>
                  <a:xfrm>
                    <a:off x="961281" y="5798687"/>
                    <a:ext cx="677989" cy="1424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>
                    <a:off x="964982" y="5282182"/>
                    <a:ext cx="1951627" cy="277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>
                    <a:endCxn id="56" idx="2"/>
                  </p:cNvCxnSpPr>
                  <p:nvPr/>
                </p:nvCxnSpPr>
                <p:spPr>
                  <a:xfrm>
                    <a:off x="954190" y="5587182"/>
                    <a:ext cx="2189074" cy="2401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>
                    <a:endCxn id="57" idx="2"/>
                  </p:cNvCxnSpPr>
                  <p:nvPr/>
                </p:nvCxnSpPr>
                <p:spPr>
                  <a:xfrm>
                    <a:off x="954190" y="5953523"/>
                    <a:ext cx="2485962" cy="20727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>
                    <a:endCxn id="58" idx="2"/>
                  </p:cNvCxnSpPr>
                  <p:nvPr/>
                </p:nvCxnSpPr>
                <p:spPr>
                  <a:xfrm flipV="1">
                    <a:off x="981635" y="6246941"/>
                    <a:ext cx="2890317" cy="88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/>
                  <p:cNvCxnSpPr>
                    <a:endCxn id="54" idx="4"/>
                  </p:cNvCxnSpPr>
                  <p:nvPr/>
                </p:nvCxnSpPr>
                <p:spPr>
                  <a:xfrm flipV="1">
                    <a:off x="1322587" y="6521391"/>
                    <a:ext cx="0" cy="1325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/>
                  <p:nvPr/>
                </p:nvCxnSpPr>
                <p:spPr>
                  <a:xfrm flipV="1">
                    <a:off x="1502145" y="6157611"/>
                    <a:ext cx="0" cy="49632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 flipV="1">
                    <a:off x="1691228" y="5812935"/>
                    <a:ext cx="0" cy="86234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 flipV="1">
                    <a:off x="1930004" y="5522350"/>
                    <a:ext cx="0" cy="114142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/>
                </p:nvCxnSpPr>
                <p:spPr>
                  <a:xfrm flipV="1">
                    <a:off x="2196704" y="5215112"/>
                    <a:ext cx="0" cy="1460168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 flipV="1">
                    <a:off x="2563814" y="5016429"/>
                    <a:ext cx="0" cy="164734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>
                    <a:endCxn id="55" idx="4"/>
                  </p:cNvCxnSpPr>
                  <p:nvPr/>
                </p:nvCxnSpPr>
                <p:spPr>
                  <a:xfrm flipV="1">
                    <a:off x="2943375" y="5349493"/>
                    <a:ext cx="1" cy="1304443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>
                    <a:endCxn id="56" idx="4"/>
                  </p:cNvCxnSpPr>
                  <p:nvPr/>
                </p:nvCxnSpPr>
                <p:spPr>
                  <a:xfrm flipV="1">
                    <a:off x="3195646" y="5655993"/>
                    <a:ext cx="1" cy="1007776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接连接符 76"/>
                  <p:cNvCxnSpPr>
                    <a:endCxn id="57" idx="0"/>
                  </p:cNvCxnSpPr>
                  <p:nvPr/>
                </p:nvCxnSpPr>
                <p:spPr>
                  <a:xfrm flipV="1">
                    <a:off x="3492534" y="5929456"/>
                    <a:ext cx="1" cy="72448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>
                    <a:endCxn id="58" idx="4"/>
                  </p:cNvCxnSpPr>
                  <p:nvPr/>
                </p:nvCxnSpPr>
                <p:spPr>
                  <a:xfrm flipV="1">
                    <a:off x="3924335" y="6291734"/>
                    <a:ext cx="0" cy="35819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8" name="文本框 37"/>
            <p:cNvSpPr txBox="1"/>
            <p:nvPr/>
          </p:nvSpPr>
          <p:spPr>
            <a:xfrm>
              <a:off x="546838" y="3633167"/>
              <a:ext cx="13433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r>
                <a:rPr lang="zh-CN" altLang="en-US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对应的电压波形</a:t>
              </a:r>
              <a:endParaRPr lang="zh-CN" altLang="en-US" sz="1400" b="1" dirty="0">
                <a:solidFill>
                  <a:srgbClr val="17479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52512" y="4809818"/>
              <a:ext cx="13354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trans</a:t>
              </a:r>
              <a:r>
                <a:rPr lang="zh-CN" altLang="en-US" sz="1400" b="1" dirty="0">
                  <a:solidFill>
                    <a:srgbClr val="17479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对应的电流波形</a:t>
              </a:r>
              <a:endParaRPr lang="zh-CN" altLang="en-US" sz="1400" b="1" dirty="0">
                <a:solidFill>
                  <a:srgbClr val="17479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7" name="左大括号 516"/>
          <p:cNvSpPr/>
          <p:nvPr/>
        </p:nvSpPr>
        <p:spPr>
          <a:xfrm rot="16200000">
            <a:off x="2588480" y="4809826"/>
            <a:ext cx="229429" cy="1273078"/>
          </a:xfrm>
          <a:prstGeom prst="leftBrace">
            <a:avLst>
              <a:gd name="adj1" fmla="val 32059"/>
              <a:gd name="adj2" fmla="val 50000"/>
            </a:avLst>
          </a:prstGeom>
          <a:noFill/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518" name="组合 517"/>
          <p:cNvGrpSpPr/>
          <p:nvPr/>
        </p:nvGrpSpPr>
        <p:grpSpPr>
          <a:xfrm>
            <a:off x="7107603" y="843339"/>
            <a:ext cx="3821581" cy="3364867"/>
            <a:chOff x="-401550" y="1473200"/>
            <a:chExt cx="5980593" cy="5214279"/>
          </a:xfrm>
        </p:grpSpPr>
        <p:grpSp>
          <p:nvGrpSpPr>
            <p:cNvPr id="519" name="组合 518"/>
            <p:cNvGrpSpPr/>
            <p:nvPr/>
          </p:nvGrpSpPr>
          <p:grpSpPr>
            <a:xfrm>
              <a:off x="520369" y="1611367"/>
              <a:ext cx="3888742" cy="2410481"/>
              <a:chOff x="1924050" y="1571625"/>
              <a:chExt cx="4362450" cy="3000375"/>
            </a:xfrm>
          </p:grpSpPr>
          <p:cxnSp>
            <p:nvCxnSpPr>
              <p:cNvPr id="553" name="直接箭头连接符 552"/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直接箭头连接符 553"/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0" name="文本框 519"/>
                <p:cNvSpPr txBox="1"/>
                <p:nvPr/>
              </p:nvSpPr>
              <p:spPr>
                <a:xfrm>
                  <a:off x="4231654" y="4010583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520" name="文本框 5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654" y="4010583"/>
                  <a:ext cx="509442" cy="413435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1" name="文本框 520"/>
                <p:cNvSpPr txBox="1"/>
                <p:nvPr/>
              </p:nvSpPr>
              <p:spPr>
                <a:xfrm>
                  <a:off x="90814" y="1473200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521" name="文本框 5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14" y="1473200"/>
                  <a:ext cx="509442" cy="413435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2" name="任意多边形: 形状 521"/>
            <p:cNvSpPr/>
            <p:nvPr/>
          </p:nvSpPr>
          <p:spPr>
            <a:xfrm>
              <a:off x="537350" y="1756858"/>
              <a:ext cx="3694304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-1" fmla="*/ 2413000 w 2413000"/>
                <a:gd name="connsiteY0-2" fmla="*/ 0 h 2146300"/>
                <a:gd name="connsiteX1-3" fmla="*/ 1504950 w 2413000"/>
                <a:gd name="connsiteY1-4" fmla="*/ 660400 h 2146300"/>
                <a:gd name="connsiteX2-5" fmla="*/ 0 w 2413000"/>
                <a:gd name="connsiteY2-6" fmla="*/ 2146300 h 2146300"/>
                <a:gd name="connsiteX0-7" fmla="*/ 4019550 w 4019550"/>
                <a:gd name="connsiteY0-8" fmla="*/ 0 h 2374900"/>
                <a:gd name="connsiteX1-9" fmla="*/ 1504950 w 4019550"/>
                <a:gd name="connsiteY1-10" fmla="*/ 889000 h 2374900"/>
                <a:gd name="connsiteX2-11" fmla="*/ 0 w 4019550"/>
                <a:gd name="connsiteY2-12" fmla="*/ 2374900 h 2374900"/>
                <a:gd name="connsiteX0-13" fmla="*/ 4019550 w 4019550"/>
                <a:gd name="connsiteY0-14" fmla="*/ 0 h 2374900"/>
                <a:gd name="connsiteX1-15" fmla="*/ 1504950 w 4019550"/>
                <a:gd name="connsiteY1-16" fmla="*/ 889000 h 2374900"/>
                <a:gd name="connsiteX2-17" fmla="*/ 0 w 4019550"/>
                <a:gd name="connsiteY2-18" fmla="*/ 2374900 h 2374900"/>
                <a:gd name="connsiteX0-19" fmla="*/ 4165600 w 4165600"/>
                <a:gd name="connsiteY0-20" fmla="*/ 0 h 2419350"/>
                <a:gd name="connsiteX1-21" fmla="*/ 1504950 w 4165600"/>
                <a:gd name="connsiteY1-22" fmla="*/ 933450 h 2419350"/>
                <a:gd name="connsiteX2-23" fmla="*/ 0 w 4165600"/>
                <a:gd name="connsiteY2-24" fmla="*/ 2419350 h 2419350"/>
                <a:gd name="connsiteX0-25" fmla="*/ 4165600 w 4165600"/>
                <a:gd name="connsiteY0-26" fmla="*/ 0 h 2419350"/>
                <a:gd name="connsiteX1-27" fmla="*/ 1504950 w 4165600"/>
                <a:gd name="connsiteY1-28" fmla="*/ 933450 h 2419350"/>
                <a:gd name="connsiteX2-29" fmla="*/ 0 w 4165600"/>
                <a:gd name="connsiteY2-30" fmla="*/ 2419350 h 2419350"/>
                <a:gd name="connsiteX0-31" fmla="*/ 4165600 w 4165600"/>
                <a:gd name="connsiteY0-32" fmla="*/ 0 h 2419350"/>
                <a:gd name="connsiteX1-33" fmla="*/ 1504950 w 4165600"/>
                <a:gd name="connsiteY1-34" fmla="*/ 933450 h 2419350"/>
                <a:gd name="connsiteX2-35" fmla="*/ 0 w 4165600"/>
                <a:gd name="connsiteY2-36" fmla="*/ 2419350 h 2419350"/>
                <a:gd name="connsiteX0-37" fmla="*/ 4165600 w 4165600"/>
                <a:gd name="connsiteY0-38" fmla="*/ 0 h 2419350"/>
                <a:gd name="connsiteX1-39" fmla="*/ 1504950 w 4165600"/>
                <a:gd name="connsiteY1-40" fmla="*/ 933450 h 2419350"/>
                <a:gd name="connsiteX2-41" fmla="*/ 0 w 4165600"/>
                <a:gd name="connsiteY2-42" fmla="*/ 2419350 h 2419350"/>
                <a:gd name="connsiteX0-43" fmla="*/ 4165600 w 4165600"/>
                <a:gd name="connsiteY0-44" fmla="*/ 0 h 2419350"/>
                <a:gd name="connsiteX1-45" fmla="*/ 1504950 w 4165600"/>
                <a:gd name="connsiteY1-46" fmla="*/ 933450 h 2419350"/>
                <a:gd name="connsiteX2-47" fmla="*/ 0 w 4165600"/>
                <a:gd name="connsiteY2-48" fmla="*/ 2419350 h 2419350"/>
                <a:gd name="connsiteX0-49" fmla="*/ 4165600 w 4165600"/>
                <a:gd name="connsiteY0-50" fmla="*/ 0 h 2419350"/>
                <a:gd name="connsiteX1-51" fmla="*/ 1606550 w 4165600"/>
                <a:gd name="connsiteY1-52" fmla="*/ 800100 h 2419350"/>
                <a:gd name="connsiteX2-53" fmla="*/ 0 w 4165600"/>
                <a:gd name="connsiteY2-54" fmla="*/ 2419350 h 2419350"/>
                <a:gd name="connsiteX0-55" fmla="*/ 4165600 w 4165600"/>
                <a:gd name="connsiteY0-56" fmla="*/ 0 h 2419350"/>
                <a:gd name="connsiteX1-57" fmla="*/ 1606550 w 4165600"/>
                <a:gd name="connsiteY1-58" fmla="*/ 800100 h 2419350"/>
                <a:gd name="connsiteX2-59" fmla="*/ 1165364 w 4165600"/>
                <a:gd name="connsiteY2-60" fmla="*/ 1234869 h 2419350"/>
                <a:gd name="connsiteX3" fmla="*/ 0 w 4165600"/>
                <a:gd name="connsiteY3" fmla="*/ 2419350 h 2419350"/>
                <a:gd name="connsiteX0-61" fmla="*/ 4165600 w 4165600"/>
                <a:gd name="connsiteY0-62" fmla="*/ 0 h 2419350"/>
                <a:gd name="connsiteX1-63" fmla="*/ 1606550 w 4165600"/>
                <a:gd name="connsiteY1-64" fmla="*/ 800100 h 2419350"/>
                <a:gd name="connsiteX2-65" fmla="*/ 391794 w 4165600"/>
                <a:gd name="connsiteY2-66" fmla="*/ 2271735 h 2419350"/>
                <a:gd name="connsiteX3-67" fmla="*/ 0 w 4165600"/>
                <a:gd name="connsiteY3-68" fmla="*/ 2419350 h 2419350"/>
                <a:gd name="connsiteX0-69" fmla="*/ 4165600 w 4165600"/>
                <a:gd name="connsiteY0-70" fmla="*/ 0 h 2419350"/>
                <a:gd name="connsiteX1-71" fmla="*/ 1606550 w 4165600"/>
                <a:gd name="connsiteY1-72" fmla="*/ 800100 h 2419350"/>
                <a:gd name="connsiteX2-73" fmla="*/ 391794 w 4165600"/>
                <a:gd name="connsiteY2-74" fmla="*/ 2271735 h 2419350"/>
                <a:gd name="connsiteX3-75" fmla="*/ 0 w 4165600"/>
                <a:gd name="connsiteY3-76" fmla="*/ 2419350 h 2419350"/>
                <a:gd name="connsiteX0-77" fmla="*/ 4165600 w 4165600"/>
                <a:gd name="connsiteY0-78" fmla="*/ 0 h 2419350"/>
                <a:gd name="connsiteX1-79" fmla="*/ 1606550 w 4165600"/>
                <a:gd name="connsiteY1-80" fmla="*/ 800100 h 2419350"/>
                <a:gd name="connsiteX2-81" fmla="*/ 391794 w 4165600"/>
                <a:gd name="connsiteY2-82" fmla="*/ 2271735 h 2419350"/>
                <a:gd name="connsiteX3-83" fmla="*/ 0 w 4165600"/>
                <a:gd name="connsiteY3-84" fmla="*/ 2419350 h 2419350"/>
                <a:gd name="connsiteX0-85" fmla="*/ 4165600 w 4165600"/>
                <a:gd name="connsiteY0-86" fmla="*/ 0 h 2419350"/>
                <a:gd name="connsiteX1-87" fmla="*/ 1606550 w 4165600"/>
                <a:gd name="connsiteY1-88" fmla="*/ 800100 h 2419350"/>
                <a:gd name="connsiteX2-89" fmla="*/ 391794 w 4165600"/>
                <a:gd name="connsiteY2-90" fmla="*/ 2271735 h 2419350"/>
                <a:gd name="connsiteX3-91" fmla="*/ 0 w 4165600"/>
                <a:gd name="connsiteY3-92" fmla="*/ 2419350 h 2419350"/>
                <a:gd name="connsiteX0-93" fmla="*/ 4165600 w 4165600"/>
                <a:gd name="connsiteY0-94" fmla="*/ 0 h 2419350"/>
                <a:gd name="connsiteX1-95" fmla="*/ 1606550 w 4165600"/>
                <a:gd name="connsiteY1-96" fmla="*/ 800100 h 2419350"/>
                <a:gd name="connsiteX2-97" fmla="*/ 391794 w 4165600"/>
                <a:gd name="connsiteY2-98" fmla="*/ 2339357 h 2419350"/>
                <a:gd name="connsiteX3-99" fmla="*/ 0 w 4165600"/>
                <a:gd name="connsiteY3-100" fmla="*/ 2419350 h 2419350"/>
                <a:gd name="connsiteX0-101" fmla="*/ 4165600 w 4165600"/>
                <a:gd name="connsiteY0-102" fmla="*/ 0 h 2419350"/>
                <a:gd name="connsiteX1-103" fmla="*/ 1606550 w 4165600"/>
                <a:gd name="connsiteY1-104" fmla="*/ 800100 h 2419350"/>
                <a:gd name="connsiteX2-105" fmla="*/ 391794 w 4165600"/>
                <a:gd name="connsiteY2-106" fmla="*/ 2339357 h 2419350"/>
                <a:gd name="connsiteX3-107" fmla="*/ 0 w 4165600"/>
                <a:gd name="connsiteY3-108" fmla="*/ 2419350 h 2419350"/>
                <a:gd name="connsiteX0-109" fmla="*/ 4165600 w 4165600"/>
                <a:gd name="connsiteY0-110" fmla="*/ 0 h 2419350"/>
                <a:gd name="connsiteX1-111" fmla="*/ 1606550 w 4165600"/>
                <a:gd name="connsiteY1-112" fmla="*/ 800100 h 2419350"/>
                <a:gd name="connsiteX2-113" fmla="*/ 391794 w 4165600"/>
                <a:gd name="connsiteY2-114" fmla="*/ 2339357 h 2419350"/>
                <a:gd name="connsiteX3-115" fmla="*/ 0 w 4165600"/>
                <a:gd name="connsiteY3-116" fmla="*/ 2419350 h 2419350"/>
                <a:gd name="connsiteX0-117" fmla="*/ 4165600 w 4165600"/>
                <a:gd name="connsiteY0-118" fmla="*/ 0 h 2419350"/>
                <a:gd name="connsiteX1-119" fmla="*/ 1606550 w 4165600"/>
                <a:gd name="connsiteY1-120" fmla="*/ 800100 h 2419350"/>
                <a:gd name="connsiteX2-121" fmla="*/ 391794 w 4165600"/>
                <a:gd name="connsiteY2-122" fmla="*/ 2339357 h 2419350"/>
                <a:gd name="connsiteX3-123" fmla="*/ 0 w 4165600"/>
                <a:gd name="connsiteY3-124" fmla="*/ 2419350 h 2419350"/>
                <a:gd name="connsiteX0-125" fmla="*/ 4165600 w 4165600"/>
                <a:gd name="connsiteY0-126" fmla="*/ 0 h 2419350"/>
                <a:gd name="connsiteX1-127" fmla="*/ 1606550 w 4165600"/>
                <a:gd name="connsiteY1-128" fmla="*/ 800100 h 2419350"/>
                <a:gd name="connsiteX2-129" fmla="*/ 391794 w 4165600"/>
                <a:gd name="connsiteY2-130" fmla="*/ 2339357 h 2419350"/>
                <a:gd name="connsiteX3-131" fmla="*/ 0 w 4165600"/>
                <a:gd name="connsiteY3-132" fmla="*/ 2419350 h 2419350"/>
                <a:gd name="connsiteX0-133" fmla="*/ 4165600 w 4165600"/>
                <a:gd name="connsiteY0-134" fmla="*/ 0 h 2419350"/>
                <a:gd name="connsiteX1-135" fmla="*/ 1606550 w 4165600"/>
                <a:gd name="connsiteY1-136" fmla="*/ 800100 h 2419350"/>
                <a:gd name="connsiteX2-137" fmla="*/ 675181 w 4165600"/>
                <a:gd name="connsiteY2-138" fmla="*/ 2031302 h 2419350"/>
                <a:gd name="connsiteX3-139" fmla="*/ 0 w 4165600"/>
                <a:gd name="connsiteY3-140" fmla="*/ 2419350 h 2419350"/>
                <a:gd name="connsiteX0-141" fmla="*/ 4165600 w 4165600"/>
                <a:gd name="connsiteY0-142" fmla="*/ 0 h 2419350"/>
                <a:gd name="connsiteX1-143" fmla="*/ 1606550 w 4165600"/>
                <a:gd name="connsiteY1-144" fmla="*/ 800100 h 2419350"/>
                <a:gd name="connsiteX2-145" fmla="*/ 675181 w 4165600"/>
                <a:gd name="connsiteY2-146" fmla="*/ 2031302 h 2419350"/>
                <a:gd name="connsiteX3-147" fmla="*/ 0 w 4165600"/>
                <a:gd name="connsiteY3-148" fmla="*/ 2419350 h 2419350"/>
                <a:gd name="connsiteX0-149" fmla="*/ 4165600 w 4165600"/>
                <a:gd name="connsiteY0-150" fmla="*/ 0 h 2419350"/>
                <a:gd name="connsiteX1-151" fmla="*/ 1606550 w 4165600"/>
                <a:gd name="connsiteY1-152" fmla="*/ 800100 h 2419350"/>
                <a:gd name="connsiteX2-153" fmla="*/ 675181 w 4165600"/>
                <a:gd name="connsiteY2-154" fmla="*/ 2031302 h 2419350"/>
                <a:gd name="connsiteX3-155" fmla="*/ 0 w 4165600"/>
                <a:gd name="connsiteY3-156" fmla="*/ 2419350 h 2419350"/>
                <a:gd name="connsiteX0-157" fmla="*/ 4165600 w 4165600"/>
                <a:gd name="connsiteY0-158" fmla="*/ 0 h 2419350"/>
                <a:gd name="connsiteX1-159" fmla="*/ 1606550 w 4165600"/>
                <a:gd name="connsiteY1-160" fmla="*/ 800100 h 2419350"/>
                <a:gd name="connsiteX2-161" fmla="*/ 675181 w 4165600"/>
                <a:gd name="connsiteY2-162" fmla="*/ 2031302 h 2419350"/>
                <a:gd name="connsiteX3-163" fmla="*/ 0 w 4165600"/>
                <a:gd name="connsiteY3-164" fmla="*/ 2419350 h 2419350"/>
                <a:gd name="connsiteX0-165" fmla="*/ 4165600 w 4165600"/>
                <a:gd name="connsiteY0-166" fmla="*/ 0 h 2419350"/>
                <a:gd name="connsiteX1-167" fmla="*/ 1606550 w 4165600"/>
                <a:gd name="connsiteY1-168" fmla="*/ 800100 h 2419350"/>
                <a:gd name="connsiteX2-169" fmla="*/ 675181 w 4165600"/>
                <a:gd name="connsiteY2-170" fmla="*/ 2031302 h 2419350"/>
                <a:gd name="connsiteX3-171" fmla="*/ 0 w 4165600"/>
                <a:gd name="connsiteY3-172" fmla="*/ 2419350 h 2419350"/>
                <a:gd name="connsiteX0-173" fmla="*/ 4165600 w 4165600"/>
                <a:gd name="connsiteY0-174" fmla="*/ 0 h 2419350"/>
                <a:gd name="connsiteX1-175" fmla="*/ 1606550 w 4165600"/>
                <a:gd name="connsiteY1-176" fmla="*/ 800100 h 2419350"/>
                <a:gd name="connsiteX2-177" fmla="*/ 682840 w 4165600"/>
                <a:gd name="connsiteY2-178" fmla="*/ 2046329 h 2419350"/>
                <a:gd name="connsiteX3-179" fmla="*/ 0 w 4165600"/>
                <a:gd name="connsiteY3-180" fmla="*/ 2419350 h 2419350"/>
                <a:gd name="connsiteX0-181" fmla="*/ 4165600 w 4165600"/>
                <a:gd name="connsiteY0-182" fmla="*/ 0 h 2419350"/>
                <a:gd name="connsiteX1-183" fmla="*/ 1606550 w 4165600"/>
                <a:gd name="connsiteY1-184" fmla="*/ 800100 h 2419350"/>
                <a:gd name="connsiteX2-185" fmla="*/ 682840 w 4165600"/>
                <a:gd name="connsiteY2-186" fmla="*/ 2046329 h 2419350"/>
                <a:gd name="connsiteX3-187" fmla="*/ 0 w 4165600"/>
                <a:gd name="connsiteY3-188" fmla="*/ 2419350 h 2419350"/>
                <a:gd name="connsiteX0-189" fmla="*/ 4165600 w 4165600"/>
                <a:gd name="connsiteY0-190" fmla="*/ 0 h 2419350"/>
                <a:gd name="connsiteX1-191" fmla="*/ 1606550 w 4165600"/>
                <a:gd name="connsiteY1-192" fmla="*/ 800100 h 2419350"/>
                <a:gd name="connsiteX2-193" fmla="*/ 682840 w 4165600"/>
                <a:gd name="connsiteY2-194" fmla="*/ 2046329 h 2419350"/>
                <a:gd name="connsiteX3-195" fmla="*/ 0 w 4165600"/>
                <a:gd name="connsiteY3-196" fmla="*/ 2419350 h 2419350"/>
                <a:gd name="connsiteX0-197" fmla="*/ 4165600 w 4165600"/>
                <a:gd name="connsiteY0-198" fmla="*/ 0 h 2419350"/>
                <a:gd name="connsiteX1-199" fmla="*/ 1606550 w 4165600"/>
                <a:gd name="connsiteY1-200" fmla="*/ 800100 h 2419350"/>
                <a:gd name="connsiteX2-201" fmla="*/ 682840 w 4165600"/>
                <a:gd name="connsiteY2-202" fmla="*/ 2046329 h 2419350"/>
                <a:gd name="connsiteX3-203" fmla="*/ 0 w 4165600"/>
                <a:gd name="connsiteY3-204" fmla="*/ 2419350 h 2419350"/>
                <a:gd name="connsiteX0-205" fmla="*/ 4165600 w 4165600"/>
                <a:gd name="connsiteY0-206" fmla="*/ 0 h 2419350"/>
                <a:gd name="connsiteX1-207" fmla="*/ 1606550 w 4165600"/>
                <a:gd name="connsiteY1-208" fmla="*/ 800100 h 2419350"/>
                <a:gd name="connsiteX2-209" fmla="*/ 682840 w 4165600"/>
                <a:gd name="connsiteY2-210" fmla="*/ 2046329 h 2419350"/>
                <a:gd name="connsiteX3-211" fmla="*/ 0 w 4165600"/>
                <a:gd name="connsiteY3-212" fmla="*/ 2419350 h 2419350"/>
                <a:gd name="connsiteX0-213" fmla="*/ 4165600 w 4165600"/>
                <a:gd name="connsiteY0-214" fmla="*/ 0 h 2419350"/>
                <a:gd name="connsiteX1-215" fmla="*/ 1606550 w 4165600"/>
                <a:gd name="connsiteY1-216" fmla="*/ 800100 h 2419350"/>
                <a:gd name="connsiteX2-217" fmla="*/ 682840 w 4165600"/>
                <a:gd name="connsiteY2-218" fmla="*/ 2046329 h 2419350"/>
                <a:gd name="connsiteX3-219" fmla="*/ 0 w 4165600"/>
                <a:gd name="connsiteY3-220" fmla="*/ 2419350 h 2419350"/>
                <a:gd name="connsiteX0-221" fmla="*/ 4165600 w 4165600"/>
                <a:gd name="connsiteY0-222" fmla="*/ 0 h 2419350"/>
                <a:gd name="connsiteX1-223" fmla="*/ 1879406 w 4165600"/>
                <a:gd name="connsiteY1-224" fmla="*/ 532430 h 2419350"/>
                <a:gd name="connsiteX2-225" fmla="*/ 682840 w 4165600"/>
                <a:gd name="connsiteY2-226" fmla="*/ 2046329 h 2419350"/>
                <a:gd name="connsiteX3-227" fmla="*/ 0 w 4165600"/>
                <a:gd name="connsiteY3-228" fmla="*/ 2419350 h 2419350"/>
                <a:gd name="connsiteX0-229" fmla="*/ 4165600 w 4165600"/>
                <a:gd name="connsiteY0-230" fmla="*/ 0 h 2419350"/>
                <a:gd name="connsiteX1-231" fmla="*/ 1879406 w 4165600"/>
                <a:gd name="connsiteY1-232" fmla="*/ 532430 h 2419350"/>
                <a:gd name="connsiteX2-233" fmla="*/ 682840 w 4165600"/>
                <a:gd name="connsiteY2-234" fmla="*/ 2046329 h 2419350"/>
                <a:gd name="connsiteX3-235" fmla="*/ 0 w 4165600"/>
                <a:gd name="connsiteY3-236" fmla="*/ 2419350 h 2419350"/>
                <a:gd name="connsiteX0-237" fmla="*/ 4165600 w 4165600"/>
                <a:gd name="connsiteY0-238" fmla="*/ 0 h 2419350"/>
                <a:gd name="connsiteX1-239" fmla="*/ 1879406 w 4165600"/>
                <a:gd name="connsiteY1-240" fmla="*/ 532430 h 2419350"/>
                <a:gd name="connsiteX2-241" fmla="*/ 682840 w 4165600"/>
                <a:gd name="connsiteY2-242" fmla="*/ 2046329 h 2419350"/>
                <a:gd name="connsiteX3-243" fmla="*/ 0 w 4165600"/>
                <a:gd name="connsiteY3-244" fmla="*/ 2419350 h 2419350"/>
                <a:gd name="connsiteX0-245" fmla="*/ 4165600 w 4165600"/>
                <a:gd name="connsiteY0-246" fmla="*/ 0 h 2419350"/>
                <a:gd name="connsiteX1-247" fmla="*/ 1879406 w 4165600"/>
                <a:gd name="connsiteY1-248" fmla="*/ 532430 h 2419350"/>
                <a:gd name="connsiteX2-249" fmla="*/ 682840 w 4165600"/>
                <a:gd name="connsiteY2-250" fmla="*/ 2046329 h 2419350"/>
                <a:gd name="connsiteX3-251" fmla="*/ 0 w 4165600"/>
                <a:gd name="connsiteY3-252" fmla="*/ 2419350 h 2419350"/>
                <a:gd name="connsiteX0-253" fmla="*/ 4165600 w 4165600"/>
                <a:gd name="connsiteY0-254" fmla="*/ 0 h 2419350"/>
                <a:gd name="connsiteX1-255" fmla="*/ 1879406 w 4165600"/>
                <a:gd name="connsiteY1-256" fmla="*/ 532430 h 2419350"/>
                <a:gd name="connsiteX2-257" fmla="*/ 682840 w 4165600"/>
                <a:gd name="connsiteY2-258" fmla="*/ 2046329 h 2419350"/>
                <a:gd name="connsiteX3-259" fmla="*/ 0 w 4165600"/>
                <a:gd name="connsiteY3-260" fmla="*/ 2419350 h 2419350"/>
                <a:gd name="connsiteX0-261" fmla="*/ 4165600 w 4165600"/>
                <a:gd name="connsiteY0-262" fmla="*/ 0 h 2419350"/>
                <a:gd name="connsiteX1-263" fmla="*/ 1879406 w 4165600"/>
                <a:gd name="connsiteY1-264" fmla="*/ 532430 h 2419350"/>
                <a:gd name="connsiteX2-265" fmla="*/ 682840 w 4165600"/>
                <a:gd name="connsiteY2-266" fmla="*/ 2046329 h 2419350"/>
                <a:gd name="connsiteX3-267" fmla="*/ 0 w 4165600"/>
                <a:gd name="connsiteY3-268" fmla="*/ 2419350 h 2419350"/>
                <a:gd name="connsiteX0-269" fmla="*/ 4165600 w 4165600"/>
                <a:gd name="connsiteY0-270" fmla="*/ 0 h 2419350"/>
                <a:gd name="connsiteX1-271" fmla="*/ 1984719 w 4165600"/>
                <a:gd name="connsiteY1-272" fmla="*/ 424423 h 2419350"/>
                <a:gd name="connsiteX2-273" fmla="*/ 682840 w 4165600"/>
                <a:gd name="connsiteY2-274" fmla="*/ 2046329 h 2419350"/>
                <a:gd name="connsiteX3-275" fmla="*/ 0 w 4165600"/>
                <a:gd name="connsiteY3-276" fmla="*/ 2419350 h 2419350"/>
                <a:gd name="connsiteX0-277" fmla="*/ 4165600 w 4165600"/>
                <a:gd name="connsiteY0-278" fmla="*/ 0 h 2419350"/>
                <a:gd name="connsiteX1-279" fmla="*/ 1984719 w 4165600"/>
                <a:gd name="connsiteY1-280" fmla="*/ 424423 h 2419350"/>
                <a:gd name="connsiteX2-281" fmla="*/ 682840 w 4165600"/>
                <a:gd name="connsiteY2-282" fmla="*/ 2046329 h 2419350"/>
                <a:gd name="connsiteX3-283" fmla="*/ 0 w 4165600"/>
                <a:gd name="connsiteY3-284" fmla="*/ 2419350 h 2419350"/>
                <a:gd name="connsiteX0-285" fmla="*/ 4165600 w 4165600"/>
                <a:gd name="connsiteY0-286" fmla="*/ 0 h 2419350"/>
                <a:gd name="connsiteX1-287" fmla="*/ 1984719 w 4165600"/>
                <a:gd name="connsiteY1-288" fmla="*/ 424423 h 2419350"/>
                <a:gd name="connsiteX2-289" fmla="*/ 682840 w 4165600"/>
                <a:gd name="connsiteY2-290" fmla="*/ 2046329 h 2419350"/>
                <a:gd name="connsiteX3-291" fmla="*/ 0 w 4165600"/>
                <a:gd name="connsiteY3-292" fmla="*/ 2419350 h 2419350"/>
                <a:gd name="connsiteX0-293" fmla="*/ 4165600 w 4165600"/>
                <a:gd name="connsiteY0-294" fmla="*/ 0 h 2419350"/>
                <a:gd name="connsiteX1-295" fmla="*/ 1984719 w 4165600"/>
                <a:gd name="connsiteY1-296" fmla="*/ 424423 h 2419350"/>
                <a:gd name="connsiteX2-297" fmla="*/ 644545 w 4165600"/>
                <a:gd name="connsiteY2-298" fmla="*/ 2102681 h 2419350"/>
                <a:gd name="connsiteX3-299" fmla="*/ 0 w 4165600"/>
                <a:gd name="connsiteY3-300" fmla="*/ 2419350 h 2419350"/>
                <a:gd name="connsiteX0-301" fmla="*/ 4165600 w 4165600"/>
                <a:gd name="connsiteY0-302" fmla="*/ 0 h 2419350"/>
                <a:gd name="connsiteX1-303" fmla="*/ 1984719 w 4165600"/>
                <a:gd name="connsiteY1-304" fmla="*/ 424423 h 2419350"/>
                <a:gd name="connsiteX2-305" fmla="*/ 644545 w 4165600"/>
                <a:gd name="connsiteY2-306" fmla="*/ 2102681 h 2419350"/>
                <a:gd name="connsiteX3-307" fmla="*/ 0 w 4165600"/>
                <a:gd name="connsiteY3-308" fmla="*/ 2419350 h 2419350"/>
                <a:gd name="connsiteX0-309" fmla="*/ 4165600 w 4165600"/>
                <a:gd name="connsiteY0-310" fmla="*/ 0 h 2419350"/>
                <a:gd name="connsiteX1-311" fmla="*/ 1984719 w 4165600"/>
                <a:gd name="connsiteY1-312" fmla="*/ 424423 h 2419350"/>
                <a:gd name="connsiteX2-313" fmla="*/ 644545 w 4165600"/>
                <a:gd name="connsiteY2-314" fmla="*/ 2102681 h 2419350"/>
                <a:gd name="connsiteX3-315" fmla="*/ 0 w 4165600"/>
                <a:gd name="connsiteY3-316" fmla="*/ 2419350 h 2419350"/>
                <a:gd name="connsiteX0-317" fmla="*/ 4165600 w 4165600"/>
                <a:gd name="connsiteY0-318" fmla="*/ 0 h 2419350"/>
                <a:gd name="connsiteX1-319" fmla="*/ 1984719 w 4165600"/>
                <a:gd name="connsiteY1-320" fmla="*/ 424423 h 2419350"/>
                <a:gd name="connsiteX2-321" fmla="*/ 644545 w 4165600"/>
                <a:gd name="connsiteY2-322" fmla="*/ 2102681 h 2419350"/>
                <a:gd name="connsiteX3-323" fmla="*/ 0 w 4165600"/>
                <a:gd name="connsiteY3-324" fmla="*/ 2419350 h 2419350"/>
                <a:gd name="connsiteX0-325" fmla="*/ 4165600 w 4165600"/>
                <a:gd name="connsiteY0-326" fmla="*/ 0 h 2419350"/>
                <a:gd name="connsiteX1-327" fmla="*/ 1984719 w 4165600"/>
                <a:gd name="connsiteY1-328" fmla="*/ 424423 h 2419350"/>
                <a:gd name="connsiteX2-329" fmla="*/ 644545 w 4165600"/>
                <a:gd name="connsiteY2-330" fmla="*/ 2102681 h 2419350"/>
                <a:gd name="connsiteX3-331" fmla="*/ 0 w 4165600"/>
                <a:gd name="connsiteY3-332" fmla="*/ 2419350 h 2419350"/>
                <a:gd name="connsiteX0-333" fmla="*/ 4165600 w 4165600"/>
                <a:gd name="connsiteY0-334" fmla="*/ 0 h 2419350"/>
                <a:gd name="connsiteX1-335" fmla="*/ 1984719 w 4165600"/>
                <a:gd name="connsiteY1-336" fmla="*/ 424423 h 2419350"/>
                <a:gd name="connsiteX2-337" fmla="*/ 644545 w 4165600"/>
                <a:gd name="connsiteY2-338" fmla="*/ 2102681 h 2419350"/>
                <a:gd name="connsiteX3-339" fmla="*/ 0 w 4165600"/>
                <a:gd name="connsiteY3-340" fmla="*/ 2419350 h 2419350"/>
                <a:gd name="connsiteX0-341" fmla="*/ 4165600 w 4165600"/>
                <a:gd name="connsiteY0-342" fmla="*/ 0 h 2419350"/>
                <a:gd name="connsiteX1-343" fmla="*/ 1984719 w 4165600"/>
                <a:gd name="connsiteY1-344" fmla="*/ 424423 h 2419350"/>
                <a:gd name="connsiteX2-345" fmla="*/ 644545 w 4165600"/>
                <a:gd name="connsiteY2-346" fmla="*/ 2102681 h 2419350"/>
                <a:gd name="connsiteX3-347" fmla="*/ 0 w 4165600"/>
                <a:gd name="connsiteY3-348" fmla="*/ 2419350 h 2419350"/>
                <a:gd name="connsiteX0-349" fmla="*/ 4165600 w 4165600"/>
                <a:gd name="connsiteY0-350" fmla="*/ 0 h 2419350"/>
                <a:gd name="connsiteX1-351" fmla="*/ 1984719 w 4165600"/>
                <a:gd name="connsiteY1-352" fmla="*/ 424423 h 2419350"/>
                <a:gd name="connsiteX2-353" fmla="*/ 644545 w 4165600"/>
                <a:gd name="connsiteY2-354" fmla="*/ 2102681 h 2419350"/>
                <a:gd name="connsiteX3-355" fmla="*/ 0 w 4165600"/>
                <a:gd name="connsiteY3-356" fmla="*/ 2419350 h 2419350"/>
                <a:gd name="connsiteX0-357" fmla="*/ 4165600 w 4165600"/>
                <a:gd name="connsiteY0-358" fmla="*/ 0 h 2419350"/>
                <a:gd name="connsiteX1-359" fmla="*/ 1984719 w 4165600"/>
                <a:gd name="connsiteY1-360" fmla="*/ 424423 h 2419350"/>
                <a:gd name="connsiteX2-361" fmla="*/ 644545 w 4165600"/>
                <a:gd name="connsiteY2-362" fmla="*/ 2102681 h 2419350"/>
                <a:gd name="connsiteX3-363" fmla="*/ 0 w 4165600"/>
                <a:gd name="connsiteY3-364" fmla="*/ 2419350 h 2419350"/>
                <a:gd name="connsiteX0-365" fmla="*/ 4165600 w 4165600"/>
                <a:gd name="connsiteY0-366" fmla="*/ 0 h 2419350"/>
                <a:gd name="connsiteX1-367" fmla="*/ 1984719 w 4165600"/>
                <a:gd name="connsiteY1-368" fmla="*/ 424423 h 2419350"/>
                <a:gd name="connsiteX2-369" fmla="*/ 644545 w 4165600"/>
                <a:gd name="connsiteY2-370" fmla="*/ 2102681 h 2419350"/>
                <a:gd name="connsiteX3-371" fmla="*/ 0 w 4165600"/>
                <a:gd name="connsiteY3-372" fmla="*/ 2419350 h 2419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67" y="connsiteY3-68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4" name="文本框 523"/>
                <p:cNvSpPr txBox="1"/>
                <p:nvPr/>
              </p:nvSpPr>
              <p:spPr>
                <a:xfrm>
                  <a:off x="2023556" y="3985800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524" name="文本框 5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556" y="3985800"/>
                  <a:ext cx="509442" cy="250962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5" name="文本框 524"/>
                <p:cNvSpPr txBox="1"/>
                <p:nvPr/>
              </p:nvSpPr>
              <p:spPr>
                <a:xfrm>
                  <a:off x="1239432" y="4003361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525" name="文本框 5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432" y="4003361"/>
                  <a:ext cx="509442" cy="250962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6" name="直接连接符 525"/>
            <p:cNvCxnSpPr/>
            <p:nvPr/>
          </p:nvCxnSpPr>
          <p:spPr>
            <a:xfrm flipV="1">
              <a:off x="2111192" y="2908806"/>
              <a:ext cx="18893" cy="34416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直接连接符 526"/>
            <p:cNvCxnSpPr/>
            <p:nvPr/>
          </p:nvCxnSpPr>
          <p:spPr>
            <a:xfrm>
              <a:off x="1689740" y="2903938"/>
              <a:ext cx="0" cy="351201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直接连接符 527"/>
            <p:cNvCxnSpPr/>
            <p:nvPr/>
          </p:nvCxnSpPr>
          <p:spPr>
            <a:xfrm>
              <a:off x="511762" y="2902741"/>
              <a:ext cx="3736872" cy="39073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任意多边形: 形状 528"/>
            <p:cNvSpPr/>
            <p:nvPr/>
          </p:nvSpPr>
          <p:spPr>
            <a:xfrm>
              <a:off x="546751" y="1749929"/>
              <a:ext cx="5032292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-1" fmla="*/ 2413000 w 2413000"/>
                <a:gd name="connsiteY0-2" fmla="*/ 0 h 2146300"/>
                <a:gd name="connsiteX1-3" fmla="*/ 1504950 w 2413000"/>
                <a:gd name="connsiteY1-4" fmla="*/ 660400 h 2146300"/>
                <a:gd name="connsiteX2-5" fmla="*/ 0 w 2413000"/>
                <a:gd name="connsiteY2-6" fmla="*/ 2146300 h 2146300"/>
                <a:gd name="connsiteX0-7" fmla="*/ 4019550 w 4019550"/>
                <a:gd name="connsiteY0-8" fmla="*/ 0 h 2374900"/>
                <a:gd name="connsiteX1-9" fmla="*/ 1504950 w 4019550"/>
                <a:gd name="connsiteY1-10" fmla="*/ 889000 h 2374900"/>
                <a:gd name="connsiteX2-11" fmla="*/ 0 w 4019550"/>
                <a:gd name="connsiteY2-12" fmla="*/ 2374900 h 2374900"/>
                <a:gd name="connsiteX0-13" fmla="*/ 4019550 w 4019550"/>
                <a:gd name="connsiteY0-14" fmla="*/ 0 h 2374900"/>
                <a:gd name="connsiteX1-15" fmla="*/ 1504950 w 4019550"/>
                <a:gd name="connsiteY1-16" fmla="*/ 889000 h 2374900"/>
                <a:gd name="connsiteX2-17" fmla="*/ 0 w 4019550"/>
                <a:gd name="connsiteY2-18" fmla="*/ 2374900 h 2374900"/>
                <a:gd name="connsiteX0-19" fmla="*/ 4165600 w 4165600"/>
                <a:gd name="connsiteY0-20" fmla="*/ 0 h 2419350"/>
                <a:gd name="connsiteX1-21" fmla="*/ 1504950 w 4165600"/>
                <a:gd name="connsiteY1-22" fmla="*/ 933450 h 2419350"/>
                <a:gd name="connsiteX2-23" fmla="*/ 0 w 4165600"/>
                <a:gd name="connsiteY2-24" fmla="*/ 2419350 h 2419350"/>
                <a:gd name="connsiteX0-25" fmla="*/ 4165600 w 4165600"/>
                <a:gd name="connsiteY0-26" fmla="*/ 0 h 2419350"/>
                <a:gd name="connsiteX1-27" fmla="*/ 1504950 w 4165600"/>
                <a:gd name="connsiteY1-28" fmla="*/ 933450 h 2419350"/>
                <a:gd name="connsiteX2-29" fmla="*/ 0 w 4165600"/>
                <a:gd name="connsiteY2-30" fmla="*/ 2419350 h 2419350"/>
                <a:gd name="connsiteX0-31" fmla="*/ 4165600 w 4165600"/>
                <a:gd name="connsiteY0-32" fmla="*/ 0 h 2419350"/>
                <a:gd name="connsiteX1-33" fmla="*/ 1504950 w 4165600"/>
                <a:gd name="connsiteY1-34" fmla="*/ 933450 h 2419350"/>
                <a:gd name="connsiteX2-35" fmla="*/ 0 w 4165600"/>
                <a:gd name="connsiteY2-36" fmla="*/ 2419350 h 2419350"/>
                <a:gd name="connsiteX0-37" fmla="*/ 4165600 w 4165600"/>
                <a:gd name="connsiteY0-38" fmla="*/ 0 h 2419350"/>
                <a:gd name="connsiteX1-39" fmla="*/ 1504950 w 4165600"/>
                <a:gd name="connsiteY1-40" fmla="*/ 933450 h 2419350"/>
                <a:gd name="connsiteX2-41" fmla="*/ 0 w 4165600"/>
                <a:gd name="connsiteY2-42" fmla="*/ 2419350 h 2419350"/>
                <a:gd name="connsiteX0-43" fmla="*/ 4165600 w 4165600"/>
                <a:gd name="connsiteY0-44" fmla="*/ 0 h 2419350"/>
                <a:gd name="connsiteX1-45" fmla="*/ 1504950 w 4165600"/>
                <a:gd name="connsiteY1-46" fmla="*/ 933450 h 2419350"/>
                <a:gd name="connsiteX2-47" fmla="*/ 0 w 4165600"/>
                <a:gd name="connsiteY2-48" fmla="*/ 2419350 h 2419350"/>
                <a:gd name="connsiteX0-49" fmla="*/ 4165600 w 4165600"/>
                <a:gd name="connsiteY0-50" fmla="*/ 0 h 2419350"/>
                <a:gd name="connsiteX1-51" fmla="*/ 1606550 w 4165600"/>
                <a:gd name="connsiteY1-52" fmla="*/ 800100 h 2419350"/>
                <a:gd name="connsiteX2-53" fmla="*/ 0 w 4165600"/>
                <a:gd name="connsiteY2-54" fmla="*/ 2419350 h 2419350"/>
                <a:gd name="connsiteX0-55" fmla="*/ 4165600 w 4165600"/>
                <a:gd name="connsiteY0-56" fmla="*/ 0 h 2419350"/>
                <a:gd name="connsiteX1-57" fmla="*/ 1606550 w 4165600"/>
                <a:gd name="connsiteY1-58" fmla="*/ 800100 h 2419350"/>
                <a:gd name="connsiteX2-59" fmla="*/ 1165364 w 4165600"/>
                <a:gd name="connsiteY2-60" fmla="*/ 1234869 h 2419350"/>
                <a:gd name="connsiteX3" fmla="*/ 0 w 4165600"/>
                <a:gd name="connsiteY3" fmla="*/ 2419350 h 2419350"/>
                <a:gd name="connsiteX0-61" fmla="*/ 4165600 w 4165600"/>
                <a:gd name="connsiteY0-62" fmla="*/ 0 h 2419350"/>
                <a:gd name="connsiteX1-63" fmla="*/ 1606550 w 4165600"/>
                <a:gd name="connsiteY1-64" fmla="*/ 800100 h 2419350"/>
                <a:gd name="connsiteX2-65" fmla="*/ 391794 w 4165600"/>
                <a:gd name="connsiteY2-66" fmla="*/ 2271735 h 2419350"/>
                <a:gd name="connsiteX3-67" fmla="*/ 0 w 4165600"/>
                <a:gd name="connsiteY3-68" fmla="*/ 2419350 h 2419350"/>
                <a:gd name="connsiteX0-69" fmla="*/ 4165600 w 4165600"/>
                <a:gd name="connsiteY0-70" fmla="*/ 0 h 2419350"/>
                <a:gd name="connsiteX1-71" fmla="*/ 1606550 w 4165600"/>
                <a:gd name="connsiteY1-72" fmla="*/ 800100 h 2419350"/>
                <a:gd name="connsiteX2-73" fmla="*/ 391794 w 4165600"/>
                <a:gd name="connsiteY2-74" fmla="*/ 2271735 h 2419350"/>
                <a:gd name="connsiteX3-75" fmla="*/ 0 w 4165600"/>
                <a:gd name="connsiteY3-76" fmla="*/ 2419350 h 2419350"/>
                <a:gd name="connsiteX0-77" fmla="*/ 4165600 w 4165600"/>
                <a:gd name="connsiteY0-78" fmla="*/ 0 h 2419350"/>
                <a:gd name="connsiteX1-79" fmla="*/ 1606550 w 4165600"/>
                <a:gd name="connsiteY1-80" fmla="*/ 800100 h 2419350"/>
                <a:gd name="connsiteX2-81" fmla="*/ 391794 w 4165600"/>
                <a:gd name="connsiteY2-82" fmla="*/ 2271735 h 2419350"/>
                <a:gd name="connsiteX3-83" fmla="*/ 0 w 4165600"/>
                <a:gd name="connsiteY3-84" fmla="*/ 2419350 h 2419350"/>
                <a:gd name="connsiteX0-85" fmla="*/ 4165600 w 4165600"/>
                <a:gd name="connsiteY0-86" fmla="*/ 0 h 2419350"/>
                <a:gd name="connsiteX1-87" fmla="*/ 1606550 w 4165600"/>
                <a:gd name="connsiteY1-88" fmla="*/ 800100 h 2419350"/>
                <a:gd name="connsiteX2-89" fmla="*/ 391794 w 4165600"/>
                <a:gd name="connsiteY2-90" fmla="*/ 2271735 h 2419350"/>
                <a:gd name="connsiteX3-91" fmla="*/ 0 w 4165600"/>
                <a:gd name="connsiteY3-92" fmla="*/ 2419350 h 2419350"/>
                <a:gd name="connsiteX0-93" fmla="*/ 4165600 w 4165600"/>
                <a:gd name="connsiteY0-94" fmla="*/ 0 h 2419350"/>
                <a:gd name="connsiteX1-95" fmla="*/ 1606550 w 4165600"/>
                <a:gd name="connsiteY1-96" fmla="*/ 800100 h 2419350"/>
                <a:gd name="connsiteX2-97" fmla="*/ 391794 w 4165600"/>
                <a:gd name="connsiteY2-98" fmla="*/ 2339357 h 2419350"/>
                <a:gd name="connsiteX3-99" fmla="*/ 0 w 4165600"/>
                <a:gd name="connsiteY3-100" fmla="*/ 2419350 h 2419350"/>
                <a:gd name="connsiteX0-101" fmla="*/ 4165600 w 4165600"/>
                <a:gd name="connsiteY0-102" fmla="*/ 0 h 2419350"/>
                <a:gd name="connsiteX1-103" fmla="*/ 1606550 w 4165600"/>
                <a:gd name="connsiteY1-104" fmla="*/ 800100 h 2419350"/>
                <a:gd name="connsiteX2-105" fmla="*/ 391794 w 4165600"/>
                <a:gd name="connsiteY2-106" fmla="*/ 2339357 h 2419350"/>
                <a:gd name="connsiteX3-107" fmla="*/ 0 w 4165600"/>
                <a:gd name="connsiteY3-108" fmla="*/ 2419350 h 2419350"/>
                <a:gd name="connsiteX0-109" fmla="*/ 4165600 w 4165600"/>
                <a:gd name="connsiteY0-110" fmla="*/ 0 h 2419350"/>
                <a:gd name="connsiteX1-111" fmla="*/ 1606550 w 4165600"/>
                <a:gd name="connsiteY1-112" fmla="*/ 800100 h 2419350"/>
                <a:gd name="connsiteX2-113" fmla="*/ 391794 w 4165600"/>
                <a:gd name="connsiteY2-114" fmla="*/ 2339357 h 2419350"/>
                <a:gd name="connsiteX3-115" fmla="*/ 0 w 4165600"/>
                <a:gd name="connsiteY3-116" fmla="*/ 2419350 h 2419350"/>
                <a:gd name="connsiteX0-117" fmla="*/ 4165600 w 4165600"/>
                <a:gd name="connsiteY0-118" fmla="*/ 0 h 2419350"/>
                <a:gd name="connsiteX1-119" fmla="*/ 1606550 w 4165600"/>
                <a:gd name="connsiteY1-120" fmla="*/ 800100 h 2419350"/>
                <a:gd name="connsiteX2-121" fmla="*/ 391794 w 4165600"/>
                <a:gd name="connsiteY2-122" fmla="*/ 2339357 h 2419350"/>
                <a:gd name="connsiteX3-123" fmla="*/ 0 w 4165600"/>
                <a:gd name="connsiteY3-124" fmla="*/ 2419350 h 2419350"/>
                <a:gd name="connsiteX0-125" fmla="*/ 4165600 w 4165600"/>
                <a:gd name="connsiteY0-126" fmla="*/ 0 h 2419350"/>
                <a:gd name="connsiteX1-127" fmla="*/ 1606550 w 4165600"/>
                <a:gd name="connsiteY1-128" fmla="*/ 800100 h 2419350"/>
                <a:gd name="connsiteX2-129" fmla="*/ 391794 w 4165600"/>
                <a:gd name="connsiteY2-130" fmla="*/ 2339357 h 2419350"/>
                <a:gd name="connsiteX3-131" fmla="*/ 0 w 4165600"/>
                <a:gd name="connsiteY3-132" fmla="*/ 2419350 h 2419350"/>
                <a:gd name="connsiteX0-133" fmla="*/ 4165600 w 4165600"/>
                <a:gd name="connsiteY0-134" fmla="*/ 0 h 2419350"/>
                <a:gd name="connsiteX1-135" fmla="*/ 1606550 w 4165600"/>
                <a:gd name="connsiteY1-136" fmla="*/ 800100 h 2419350"/>
                <a:gd name="connsiteX2-137" fmla="*/ 675181 w 4165600"/>
                <a:gd name="connsiteY2-138" fmla="*/ 2031302 h 2419350"/>
                <a:gd name="connsiteX3-139" fmla="*/ 0 w 4165600"/>
                <a:gd name="connsiteY3-140" fmla="*/ 2419350 h 2419350"/>
                <a:gd name="connsiteX0-141" fmla="*/ 4165600 w 4165600"/>
                <a:gd name="connsiteY0-142" fmla="*/ 0 h 2419350"/>
                <a:gd name="connsiteX1-143" fmla="*/ 1606550 w 4165600"/>
                <a:gd name="connsiteY1-144" fmla="*/ 800100 h 2419350"/>
                <a:gd name="connsiteX2-145" fmla="*/ 675181 w 4165600"/>
                <a:gd name="connsiteY2-146" fmla="*/ 2031302 h 2419350"/>
                <a:gd name="connsiteX3-147" fmla="*/ 0 w 4165600"/>
                <a:gd name="connsiteY3-148" fmla="*/ 2419350 h 2419350"/>
                <a:gd name="connsiteX0-149" fmla="*/ 4165600 w 4165600"/>
                <a:gd name="connsiteY0-150" fmla="*/ 0 h 2419350"/>
                <a:gd name="connsiteX1-151" fmla="*/ 1606550 w 4165600"/>
                <a:gd name="connsiteY1-152" fmla="*/ 800100 h 2419350"/>
                <a:gd name="connsiteX2-153" fmla="*/ 675181 w 4165600"/>
                <a:gd name="connsiteY2-154" fmla="*/ 2031302 h 2419350"/>
                <a:gd name="connsiteX3-155" fmla="*/ 0 w 4165600"/>
                <a:gd name="connsiteY3-156" fmla="*/ 2419350 h 2419350"/>
                <a:gd name="connsiteX0-157" fmla="*/ 4165600 w 4165600"/>
                <a:gd name="connsiteY0-158" fmla="*/ 0 h 2419350"/>
                <a:gd name="connsiteX1-159" fmla="*/ 1606550 w 4165600"/>
                <a:gd name="connsiteY1-160" fmla="*/ 800100 h 2419350"/>
                <a:gd name="connsiteX2-161" fmla="*/ 675181 w 4165600"/>
                <a:gd name="connsiteY2-162" fmla="*/ 2031302 h 2419350"/>
                <a:gd name="connsiteX3-163" fmla="*/ 0 w 4165600"/>
                <a:gd name="connsiteY3-164" fmla="*/ 2419350 h 2419350"/>
                <a:gd name="connsiteX0-165" fmla="*/ 4165600 w 4165600"/>
                <a:gd name="connsiteY0-166" fmla="*/ 0 h 2419350"/>
                <a:gd name="connsiteX1-167" fmla="*/ 1606550 w 4165600"/>
                <a:gd name="connsiteY1-168" fmla="*/ 800100 h 2419350"/>
                <a:gd name="connsiteX2-169" fmla="*/ 675181 w 4165600"/>
                <a:gd name="connsiteY2-170" fmla="*/ 2031302 h 2419350"/>
                <a:gd name="connsiteX3-171" fmla="*/ 0 w 4165600"/>
                <a:gd name="connsiteY3-172" fmla="*/ 2419350 h 2419350"/>
                <a:gd name="connsiteX0-173" fmla="*/ 4165600 w 4165600"/>
                <a:gd name="connsiteY0-174" fmla="*/ 0 h 2419350"/>
                <a:gd name="connsiteX1-175" fmla="*/ 1606550 w 4165600"/>
                <a:gd name="connsiteY1-176" fmla="*/ 800100 h 2419350"/>
                <a:gd name="connsiteX2-177" fmla="*/ 682840 w 4165600"/>
                <a:gd name="connsiteY2-178" fmla="*/ 2046329 h 2419350"/>
                <a:gd name="connsiteX3-179" fmla="*/ 0 w 4165600"/>
                <a:gd name="connsiteY3-180" fmla="*/ 2419350 h 2419350"/>
                <a:gd name="connsiteX0-181" fmla="*/ 4165600 w 4165600"/>
                <a:gd name="connsiteY0-182" fmla="*/ 0 h 2419350"/>
                <a:gd name="connsiteX1-183" fmla="*/ 1606550 w 4165600"/>
                <a:gd name="connsiteY1-184" fmla="*/ 800100 h 2419350"/>
                <a:gd name="connsiteX2-185" fmla="*/ 682840 w 4165600"/>
                <a:gd name="connsiteY2-186" fmla="*/ 2046329 h 2419350"/>
                <a:gd name="connsiteX3-187" fmla="*/ 0 w 4165600"/>
                <a:gd name="connsiteY3-188" fmla="*/ 2419350 h 2419350"/>
                <a:gd name="connsiteX0-189" fmla="*/ 4165600 w 4165600"/>
                <a:gd name="connsiteY0-190" fmla="*/ 0 h 2419350"/>
                <a:gd name="connsiteX1-191" fmla="*/ 1606550 w 4165600"/>
                <a:gd name="connsiteY1-192" fmla="*/ 800100 h 2419350"/>
                <a:gd name="connsiteX2-193" fmla="*/ 682840 w 4165600"/>
                <a:gd name="connsiteY2-194" fmla="*/ 2046329 h 2419350"/>
                <a:gd name="connsiteX3-195" fmla="*/ 0 w 4165600"/>
                <a:gd name="connsiteY3-196" fmla="*/ 2419350 h 2419350"/>
                <a:gd name="connsiteX0-197" fmla="*/ 4165600 w 4165600"/>
                <a:gd name="connsiteY0-198" fmla="*/ 0 h 2419350"/>
                <a:gd name="connsiteX1-199" fmla="*/ 1606550 w 4165600"/>
                <a:gd name="connsiteY1-200" fmla="*/ 800100 h 2419350"/>
                <a:gd name="connsiteX2-201" fmla="*/ 682840 w 4165600"/>
                <a:gd name="connsiteY2-202" fmla="*/ 2046329 h 2419350"/>
                <a:gd name="connsiteX3-203" fmla="*/ 0 w 4165600"/>
                <a:gd name="connsiteY3-204" fmla="*/ 2419350 h 2419350"/>
                <a:gd name="connsiteX0-205" fmla="*/ 4165600 w 4165600"/>
                <a:gd name="connsiteY0-206" fmla="*/ 0 h 2419350"/>
                <a:gd name="connsiteX1-207" fmla="*/ 1606550 w 4165600"/>
                <a:gd name="connsiteY1-208" fmla="*/ 800100 h 2419350"/>
                <a:gd name="connsiteX2-209" fmla="*/ 682840 w 4165600"/>
                <a:gd name="connsiteY2-210" fmla="*/ 2046329 h 2419350"/>
                <a:gd name="connsiteX3-211" fmla="*/ 0 w 4165600"/>
                <a:gd name="connsiteY3-212" fmla="*/ 2419350 h 2419350"/>
                <a:gd name="connsiteX0-213" fmla="*/ 4165600 w 4165600"/>
                <a:gd name="connsiteY0-214" fmla="*/ 0 h 2419350"/>
                <a:gd name="connsiteX1-215" fmla="*/ 1606550 w 4165600"/>
                <a:gd name="connsiteY1-216" fmla="*/ 800100 h 2419350"/>
                <a:gd name="connsiteX2-217" fmla="*/ 682840 w 4165600"/>
                <a:gd name="connsiteY2-218" fmla="*/ 2046329 h 2419350"/>
                <a:gd name="connsiteX3-219" fmla="*/ 0 w 4165600"/>
                <a:gd name="connsiteY3-220" fmla="*/ 2419350 h 2419350"/>
                <a:gd name="connsiteX0-221" fmla="*/ 4165600 w 4165600"/>
                <a:gd name="connsiteY0-222" fmla="*/ 0 h 2419350"/>
                <a:gd name="connsiteX1-223" fmla="*/ 1879406 w 4165600"/>
                <a:gd name="connsiteY1-224" fmla="*/ 532430 h 2419350"/>
                <a:gd name="connsiteX2-225" fmla="*/ 682840 w 4165600"/>
                <a:gd name="connsiteY2-226" fmla="*/ 2046329 h 2419350"/>
                <a:gd name="connsiteX3-227" fmla="*/ 0 w 4165600"/>
                <a:gd name="connsiteY3-228" fmla="*/ 2419350 h 2419350"/>
                <a:gd name="connsiteX0-229" fmla="*/ 4165600 w 4165600"/>
                <a:gd name="connsiteY0-230" fmla="*/ 0 h 2419350"/>
                <a:gd name="connsiteX1-231" fmla="*/ 1879406 w 4165600"/>
                <a:gd name="connsiteY1-232" fmla="*/ 532430 h 2419350"/>
                <a:gd name="connsiteX2-233" fmla="*/ 682840 w 4165600"/>
                <a:gd name="connsiteY2-234" fmla="*/ 2046329 h 2419350"/>
                <a:gd name="connsiteX3-235" fmla="*/ 0 w 4165600"/>
                <a:gd name="connsiteY3-236" fmla="*/ 2419350 h 2419350"/>
                <a:gd name="connsiteX0-237" fmla="*/ 4165600 w 4165600"/>
                <a:gd name="connsiteY0-238" fmla="*/ 0 h 2419350"/>
                <a:gd name="connsiteX1-239" fmla="*/ 1879406 w 4165600"/>
                <a:gd name="connsiteY1-240" fmla="*/ 532430 h 2419350"/>
                <a:gd name="connsiteX2-241" fmla="*/ 682840 w 4165600"/>
                <a:gd name="connsiteY2-242" fmla="*/ 2046329 h 2419350"/>
                <a:gd name="connsiteX3-243" fmla="*/ 0 w 4165600"/>
                <a:gd name="connsiteY3-244" fmla="*/ 2419350 h 2419350"/>
                <a:gd name="connsiteX0-245" fmla="*/ 4165600 w 4165600"/>
                <a:gd name="connsiteY0-246" fmla="*/ 0 h 2419350"/>
                <a:gd name="connsiteX1-247" fmla="*/ 1879406 w 4165600"/>
                <a:gd name="connsiteY1-248" fmla="*/ 532430 h 2419350"/>
                <a:gd name="connsiteX2-249" fmla="*/ 682840 w 4165600"/>
                <a:gd name="connsiteY2-250" fmla="*/ 2046329 h 2419350"/>
                <a:gd name="connsiteX3-251" fmla="*/ 0 w 4165600"/>
                <a:gd name="connsiteY3-252" fmla="*/ 2419350 h 2419350"/>
                <a:gd name="connsiteX0-253" fmla="*/ 4165600 w 4165600"/>
                <a:gd name="connsiteY0-254" fmla="*/ 0 h 2419350"/>
                <a:gd name="connsiteX1-255" fmla="*/ 1879406 w 4165600"/>
                <a:gd name="connsiteY1-256" fmla="*/ 532430 h 2419350"/>
                <a:gd name="connsiteX2-257" fmla="*/ 682840 w 4165600"/>
                <a:gd name="connsiteY2-258" fmla="*/ 2046329 h 2419350"/>
                <a:gd name="connsiteX3-259" fmla="*/ 0 w 4165600"/>
                <a:gd name="connsiteY3-260" fmla="*/ 2419350 h 2419350"/>
                <a:gd name="connsiteX0-261" fmla="*/ 4165600 w 4165600"/>
                <a:gd name="connsiteY0-262" fmla="*/ 0 h 2419350"/>
                <a:gd name="connsiteX1-263" fmla="*/ 1879406 w 4165600"/>
                <a:gd name="connsiteY1-264" fmla="*/ 532430 h 2419350"/>
                <a:gd name="connsiteX2-265" fmla="*/ 682840 w 4165600"/>
                <a:gd name="connsiteY2-266" fmla="*/ 2046329 h 2419350"/>
                <a:gd name="connsiteX3-267" fmla="*/ 0 w 4165600"/>
                <a:gd name="connsiteY3-268" fmla="*/ 2419350 h 2419350"/>
                <a:gd name="connsiteX0-269" fmla="*/ 4165600 w 4165600"/>
                <a:gd name="connsiteY0-270" fmla="*/ 0 h 2419350"/>
                <a:gd name="connsiteX1-271" fmla="*/ 1984719 w 4165600"/>
                <a:gd name="connsiteY1-272" fmla="*/ 424423 h 2419350"/>
                <a:gd name="connsiteX2-273" fmla="*/ 682840 w 4165600"/>
                <a:gd name="connsiteY2-274" fmla="*/ 2046329 h 2419350"/>
                <a:gd name="connsiteX3-275" fmla="*/ 0 w 4165600"/>
                <a:gd name="connsiteY3-276" fmla="*/ 2419350 h 2419350"/>
                <a:gd name="connsiteX0-277" fmla="*/ 4165600 w 4165600"/>
                <a:gd name="connsiteY0-278" fmla="*/ 0 h 2419350"/>
                <a:gd name="connsiteX1-279" fmla="*/ 1984719 w 4165600"/>
                <a:gd name="connsiteY1-280" fmla="*/ 424423 h 2419350"/>
                <a:gd name="connsiteX2-281" fmla="*/ 682840 w 4165600"/>
                <a:gd name="connsiteY2-282" fmla="*/ 2046329 h 2419350"/>
                <a:gd name="connsiteX3-283" fmla="*/ 0 w 4165600"/>
                <a:gd name="connsiteY3-284" fmla="*/ 2419350 h 2419350"/>
                <a:gd name="connsiteX0-285" fmla="*/ 4165600 w 4165600"/>
                <a:gd name="connsiteY0-286" fmla="*/ 0 h 2419350"/>
                <a:gd name="connsiteX1-287" fmla="*/ 1984719 w 4165600"/>
                <a:gd name="connsiteY1-288" fmla="*/ 424423 h 2419350"/>
                <a:gd name="connsiteX2-289" fmla="*/ 682840 w 4165600"/>
                <a:gd name="connsiteY2-290" fmla="*/ 2046329 h 2419350"/>
                <a:gd name="connsiteX3-291" fmla="*/ 0 w 4165600"/>
                <a:gd name="connsiteY3-292" fmla="*/ 2419350 h 2419350"/>
                <a:gd name="connsiteX0-293" fmla="*/ 4165600 w 4165600"/>
                <a:gd name="connsiteY0-294" fmla="*/ 0 h 2419350"/>
                <a:gd name="connsiteX1-295" fmla="*/ 1984719 w 4165600"/>
                <a:gd name="connsiteY1-296" fmla="*/ 424423 h 2419350"/>
                <a:gd name="connsiteX2-297" fmla="*/ 644545 w 4165600"/>
                <a:gd name="connsiteY2-298" fmla="*/ 2102681 h 2419350"/>
                <a:gd name="connsiteX3-299" fmla="*/ 0 w 4165600"/>
                <a:gd name="connsiteY3-300" fmla="*/ 2419350 h 2419350"/>
                <a:gd name="connsiteX0-301" fmla="*/ 4165600 w 4165600"/>
                <a:gd name="connsiteY0-302" fmla="*/ 0 h 2419350"/>
                <a:gd name="connsiteX1-303" fmla="*/ 1984719 w 4165600"/>
                <a:gd name="connsiteY1-304" fmla="*/ 424423 h 2419350"/>
                <a:gd name="connsiteX2-305" fmla="*/ 644545 w 4165600"/>
                <a:gd name="connsiteY2-306" fmla="*/ 2102681 h 2419350"/>
                <a:gd name="connsiteX3-307" fmla="*/ 0 w 4165600"/>
                <a:gd name="connsiteY3-308" fmla="*/ 2419350 h 2419350"/>
                <a:gd name="connsiteX0-309" fmla="*/ 4165600 w 4165600"/>
                <a:gd name="connsiteY0-310" fmla="*/ 0 h 2419350"/>
                <a:gd name="connsiteX1-311" fmla="*/ 1984719 w 4165600"/>
                <a:gd name="connsiteY1-312" fmla="*/ 424423 h 2419350"/>
                <a:gd name="connsiteX2-313" fmla="*/ 644545 w 4165600"/>
                <a:gd name="connsiteY2-314" fmla="*/ 2102681 h 2419350"/>
                <a:gd name="connsiteX3-315" fmla="*/ 0 w 4165600"/>
                <a:gd name="connsiteY3-316" fmla="*/ 2419350 h 2419350"/>
                <a:gd name="connsiteX0-317" fmla="*/ 4165600 w 4165600"/>
                <a:gd name="connsiteY0-318" fmla="*/ 0 h 2419350"/>
                <a:gd name="connsiteX1-319" fmla="*/ 1984719 w 4165600"/>
                <a:gd name="connsiteY1-320" fmla="*/ 424423 h 2419350"/>
                <a:gd name="connsiteX2-321" fmla="*/ 644545 w 4165600"/>
                <a:gd name="connsiteY2-322" fmla="*/ 2102681 h 2419350"/>
                <a:gd name="connsiteX3-323" fmla="*/ 0 w 4165600"/>
                <a:gd name="connsiteY3-324" fmla="*/ 2419350 h 2419350"/>
                <a:gd name="connsiteX0-325" fmla="*/ 4165600 w 4165600"/>
                <a:gd name="connsiteY0-326" fmla="*/ 0 h 2419350"/>
                <a:gd name="connsiteX1-327" fmla="*/ 1984719 w 4165600"/>
                <a:gd name="connsiteY1-328" fmla="*/ 424423 h 2419350"/>
                <a:gd name="connsiteX2-329" fmla="*/ 644545 w 4165600"/>
                <a:gd name="connsiteY2-330" fmla="*/ 2102681 h 2419350"/>
                <a:gd name="connsiteX3-331" fmla="*/ 0 w 4165600"/>
                <a:gd name="connsiteY3-332" fmla="*/ 2419350 h 2419350"/>
                <a:gd name="connsiteX0-333" fmla="*/ 4165600 w 4165600"/>
                <a:gd name="connsiteY0-334" fmla="*/ 0 h 2419350"/>
                <a:gd name="connsiteX1-335" fmla="*/ 1984719 w 4165600"/>
                <a:gd name="connsiteY1-336" fmla="*/ 424423 h 2419350"/>
                <a:gd name="connsiteX2-337" fmla="*/ 644545 w 4165600"/>
                <a:gd name="connsiteY2-338" fmla="*/ 2102681 h 2419350"/>
                <a:gd name="connsiteX3-339" fmla="*/ 0 w 4165600"/>
                <a:gd name="connsiteY3-340" fmla="*/ 2419350 h 2419350"/>
                <a:gd name="connsiteX0-341" fmla="*/ 4165600 w 4165600"/>
                <a:gd name="connsiteY0-342" fmla="*/ 0 h 2419350"/>
                <a:gd name="connsiteX1-343" fmla="*/ 1984719 w 4165600"/>
                <a:gd name="connsiteY1-344" fmla="*/ 424423 h 2419350"/>
                <a:gd name="connsiteX2-345" fmla="*/ 644545 w 4165600"/>
                <a:gd name="connsiteY2-346" fmla="*/ 2102681 h 2419350"/>
                <a:gd name="connsiteX3-347" fmla="*/ 0 w 4165600"/>
                <a:gd name="connsiteY3-348" fmla="*/ 2419350 h 2419350"/>
                <a:gd name="connsiteX0-349" fmla="*/ 4165600 w 4165600"/>
                <a:gd name="connsiteY0-350" fmla="*/ 0 h 2419350"/>
                <a:gd name="connsiteX1-351" fmla="*/ 1984719 w 4165600"/>
                <a:gd name="connsiteY1-352" fmla="*/ 424423 h 2419350"/>
                <a:gd name="connsiteX2-353" fmla="*/ 644545 w 4165600"/>
                <a:gd name="connsiteY2-354" fmla="*/ 2102681 h 2419350"/>
                <a:gd name="connsiteX3-355" fmla="*/ 0 w 4165600"/>
                <a:gd name="connsiteY3-356" fmla="*/ 2419350 h 2419350"/>
                <a:gd name="connsiteX0-357" fmla="*/ 4165600 w 4165600"/>
                <a:gd name="connsiteY0-358" fmla="*/ 0 h 2419350"/>
                <a:gd name="connsiteX1-359" fmla="*/ 1984719 w 4165600"/>
                <a:gd name="connsiteY1-360" fmla="*/ 424423 h 2419350"/>
                <a:gd name="connsiteX2-361" fmla="*/ 644545 w 4165600"/>
                <a:gd name="connsiteY2-362" fmla="*/ 2102681 h 2419350"/>
                <a:gd name="connsiteX3-363" fmla="*/ 0 w 4165600"/>
                <a:gd name="connsiteY3-364" fmla="*/ 2419350 h 2419350"/>
                <a:gd name="connsiteX0-365" fmla="*/ 4165600 w 4165600"/>
                <a:gd name="connsiteY0-366" fmla="*/ 0 h 2419350"/>
                <a:gd name="connsiteX1-367" fmla="*/ 1984719 w 4165600"/>
                <a:gd name="connsiteY1-368" fmla="*/ 424423 h 2419350"/>
                <a:gd name="connsiteX2-369" fmla="*/ 644545 w 4165600"/>
                <a:gd name="connsiteY2-370" fmla="*/ 2102681 h 2419350"/>
                <a:gd name="connsiteX3-371" fmla="*/ 0 w 4165600"/>
                <a:gd name="connsiteY3-372" fmla="*/ 2419350 h 2419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67" y="connsiteY3-68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0" name="文本框 529"/>
                <p:cNvSpPr txBox="1"/>
                <p:nvPr/>
              </p:nvSpPr>
              <p:spPr>
                <a:xfrm>
                  <a:off x="2414872" y="2562060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530" name="文本框 5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872" y="2562060"/>
                  <a:ext cx="509442" cy="250962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1" name="文本框 530"/>
                <p:cNvSpPr txBox="1"/>
                <p:nvPr/>
              </p:nvSpPr>
              <p:spPr>
                <a:xfrm>
                  <a:off x="1305333" y="2529091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531" name="文本框 5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333" y="2529091"/>
                  <a:ext cx="509442" cy="25096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2" name="文本框 531"/>
                <p:cNvSpPr txBox="1"/>
                <p:nvPr/>
              </p:nvSpPr>
              <p:spPr>
                <a:xfrm>
                  <a:off x="27907" y="2737583"/>
                  <a:ext cx="509442" cy="476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532" name="文本框 5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07" y="2737583"/>
                  <a:ext cx="509442" cy="476939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3" name="椭圆 532"/>
            <p:cNvSpPr/>
            <p:nvPr/>
          </p:nvSpPr>
          <p:spPr>
            <a:xfrm>
              <a:off x="1677039" y="2882940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4" name="椭圆 533"/>
            <p:cNvSpPr/>
            <p:nvPr/>
          </p:nvSpPr>
          <p:spPr>
            <a:xfrm>
              <a:off x="2105207" y="2887809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5" name="任意多边形: 形状 534"/>
            <p:cNvSpPr/>
            <p:nvPr/>
          </p:nvSpPr>
          <p:spPr>
            <a:xfrm>
              <a:off x="520369" y="1748468"/>
              <a:ext cx="4415678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-1" fmla="*/ 2413000 w 2413000"/>
                <a:gd name="connsiteY0-2" fmla="*/ 0 h 2146300"/>
                <a:gd name="connsiteX1-3" fmla="*/ 1504950 w 2413000"/>
                <a:gd name="connsiteY1-4" fmla="*/ 660400 h 2146300"/>
                <a:gd name="connsiteX2-5" fmla="*/ 0 w 2413000"/>
                <a:gd name="connsiteY2-6" fmla="*/ 2146300 h 2146300"/>
                <a:gd name="connsiteX0-7" fmla="*/ 4019550 w 4019550"/>
                <a:gd name="connsiteY0-8" fmla="*/ 0 h 2374900"/>
                <a:gd name="connsiteX1-9" fmla="*/ 1504950 w 4019550"/>
                <a:gd name="connsiteY1-10" fmla="*/ 889000 h 2374900"/>
                <a:gd name="connsiteX2-11" fmla="*/ 0 w 4019550"/>
                <a:gd name="connsiteY2-12" fmla="*/ 2374900 h 2374900"/>
                <a:gd name="connsiteX0-13" fmla="*/ 4019550 w 4019550"/>
                <a:gd name="connsiteY0-14" fmla="*/ 0 h 2374900"/>
                <a:gd name="connsiteX1-15" fmla="*/ 1504950 w 4019550"/>
                <a:gd name="connsiteY1-16" fmla="*/ 889000 h 2374900"/>
                <a:gd name="connsiteX2-17" fmla="*/ 0 w 4019550"/>
                <a:gd name="connsiteY2-18" fmla="*/ 2374900 h 2374900"/>
                <a:gd name="connsiteX0-19" fmla="*/ 4165600 w 4165600"/>
                <a:gd name="connsiteY0-20" fmla="*/ 0 h 2419350"/>
                <a:gd name="connsiteX1-21" fmla="*/ 1504950 w 4165600"/>
                <a:gd name="connsiteY1-22" fmla="*/ 933450 h 2419350"/>
                <a:gd name="connsiteX2-23" fmla="*/ 0 w 4165600"/>
                <a:gd name="connsiteY2-24" fmla="*/ 2419350 h 2419350"/>
                <a:gd name="connsiteX0-25" fmla="*/ 4165600 w 4165600"/>
                <a:gd name="connsiteY0-26" fmla="*/ 0 h 2419350"/>
                <a:gd name="connsiteX1-27" fmla="*/ 1504950 w 4165600"/>
                <a:gd name="connsiteY1-28" fmla="*/ 933450 h 2419350"/>
                <a:gd name="connsiteX2-29" fmla="*/ 0 w 4165600"/>
                <a:gd name="connsiteY2-30" fmla="*/ 2419350 h 2419350"/>
                <a:gd name="connsiteX0-31" fmla="*/ 4165600 w 4165600"/>
                <a:gd name="connsiteY0-32" fmla="*/ 0 h 2419350"/>
                <a:gd name="connsiteX1-33" fmla="*/ 1504950 w 4165600"/>
                <a:gd name="connsiteY1-34" fmla="*/ 933450 h 2419350"/>
                <a:gd name="connsiteX2-35" fmla="*/ 0 w 4165600"/>
                <a:gd name="connsiteY2-36" fmla="*/ 2419350 h 2419350"/>
                <a:gd name="connsiteX0-37" fmla="*/ 4165600 w 4165600"/>
                <a:gd name="connsiteY0-38" fmla="*/ 0 h 2419350"/>
                <a:gd name="connsiteX1-39" fmla="*/ 1504950 w 4165600"/>
                <a:gd name="connsiteY1-40" fmla="*/ 933450 h 2419350"/>
                <a:gd name="connsiteX2-41" fmla="*/ 0 w 4165600"/>
                <a:gd name="connsiteY2-42" fmla="*/ 2419350 h 2419350"/>
                <a:gd name="connsiteX0-43" fmla="*/ 4165600 w 4165600"/>
                <a:gd name="connsiteY0-44" fmla="*/ 0 h 2419350"/>
                <a:gd name="connsiteX1-45" fmla="*/ 1504950 w 4165600"/>
                <a:gd name="connsiteY1-46" fmla="*/ 933450 h 2419350"/>
                <a:gd name="connsiteX2-47" fmla="*/ 0 w 4165600"/>
                <a:gd name="connsiteY2-48" fmla="*/ 2419350 h 2419350"/>
                <a:gd name="connsiteX0-49" fmla="*/ 4165600 w 4165600"/>
                <a:gd name="connsiteY0-50" fmla="*/ 0 h 2419350"/>
                <a:gd name="connsiteX1-51" fmla="*/ 1606550 w 4165600"/>
                <a:gd name="connsiteY1-52" fmla="*/ 800100 h 2419350"/>
                <a:gd name="connsiteX2-53" fmla="*/ 0 w 4165600"/>
                <a:gd name="connsiteY2-54" fmla="*/ 2419350 h 2419350"/>
                <a:gd name="connsiteX0-55" fmla="*/ 4165600 w 4165600"/>
                <a:gd name="connsiteY0-56" fmla="*/ 0 h 2419350"/>
                <a:gd name="connsiteX1-57" fmla="*/ 1606550 w 4165600"/>
                <a:gd name="connsiteY1-58" fmla="*/ 800100 h 2419350"/>
                <a:gd name="connsiteX2-59" fmla="*/ 1165364 w 4165600"/>
                <a:gd name="connsiteY2-60" fmla="*/ 1234869 h 2419350"/>
                <a:gd name="connsiteX3" fmla="*/ 0 w 4165600"/>
                <a:gd name="connsiteY3" fmla="*/ 2419350 h 2419350"/>
                <a:gd name="connsiteX0-61" fmla="*/ 4165600 w 4165600"/>
                <a:gd name="connsiteY0-62" fmla="*/ 0 h 2419350"/>
                <a:gd name="connsiteX1-63" fmla="*/ 1606550 w 4165600"/>
                <a:gd name="connsiteY1-64" fmla="*/ 800100 h 2419350"/>
                <a:gd name="connsiteX2-65" fmla="*/ 391794 w 4165600"/>
                <a:gd name="connsiteY2-66" fmla="*/ 2271735 h 2419350"/>
                <a:gd name="connsiteX3-67" fmla="*/ 0 w 4165600"/>
                <a:gd name="connsiteY3-68" fmla="*/ 2419350 h 2419350"/>
                <a:gd name="connsiteX0-69" fmla="*/ 4165600 w 4165600"/>
                <a:gd name="connsiteY0-70" fmla="*/ 0 h 2419350"/>
                <a:gd name="connsiteX1-71" fmla="*/ 1606550 w 4165600"/>
                <a:gd name="connsiteY1-72" fmla="*/ 800100 h 2419350"/>
                <a:gd name="connsiteX2-73" fmla="*/ 391794 w 4165600"/>
                <a:gd name="connsiteY2-74" fmla="*/ 2271735 h 2419350"/>
                <a:gd name="connsiteX3-75" fmla="*/ 0 w 4165600"/>
                <a:gd name="connsiteY3-76" fmla="*/ 2419350 h 2419350"/>
                <a:gd name="connsiteX0-77" fmla="*/ 4165600 w 4165600"/>
                <a:gd name="connsiteY0-78" fmla="*/ 0 h 2419350"/>
                <a:gd name="connsiteX1-79" fmla="*/ 1606550 w 4165600"/>
                <a:gd name="connsiteY1-80" fmla="*/ 800100 h 2419350"/>
                <a:gd name="connsiteX2-81" fmla="*/ 391794 w 4165600"/>
                <a:gd name="connsiteY2-82" fmla="*/ 2271735 h 2419350"/>
                <a:gd name="connsiteX3-83" fmla="*/ 0 w 4165600"/>
                <a:gd name="connsiteY3-84" fmla="*/ 2419350 h 2419350"/>
                <a:gd name="connsiteX0-85" fmla="*/ 4165600 w 4165600"/>
                <a:gd name="connsiteY0-86" fmla="*/ 0 h 2419350"/>
                <a:gd name="connsiteX1-87" fmla="*/ 1606550 w 4165600"/>
                <a:gd name="connsiteY1-88" fmla="*/ 800100 h 2419350"/>
                <a:gd name="connsiteX2-89" fmla="*/ 391794 w 4165600"/>
                <a:gd name="connsiteY2-90" fmla="*/ 2271735 h 2419350"/>
                <a:gd name="connsiteX3-91" fmla="*/ 0 w 4165600"/>
                <a:gd name="connsiteY3-92" fmla="*/ 2419350 h 2419350"/>
                <a:gd name="connsiteX0-93" fmla="*/ 4165600 w 4165600"/>
                <a:gd name="connsiteY0-94" fmla="*/ 0 h 2419350"/>
                <a:gd name="connsiteX1-95" fmla="*/ 1606550 w 4165600"/>
                <a:gd name="connsiteY1-96" fmla="*/ 800100 h 2419350"/>
                <a:gd name="connsiteX2-97" fmla="*/ 391794 w 4165600"/>
                <a:gd name="connsiteY2-98" fmla="*/ 2339357 h 2419350"/>
                <a:gd name="connsiteX3-99" fmla="*/ 0 w 4165600"/>
                <a:gd name="connsiteY3-100" fmla="*/ 2419350 h 2419350"/>
                <a:gd name="connsiteX0-101" fmla="*/ 4165600 w 4165600"/>
                <a:gd name="connsiteY0-102" fmla="*/ 0 h 2419350"/>
                <a:gd name="connsiteX1-103" fmla="*/ 1606550 w 4165600"/>
                <a:gd name="connsiteY1-104" fmla="*/ 800100 h 2419350"/>
                <a:gd name="connsiteX2-105" fmla="*/ 391794 w 4165600"/>
                <a:gd name="connsiteY2-106" fmla="*/ 2339357 h 2419350"/>
                <a:gd name="connsiteX3-107" fmla="*/ 0 w 4165600"/>
                <a:gd name="connsiteY3-108" fmla="*/ 2419350 h 2419350"/>
                <a:gd name="connsiteX0-109" fmla="*/ 4165600 w 4165600"/>
                <a:gd name="connsiteY0-110" fmla="*/ 0 h 2419350"/>
                <a:gd name="connsiteX1-111" fmla="*/ 1606550 w 4165600"/>
                <a:gd name="connsiteY1-112" fmla="*/ 800100 h 2419350"/>
                <a:gd name="connsiteX2-113" fmla="*/ 391794 w 4165600"/>
                <a:gd name="connsiteY2-114" fmla="*/ 2339357 h 2419350"/>
                <a:gd name="connsiteX3-115" fmla="*/ 0 w 4165600"/>
                <a:gd name="connsiteY3-116" fmla="*/ 2419350 h 2419350"/>
                <a:gd name="connsiteX0-117" fmla="*/ 4165600 w 4165600"/>
                <a:gd name="connsiteY0-118" fmla="*/ 0 h 2419350"/>
                <a:gd name="connsiteX1-119" fmla="*/ 1606550 w 4165600"/>
                <a:gd name="connsiteY1-120" fmla="*/ 800100 h 2419350"/>
                <a:gd name="connsiteX2-121" fmla="*/ 391794 w 4165600"/>
                <a:gd name="connsiteY2-122" fmla="*/ 2339357 h 2419350"/>
                <a:gd name="connsiteX3-123" fmla="*/ 0 w 4165600"/>
                <a:gd name="connsiteY3-124" fmla="*/ 2419350 h 2419350"/>
                <a:gd name="connsiteX0-125" fmla="*/ 4165600 w 4165600"/>
                <a:gd name="connsiteY0-126" fmla="*/ 0 h 2419350"/>
                <a:gd name="connsiteX1-127" fmla="*/ 1606550 w 4165600"/>
                <a:gd name="connsiteY1-128" fmla="*/ 800100 h 2419350"/>
                <a:gd name="connsiteX2-129" fmla="*/ 391794 w 4165600"/>
                <a:gd name="connsiteY2-130" fmla="*/ 2339357 h 2419350"/>
                <a:gd name="connsiteX3-131" fmla="*/ 0 w 4165600"/>
                <a:gd name="connsiteY3-132" fmla="*/ 2419350 h 2419350"/>
                <a:gd name="connsiteX0-133" fmla="*/ 4165600 w 4165600"/>
                <a:gd name="connsiteY0-134" fmla="*/ 0 h 2419350"/>
                <a:gd name="connsiteX1-135" fmla="*/ 1606550 w 4165600"/>
                <a:gd name="connsiteY1-136" fmla="*/ 800100 h 2419350"/>
                <a:gd name="connsiteX2-137" fmla="*/ 675181 w 4165600"/>
                <a:gd name="connsiteY2-138" fmla="*/ 2031302 h 2419350"/>
                <a:gd name="connsiteX3-139" fmla="*/ 0 w 4165600"/>
                <a:gd name="connsiteY3-140" fmla="*/ 2419350 h 2419350"/>
                <a:gd name="connsiteX0-141" fmla="*/ 4165600 w 4165600"/>
                <a:gd name="connsiteY0-142" fmla="*/ 0 h 2419350"/>
                <a:gd name="connsiteX1-143" fmla="*/ 1606550 w 4165600"/>
                <a:gd name="connsiteY1-144" fmla="*/ 800100 h 2419350"/>
                <a:gd name="connsiteX2-145" fmla="*/ 675181 w 4165600"/>
                <a:gd name="connsiteY2-146" fmla="*/ 2031302 h 2419350"/>
                <a:gd name="connsiteX3-147" fmla="*/ 0 w 4165600"/>
                <a:gd name="connsiteY3-148" fmla="*/ 2419350 h 2419350"/>
                <a:gd name="connsiteX0-149" fmla="*/ 4165600 w 4165600"/>
                <a:gd name="connsiteY0-150" fmla="*/ 0 h 2419350"/>
                <a:gd name="connsiteX1-151" fmla="*/ 1606550 w 4165600"/>
                <a:gd name="connsiteY1-152" fmla="*/ 800100 h 2419350"/>
                <a:gd name="connsiteX2-153" fmla="*/ 675181 w 4165600"/>
                <a:gd name="connsiteY2-154" fmla="*/ 2031302 h 2419350"/>
                <a:gd name="connsiteX3-155" fmla="*/ 0 w 4165600"/>
                <a:gd name="connsiteY3-156" fmla="*/ 2419350 h 2419350"/>
                <a:gd name="connsiteX0-157" fmla="*/ 4165600 w 4165600"/>
                <a:gd name="connsiteY0-158" fmla="*/ 0 h 2419350"/>
                <a:gd name="connsiteX1-159" fmla="*/ 1606550 w 4165600"/>
                <a:gd name="connsiteY1-160" fmla="*/ 800100 h 2419350"/>
                <a:gd name="connsiteX2-161" fmla="*/ 675181 w 4165600"/>
                <a:gd name="connsiteY2-162" fmla="*/ 2031302 h 2419350"/>
                <a:gd name="connsiteX3-163" fmla="*/ 0 w 4165600"/>
                <a:gd name="connsiteY3-164" fmla="*/ 2419350 h 2419350"/>
                <a:gd name="connsiteX0-165" fmla="*/ 4165600 w 4165600"/>
                <a:gd name="connsiteY0-166" fmla="*/ 0 h 2419350"/>
                <a:gd name="connsiteX1-167" fmla="*/ 1606550 w 4165600"/>
                <a:gd name="connsiteY1-168" fmla="*/ 800100 h 2419350"/>
                <a:gd name="connsiteX2-169" fmla="*/ 675181 w 4165600"/>
                <a:gd name="connsiteY2-170" fmla="*/ 2031302 h 2419350"/>
                <a:gd name="connsiteX3-171" fmla="*/ 0 w 4165600"/>
                <a:gd name="connsiteY3-172" fmla="*/ 2419350 h 2419350"/>
                <a:gd name="connsiteX0-173" fmla="*/ 4165600 w 4165600"/>
                <a:gd name="connsiteY0-174" fmla="*/ 0 h 2419350"/>
                <a:gd name="connsiteX1-175" fmla="*/ 1606550 w 4165600"/>
                <a:gd name="connsiteY1-176" fmla="*/ 800100 h 2419350"/>
                <a:gd name="connsiteX2-177" fmla="*/ 682840 w 4165600"/>
                <a:gd name="connsiteY2-178" fmla="*/ 2046329 h 2419350"/>
                <a:gd name="connsiteX3-179" fmla="*/ 0 w 4165600"/>
                <a:gd name="connsiteY3-180" fmla="*/ 2419350 h 2419350"/>
                <a:gd name="connsiteX0-181" fmla="*/ 4165600 w 4165600"/>
                <a:gd name="connsiteY0-182" fmla="*/ 0 h 2419350"/>
                <a:gd name="connsiteX1-183" fmla="*/ 1606550 w 4165600"/>
                <a:gd name="connsiteY1-184" fmla="*/ 800100 h 2419350"/>
                <a:gd name="connsiteX2-185" fmla="*/ 682840 w 4165600"/>
                <a:gd name="connsiteY2-186" fmla="*/ 2046329 h 2419350"/>
                <a:gd name="connsiteX3-187" fmla="*/ 0 w 4165600"/>
                <a:gd name="connsiteY3-188" fmla="*/ 2419350 h 2419350"/>
                <a:gd name="connsiteX0-189" fmla="*/ 4165600 w 4165600"/>
                <a:gd name="connsiteY0-190" fmla="*/ 0 h 2419350"/>
                <a:gd name="connsiteX1-191" fmla="*/ 1606550 w 4165600"/>
                <a:gd name="connsiteY1-192" fmla="*/ 800100 h 2419350"/>
                <a:gd name="connsiteX2-193" fmla="*/ 682840 w 4165600"/>
                <a:gd name="connsiteY2-194" fmla="*/ 2046329 h 2419350"/>
                <a:gd name="connsiteX3-195" fmla="*/ 0 w 4165600"/>
                <a:gd name="connsiteY3-196" fmla="*/ 2419350 h 2419350"/>
                <a:gd name="connsiteX0-197" fmla="*/ 4165600 w 4165600"/>
                <a:gd name="connsiteY0-198" fmla="*/ 0 h 2419350"/>
                <a:gd name="connsiteX1-199" fmla="*/ 1606550 w 4165600"/>
                <a:gd name="connsiteY1-200" fmla="*/ 800100 h 2419350"/>
                <a:gd name="connsiteX2-201" fmla="*/ 682840 w 4165600"/>
                <a:gd name="connsiteY2-202" fmla="*/ 2046329 h 2419350"/>
                <a:gd name="connsiteX3-203" fmla="*/ 0 w 4165600"/>
                <a:gd name="connsiteY3-204" fmla="*/ 2419350 h 2419350"/>
                <a:gd name="connsiteX0-205" fmla="*/ 4165600 w 4165600"/>
                <a:gd name="connsiteY0-206" fmla="*/ 0 h 2419350"/>
                <a:gd name="connsiteX1-207" fmla="*/ 1606550 w 4165600"/>
                <a:gd name="connsiteY1-208" fmla="*/ 800100 h 2419350"/>
                <a:gd name="connsiteX2-209" fmla="*/ 682840 w 4165600"/>
                <a:gd name="connsiteY2-210" fmla="*/ 2046329 h 2419350"/>
                <a:gd name="connsiteX3-211" fmla="*/ 0 w 4165600"/>
                <a:gd name="connsiteY3-212" fmla="*/ 2419350 h 2419350"/>
                <a:gd name="connsiteX0-213" fmla="*/ 4165600 w 4165600"/>
                <a:gd name="connsiteY0-214" fmla="*/ 0 h 2419350"/>
                <a:gd name="connsiteX1-215" fmla="*/ 1606550 w 4165600"/>
                <a:gd name="connsiteY1-216" fmla="*/ 800100 h 2419350"/>
                <a:gd name="connsiteX2-217" fmla="*/ 682840 w 4165600"/>
                <a:gd name="connsiteY2-218" fmla="*/ 2046329 h 2419350"/>
                <a:gd name="connsiteX3-219" fmla="*/ 0 w 4165600"/>
                <a:gd name="connsiteY3-220" fmla="*/ 2419350 h 2419350"/>
                <a:gd name="connsiteX0-221" fmla="*/ 4165600 w 4165600"/>
                <a:gd name="connsiteY0-222" fmla="*/ 0 h 2419350"/>
                <a:gd name="connsiteX1-223" fmla="*/ 1879406 w 4165600"/>
                <a:gd name="connsiteY1-224" fmla="*/ 532430 h 2419350"/>
                <a:gd name="connsiteX2-225" fmla="*/ 682840 w 4165600"/>
                <a:gd name="connsiteY2-226" fmla="*/ 2046329 h 2419350"/>
                <a:gd name="connsiteX3-227" fmla="*/ 0 w 4165600"/>
                <a:gd name="connsiteY3-228" fmla="*/ 2419350 h 2419350"/>
                <a:gd name="connsiteX0-229" fmla="*/ 4165600 w 4165600"/>
                <a:gd name="connsiteY0-230" fmla="*/ 0 h 2419350"/>
                <a:gd name="connsiteX1-231" fmla="*/ 1879406 w 4165600"/>
                <a:gd name="connsiteY1-232" fmla="*/ 532430 h 2419350"/>
                <a:gd name="connsiteX2-233" fmla="*/ 682840 w 4165600"/>
                <a:gd name="connsiteY2-234" fmla="*/ 2046329 h 2419350"/>
                <a:gd name="connsiteX3-235" fmla="*/ 0 w 4165600"/>
                <a:gd name="connsiteY3-236" fmla="*/ 2419350 h 2419350"/>
                <a:gd name="connsiteX0-237" fmla="*/ 4165600 w 4165600"/>
                <a:gd name="connsiteY0-238" fmla="*/ 0 h 2419350"/>
                <a:gd name="connsiteX1-239" fmla="*/ 1879406 w 4165600"/>
                <a:gd name="connsiteY1-240" fmla="*/ 532430 h 2419350"/>
                <a:gd name="connsiteX2-241" fmla="*/ 682840 w 4165600"/>
                <a:gd name="connsiteY2-242" fmla="*/ 2046329 h 2419350"/>
                <a:gd name="connsiteX3-243" fmla="*/ 0 w 4165600"/>
                <a:gd name="connsiteY3-244" fmla="*/ 2419350 h 2419350"/>
                <a:gd name="connsiteX0-245" fmla="*/ 4165600 w 4165600"/>
                <a:gd name="connsiteY0-246" fmla="*/ 0 h 2419350"/>
                <a:gd name="connsiteX1-247" fmla="*/ 1879406 w 4165600"/>
                <a:gd name="connsiteY1-248" fmla="*/ 532430 h 2419350"/>
                <a:gd name="connsiteX2-249" fmla="*/ 682840 w 4165600"/>
                <a:gd name="connsiteY2-250" fmla="*/ 2046329 h 2419350"/>
                <a:gd name="connsiteX3-251" fmla="*/ 0 w 4165600"/>
                <a:gd name="connsiteY3-252" fmla="*/ 2419350 h 2419350"/>
                <a:gd name="connsiteX0-253" fmla="*/ 4165600 w 4165600"/>
                <a:gd name="connsiteY0-254" fmla="*/ 0 h 2419350"/>
                <a:gd name="connsiteX1-255" fmla="*/ 1879406 w 4165600"/>
                <a:gd name="connsiteY1-256" fmla="*/ 532430 h 2419350"/>
                <a:gd name="connsiteX2-257" fmla="*/ 682840 w 4165600"/>
                <a:gd name="connsiteY2-258" fmla="*/ 2046329 h 2419350"/>
                <a:gd name="connsiteX3-259" fmla="*/ 0 w 4165600"/>
                <a:gd name="connsiteY3-260" fmla="*/ 2419350 h 2419350"/>
                <a:gd name="connsiteX0-261" fmla="*/ 4165600 w 4165600"/>
                <a:gd name="connsiteY0-262" fmla="*/ 0 h 2419350"/>
                <a:gd name="connsiteX1-263" fmla="*/ 1879406 w 4165600"/>
                <a:gd name="connsiteY1-264" fmla="*/ 532430 h 2419350"/>
                <a:gd name="connsiteX2-265" fmla="*/ 682840 w 4165600"/>
                <a:gd name="connsiteY2-266" fmla="*/ 2046329 h 2419350"/>
                <a:gd name="connsiteX3-267" fmla="*/ 0 w 4165600"/>
                <a:gd name="connsiteY3-268" fmla="*/ 2419350 h 2419350"/>
                <a:gd name="connsiteX0-269" fmla="*/ 4165600 w 4165600"/>
                <a:gd name="connsiteY0-270" fmla="*/ 0 h 2419350"/>
                <a:gd name="connsiteX1-271" fmla="*/ 1984719 w 4165600"/>
                <a:gd name="connsiteY1-272" fmla="*/ 424423 h 2419350"/>
                <a:gd name="connsiteX2-273" fmla="*/ 682840 w 4165600"/>
                <a:gd name="connsiteY2-274" fmla="*/ 2046329 h 2419350"/>
                <a:gd name="connsiteX3-275" fmla="*/ 0 w 4165600"/>
                <a:gd name="connsiteY3-276" fmla="*/ 2419350 h 2419350"/>
                <a:gd name="connsiteX0-277" fmla="*/ 4165600 w 4165600"/>
                <a:gd name="connsiteY0-278" fmla="*/ 0 h 2419350"/>
                <a:gd name="connsiteX1-279" fmla="*/ 1984719 w 4165600"/>
                <a:gd name="connsiteY1-280" fmla="*/ 424423 h 2419350"/>
                <a:gd name="connsiteX2-281" fmla="*/ 682840 w 4165600"/>
                <a:gd name="connsiteY2-282" fmla="*/ 2046329 h 2419350"/>
                <a:gd name="connsiteX3-283" fmla="*/ 0 w 4165600"/>
                <a:gd name="connsiteY3-284" fmla="*/ 2419350 h 2419350"/>
                <a:gd name="connsiteX0-285" fmla="*/ 4165600 w 4165600"/>
                <a:gd name="connsiteY0-286" fmla="*/ 0 h 2419350"/>
                <a:gd name="connsiteX1-287" fmla="*/ 1984719 w 4165600"/>
                <a:gd name="connsiteY1-288" fmla="*/ 424423 h 2419350"/>
                <a:gd name="connsiteX2-289" fmla="*/ 682840 w 4165600"/>
                <a:gd name="connsiteY2-290" fmla="*/ 2046329 h 2419350"/>
                <a:gd name="connsiteX3-291" fmla="*/ 0 w 4165600"/>
                <a:gd name="connsiteY3-292" fmla="*/ 2419350 h 2419350"/>
                <a:gd name="connsiteX0-293" fmla="*/ 4165600 w 4165600"/>
                <a:gd name="connsiteY0-294" fmla="*/ 0 h 2419350"/>
                <a:gd name="connsiteX1-295" fmla="*/ 1984719 w 4165600"/>
                <a:gd name="connsiteY1-296" fmla="*/ 424423 h 2419350"/>
                <a:gd name="connsiteX2-297" fmla="*/ 644545 w 4165600"/>
                <a:gd name="connsiteY2-298" fmla="*/ 2102681 h 2419350"/>
                <a:gd name="connsiteX3-299" fmla="*/ 0 w 4165600"/>
                <a:gd name="connsiteY3-300" fmla="*/ 2419350 h 2419350"/>
                <a:gd name="connsiteX0-301" fmla="*/ 4165600 w 4165600"/>
                <a:gd name="connsiteY0-302" fmla="*/ 0 h 2419350"/>
                <a:gd name="connsiteX1-303" fmla="*/ 1984719 w 4165600"/>
                <a:gd name="connsiteY1-304" fmla="*/ 424423 h 2419350"/>
                <a:gd name="connsiteX2-305" fmla="*/ 644545 w 4165600"/>
                <a:gd name="connsiteY2-306" fmla="*/ 2102681 h 2419350"/>
                <a:gd name="connsiteX3-307" fmla="*/ 0 w 4165600"/>
                <a:gd name="connsiteY3-308" fmla="*/ 2419350 h 2419350"/>
                <a:gd name="connsiteX0-309" fmla="*/ 4165600 w 4165600"/>
                <a:gd name="connsiteY0-310" fmla="*/ 0 h 2419350"/>
                <a:gd name="connsiteX1-311" fmla="*/ 1984719 w 4165600"/>
                <a:gd name="connsiteY1-312" fmla="*/ 424423 h 2419350"/>
                <a:gd name="connsiteX2-313" fmla="*/ 644545 w 4165600"/>
                <a:gd name="connsiteY2-314" fmla="*/ 2102681 h 2419350"/>
                <a:gd name="connsiteX3-315" fmla="*/ 0 w 4165600"/>
                <a:gd name="connsiteY3-316" fmla="*/ 2419350 h 2419350"/>
                <a:gd name="connsiteX0-317" fmla="*/ 4165600 w 4165600"/>
                <a:gd name="connsiteY0-318" fmla="*/ 0 h 2419350"/>
                <a:gd name="connsiteX1-319" fmla="*/ 1984719 w 4165600"/>
                <a:gd name="connsiteY1-320" fmla="*/ 424423 h 2419350"/>
                <a:gd name="connsiteX2-321" fmla="*/ 644545 w 4165600"/>
                <a:gd name="connsiteY2-322" fmla="*/ 2102681 h 2419350"/>
                <a:gd name="connsiteX3-323" fmla="*/ 0 w 4165600"/>
                <a:gd name="connsiteY3-324" fmla="*/ 2419350 h 2419350"/>
                <a:gd name="connsiteX0-325" fmla="*/ 4165600 w 4165600"/>
                <a:gd name="connsiteY0-326" fmla="*/ 0 h 2419350"/>
                <a:gd name="connsiteX1-327" fmla="*/ 1984719 w 4165600"/>
                <a:gd name="connsiteY1-328" fmla="*/ 424423 h 2419350"/>
                <a:gd name="connsiteX2-329" fmla="*/ 644545 w 4165600"/>
                <a:gd name="connsiteY2-330" fmla="*/ 2102681 h 2419350"/>
                <a:gd name="connsiteX3-331" fmla="*/ 0 w 4165600"/>
                <a:gd name="connsiteY3-332" fmla="*/ 2419350 h 2419350"/>
                <a:gd name="connsiteX0-333" fmla="*/ 4165600 w 4165600"/>
                <a:gd name="connsiteY0-334" fmla="*/ 0 h 2419350"/>
                <a:gd name="connsiteX1-335" fmla="*/ 1984719 w 4165600"/>
                <a:gd name="connsiteY1-336" fmla="*/ 424423 h 2419350"/>
                <a:gd name="connsiteX2-337" fmla="*/ 644545 w 4165600"/>
                <a:gd name="connsiteY2-338" fmla="*/ 2102681 h 2419350"/>
                <a:gd name="connsiteX3-339" fmla="*/ 0 w 4165600"/>
                <a:gd name="connsiteY3-340" fmla="*/ 2419350 h 2419350"/>
                <a:gd name="connsiteX0-341" fmla="*/ 4165600 w 4165600"/>
                <a:gd name="connsiteY0-342" fmla="*/ 0 h 2419350"/>
                <a:gd name="connsiteX1-343" fmla="*/ 1984719 w 4165600"/>
                <a:gd name="connsiteY1-344" fmla="*/ 424423 h 2419350"/>
                <a:gd name="connsiteX2-345" fmla="*/ 644545 w 4165600"/>
                <a:gd name="connsiteY2-346" fmla="*/ 2102681 h 2419350"/>
                <a:gd name="connsiteX3-347" fmla="*/ 0 w 4165600"/>
                <a:gd name="connsiteY3-348" fmla="*/ 2419350 h 2419350"/>
                <a:gd name="connsiteX0-349" fmla="*/ 4165600 w 4165600"/>
                <a:gd name="connsiteY0-350" fmla="*/ 0 h 2419350"/>
                <a:gd name="connsiteX1-351" fmla="*/ 1984719 w 4165600"/>
                <a:gd name="connsiteY1-352" fmla="*/ 424423 h 2419350"/>
                <a:gd name="connsiteX2-353" fmla="*/ 644545 w 4165600"/>
                <a:gd name="connsiteY2-354" fmla="*/ 2102681 h 2419350"/>
                <a:gd name="connsiteX3-355" fmla="*/ 0 w 4165600"/>
                <a:gd name="connsiteY3-356" fmla="*/ 2419350 h 2419350"/>
                <a:gd name="connsiteX0-357" fmla="*/ 4165600 w 4165600"/>
                <a:gd name="connsiteY0-358" fmla="*/ 0 h 2419350"/>
                <a:gd name="connsiteX1-359" fmla="*/ 1984719 w 4165600"/>
                <a:gd name="connsiteY1-360" fmla="*/ 424423 h 2419350"/>
                <a:gd name="connsiteX2-361" fmla="*/ 644545 w 4165600"/>
                <a:gd name="connsiteY2-362" fmla="*/ 2102681 h 2419350"/>
                <a:gd name="connsiteX3-363" fmla="*/ 0 w 4165600"/>
                <a:gd name="connsiteY3-364" fmla="*/ 2419350 h 2419350"/>
                <a:gd name="connsiteX0-365" fmla="*/ 4165600 w 4165600"/>
                <a:gd name="connsiteY0-366" fmla="*/ 0 h 2419350"/>
                <a:gd name="connsiteX1-367" fmla="*/ 1984719 w 4165600"/>
                <a:gd name="connsiteY1-368" fmla="*/ 424423 h 2419350"/>
                <a:gd name="connsiteX2-369" fmla="*/ 644545 w 4165600"/>
                <a:gd name="connsiteY2-370" fmla="*/ 2102681 h 2419350"/>
                <a:gd name="connsiteX3-371" fmla="*/ 0 w 4165600"/>
                <a:gd name="connsiteY3-372" fmla="*/ 2419350 h 2419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67" y="connsiteY3-68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6" name="文本框 535"/>
                <p:cNvSpPr txBox="1"/>
                <p:nvPr/>
              </p:nvSpPr>
              <p:spPr>
                <a:xfrm>
                  <a:off x="2038094" y="2084604"/>
                  <a:ext cx="509442" cy="4564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  <m:t>𝒆𝒇𝒇</m:t>
                            </m:r>
                          </m:sub>
                        </m:sSub>
                      </m:oMath>
                    </m:oMathPara>
                  </a14:m>
                  <a:endParaRPr lang="zh-CN" altLang="en-US" sz="1200" b="1" dirty="0"/>
                </a:p>
              </p:txBody>
            </p:sp>
          </mc:Choice>
          <mc:Fallback>
            <p:sp>
              <p:nvSpPr>
                <p:cNvPr id="536" name="文本框 5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094" y="2084604"/>
                  <a:ext cx="509442" cy="456470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7" name="直接连接符 536"/>
            <p:cNvCxnSpPr/>
            <p:nvPr/>
          </p:nvCxnSpPr>
          <p:spPr>
            <a:xfrm flipV="1">
              <a:off x="1871389" y="2908806"/>
              <a:ext cx="18893" cy="34416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8" name="组合 537"/>
            <p:cNvGrpSpPr/>
            <p:nvPr/>
          </p:nvGrpSpPr>
          <p:grpSpPr>
            <a:xfrm>
              <a:off x="522547" y="4429485"/>
              <a:ext cx="3888742" cy="1988211"/>
              <a:chOff x="1924050" y="1571625"/>
              <a:chExt cx="4362450" cy="3000375"/>
            </a:xfrm>
          </p:grpSpPr>
          <p:cxnSp>
            <p:nvCxnSpPr>
              <p:cNvPr id="551" name="直接箭头连接符 550"/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直接箭头连接符 551"/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9" name="文本框 538"/>
                <p:cNvSpPr txBox="1"/>
                <p:nvPr/>
              </p:nvSpPr>
              <p:spPr>
                <a:xfrm>
                  <a:off x="-6994" y="4066048"/>
                  <a:ext cx="509442" cy="3011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𝑐𝑢𝑟𝑟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539" name="文本框 5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994" y="4066048"/>
                  <a:ext cx="509442" cy="301155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0" name="文本框 539"/>
                <p:cNvSpPr txBox="1"/>
                <p:nvPr/>
              </p:nvSpPr>
              <p:spPr>
                <a:xfrm>
                  <a:off x="4327233" y="6274044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540" name="文本框 5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233" y="6274044"/>
                  <a:ext cx="509442" cy="413435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1" name="任意多边形: 形状 540"/>
            <p:cNvSpPr/>
            <p:nvPr/>
          </p:nvSpPr>
          <p:spPr>
            <a:xfrm>
              <a:off x="537350" y="4738988"/>
              <a:ext cx="3496385" cy="1688228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-1" fmla="*/ 0 w 3496733"/>
                <a:gd name="connsiteY0-2" fmla="*/ 2070422 h 2070422"/>
                <a:gd name="connsiteX1-3" fmla="*/ 897466 w 3496733"/>
                <a:gd name="connsiteY1-4" fmla="*/ 4555 h 2070422"/>
                <a:gd name="connsiteX2-5" fmla="*/ 2082800 w 3496733"/>
                <a:gd name="connsiteY2-6" fmla="*/ 1528556 h 2070422"/>
                <a:gd name="connsiteX3-7" fmla="*/ 3496733 w 3496733"/>
                <a:gd name="connsiteY3-8" fmla="*/ 2019622 h 2070422"/>
                <a:gd name="connsiteX0-9" fmla="*/ 0 w 3530600"/>
                <a:gd name="connsiteY0-10" fmla="*/ 2070422 h 2070422"/>
                <a:gd name="connsiteX1-11" fmla="*/ 897466 w 3530600"/>
                <a:gd name="connsiteY1-12" fmla="*/ 4555 h 2070422"/>
                <a:gd name="connsiteX2-13" fmla="*/ 2082800 w 3530600"/>
                <a:gd name="connsiteY2-14" fmla="*/ 1528556 h 2070422"/>
                <a:gd name="connsiteX3-15" fmla="*/ 3530600 w 3530600"/>
                <a:gd name="connsiteY3-16" fmla="*/ 1934956 h 20704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30600" h="2070422">
                  <a:moveTo>
                    <a:pt x="0" y="2070422"/>
                  </a:moveTo>
                  <a:cubicBezTo>
                    <a:pt x="278694" y="1075588"/>
                    <a:pt x="550333" y="94866"/>
                    <a:pt x="897466" y="4555"/>
                  </a:cubicBezTo>
                  <a:cubicBezTo>
                    <a:pt x="1244599" y="-85756"/>
                    <a:pt x="1649589" y="1192711"/>
                    <a:pt x="2082800" y="1528556"/>
                  </a:cubicBezTo>
                  <a:cubicBezTo>
                    <a:pt x="2516011" y="1864401"/>
                    <a:pt x="3019072" y="1899678"/>
                    <a:pt x="3530600" y="193495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2" name="任意多边形: 形状 541"/>
            <p:cNvSpPr/>
            <p:nvPr/>
          </p:nvSpPr>
          <p:spPr>
            <a:xfrm>
              <a:off x="537349" y="4381771"/>
              <a:ext cx="4547761" cy="2060075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-1" fmla="*/ 0 w 3496733"/>
                <a:gd name="connsiteY0-2" fmla="*/ 2089943 h 2089943"/>
                <a:gd name="connsiteX1-3" fmla="*/ 1034195 w 3496733"/>
                <a:gd name="connsiteY1-4" fmla="*/ 3058 h 2089943"/>
                <a:gd name="connsiteX2-5" fmla="*/ 2040466 w 3496733"/>
                <a:gd name="connsiteY2-6" fmla="*/ 1632743 h 2089943"/>
                <a:gd name="connsiteX3-7" fmla="*/ 3496733 w 3496733"/>
                <a:gd name="connsiteY3-8" fmla="*/ 2039143 h 2089943"/>
                <a:gd name="connsiteX0-9" fmla="*/ 0 w 3496733"/>
                <a:gd name="connsiteY0-10" fmla="*/ 2086927 h 2086927"/>
                <a:gd name="connsiteX1-11" fmla="*/ 1034195 w 3496733"/>
                <a:gd name="connsiteY1-12" fmla="*/ 42 h 2086927"/>
                <a:gd name="connsiteX2-13" fmla="*/ 2040466 w 3496733"/>
                <a:gd name="connsiteY2-14" fmla="*/ 1629727 h 2086927"/>
                <a:gd name="connsiteX3-15" fmla="*/ 3496733 w 3496733"/>
                <a:gd name="connsiteY3-16" fmla="*/ 2036127 h 2086927"/>
                <a:gd name="connsiteX0-17" fmla="*/ 0 w 3496733"/>
                <a:gd name="connsiteY0-18" fmla="*/ 2086927 h 2086927"/>
                <a:gd name="connsiteX1-19" fmla="*/ 1034195 w 3496733"/>
                <a:gd name="connsiteY1-20" fmla="*/ 42 h 2086927"/>
                <a:gd name="connsiteX2-21" fmla="*/ 2040466 w 3496733"/>
                <a:gd name="connsiteY2-22" fmla="*/ 1629727 h 2086927"/>
                <a:gd name="connsiteX3-23" fmla="*/ 3496733 w 3496733"/>
                <a:gd name="connsiteY3-24" fmla="*/ 2036127 h 2086927"/>
                <a:gd name="connsiteX0-25" fmla="*/ 0 w 3496733"/>
                <a:gd name="connsiteY0-26" fmla="*/ 2090609 h 2090609"/>
                <a:gd name="connsiteX1-27" fmla="*/ 1034195 w 3496733"/>
                <a:gd name="connsiteY1-28" fmla="*/ 3724 h 2090609"/>
                <a:gd name="connsiteX2-29" fmla="*/ 2146811 w 3496733"/>
                <a:gd name="connsiteY2-30" fmla="*/ 1591373 h 2090609"/>
                <a:gd name="connsiteX3-31" fmla="*/ 3496733 w 3496733"/>
                <a:gd name="connsiteY3-32" fmla="*/ 2039809 h 2090609"/>
                <a:gd name="connsiteX0-33" fmla="*/ 0 w 3496733"/>
                <a:gd name="connsiteY0-34" fmla="*/ 2090609 h 2090609"/>
                <a:gd name="connsiteX1-35" fmla="*/ 1034195 w 3496733"/>
                <a:gd name="connsiteY1-36" fmla="*/ 3724 h 2090609"/>
                <a:gd name="connsiteX2-37" fmla="*/ 2146811 w 3496733"/>
                <a:gd name="connsiteY2-38" fmla="*/ 1591373 h 2090609"/>
                <a:gd name="connsiteX3-39" fmla="*/ 3496733 w 3496733"/>
                <a:gd name="connsiteY3-40" fmla="*/ 2039809 h 2090609"/>
                <a:gd name="connsiteX0-41" fmla="*/ 0 w 3496733"/>
                <a:gd name="connsiteY0-42" fmla="*/ 2090569 h 2090569"/>
                <a:gd name="connsiteX1-43" fmla="*/ 1034195 w 3496733"/>
                <a:gd name="connsiteY1-44" fmla="*/ 3684 h 2090569"/>
                <a:gd name="connsiteX2-45" fmla="*/ 2146811 w 3496733"/>
                <a:gd name="connsiteY2-46" fmla="*/ 1591333 h 2090569"/>
                <a:gd name="connsiteX3-47" fmla="*/ 3496733 w 3496733"/>
                <a:gd name="connsiteY3-48" fmla="*/ 2039769 h 2090569"/>
                <a:gd name="connsiteX0-49" fmla="*/ 0 w 3263789"/>
                <a:gd name="connsiteY0-50" fmla="*/ 2090576 h 2090576"/>
                <a:gd name="connsiteX1-51" fmla="*/ 1034195 w 3263789"/>
                <a:gd name="connsiteY1-52" fmla="*/ 3691 h 2090576"/>
                <a:gd name="connsiteX2-53" fmla="*/ 2146811 w 3263789"/>
                <a:gd name="connsiteY2-54" fmla="*/ 1591340 h 2090576"/>
                <a:gd name="connsiteX3-55" fmla="*/ 3263789 w 3263789"/>
                <a:gd name="connsiteY3-56" fmla="*/ 1941693 h 2090576"/>
                <a:gd name="connsiteX0-57" fmla="*/ 0 w 3263789"/>
                <a:gd name="connsiteY0-58" fmla="*/ 2090576 h 2090576"/>
                <a:gd name="connsiteX1-59" fmla="*/ 1034195 w 3263789"/>
                <a:gd name="connsiteY1-60" fmla="*/ 3691 h 2090576"/>
                <a:gd name="connsiteX2-61" fmla="*/ 2146811 w 3263789"/>
                <a:gd name="connsiteY2-62" fmla="*/ 1591340 h 2090576"/>
                <a:gd name="connsiteX3-63" fmla="*/ 3263789 w 3263789"/>
                <a:gd name="connsiteY3-64" fmla="*/ 1941693 h 20905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63789" h="2090576">
                  <a:moveTo>
                    <a:pt x="0" y="2090576"/>
                  </a:moveTo>
                  <a:cubicBezTo>
                    <a:pt x="278694" y="1095742"/>
                    <a:pt x="676393" y="86897"/>
                    <a:pt x="1034195" y="3691"/>
                  </a:cubicBezTo>
                  <a:cubicBezTo>
                    <a:pt x="1391997" y="-79515"/>
                    <a:pt x="1775212" y="1268340"/>
                    <a:pt x="2146811" y="1591340"/>
                  </a:cubicBezTo>
                  <a:cubicBezTo>
                    <a:pt x="2518410" y="1914340"/>
                    <a:pt x="2863669" y="1934438"/>
                    <a:pt x="3263789" y="194169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3" name="椭圆 542"/>
            <p:cNvSpPr/>
            <p:nvPr/>
          </p:nvSpPr>
          <p:spPr>
            <a:xfrm>
              <a:off x="1667525" y="4836826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4" name="椭圆 543"/>
            <p:cNvSpPr/>
            <p:nvPr/>
          </p:nvSpPr>
          <p:spPr>
            <a:xfrm>
              <a:off x="2102436" y="4385876"/>
              <a:ext cx="40755" cy="4199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5" name="文本框 544"/>
                <p:cNvSpPr txBox="1"/>
                <p:nvPr/>
              </p:nvSpPr>
              <p:spPr>
                <a:xfrm>
                  <a:off x="2803909" y="4807394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545" name="文本框 5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909" y="4807394"/>
                  <a:ext cx="509442" cy="250962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6" name="文本框 545"/>
                <p:cNvSpPr txBox="1"/>
                <p:nvPr/>
              </p:nvSpPr>
              <p:spPr>
                <a:xfrm>
                  <a:off x="2138841" y="5780851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546" name="文本框 5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8841" y="5780851"/>
                  <a:ext cx="509442" cy="250962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7" name="直接连接符 546"/>
            <p:cNvCxnSpPr>
              <a:stCxn id="543" idx="7"/>
              <a:endCxn id="544" idx="3"/>
            </p:cNvCxnSpPr>
            <p:nvPr/>
          </p:nvCxnSpPr>
          <p:spPr>
            <a:xfrm flipV="1">
              <a:off x="1702312" y="4421720"/>
              <a:ext cx="406092" cy="421256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任意多边形: 形状 547"/>
            <p:cNvSpPr/>
            <p:nvPr/>
          </p:nvSpPr>
          <p:spPr>
            <a:xfrm>
              <a:off x="544213" y="4533214"/>
              <a:ext cx="3952406" cy="1885382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-1" fmla="*/ 0 w 3496733"/>
                <a:gd name="connsiteY0-2" fmla="*/ 2070422 h 2070422"/>
                <a:gd name="connsiteX1-3" fmla="*/ 897466 w 3496733"/>
                <a:gd name="connsiteY1-4" fmla="*/ 4555 h 2070422"/>
                <a:gd name="connsiteX2-5" fmla="*/ 2082800 w 3496733"/>
                <a:gd name="connsiteY2-6" fmla="*/ 1528556 h 2070422"/>
                <a:gd name="connsiteX3-7" fmla="*/ 3496733 w 3496733"/>
                <a:gd name="connsiteY3-8" fmla="*/ 2019622 h 2070422"/>
                <a:gd name="connsiteX0-9" fmla="*/ 0 w 3530600"/>
                <a:gd name="connsiteY0-10" fmla="*/ 2070422 h 2070422"/>
                <a:gd name="connsiteX1-11" fmla="*/ 897466 w 3530600"/>
                <a:gd name="connsiteY1-12" fmla="*/ 4555 h 2070422"/>
                <a:gd name="connsiteX2-13" fmla="*/ 2082800 w 3530600"/>
                <a:gd name="connsiteY2-14" fmla="*/ 1528556 h 2070422"/>
                <a:gd name="connsiteX3-15" fmla="*/ 3530600 w 3530600"/>
                <a:gd name="connsiteY3-16" fmla="*/ 1934956 h 2070422"/>
                <a:gd name="connsiteX0-17" fmla="*/ 0 w 3530600"/>
                <a:gd name="connsiteY0-18" fmla="*/ 2073225 h 2073225"/>
                <a:gd name="connsiteX1-19" fmla="*/ 897466 w 3530600"/>
                <a:gd name="connsiteY1-20" fmla="*/ 7358 h 2073225"/>
                <a:gd name="connsiteX2-21" fmla="*/ 2153711 w 3530600"/>
                <a:gd name="connsiteY2-22" fmla="*/ 1407534 h 2073225"/>
                <a:gd name="connsiteX3-23" fmla="*/ 3530600 w 3530600"/>
                <a:gd name="connsiteY3-24" fmla="*/ 1937759 h 2073225"/>
                <a:gd name="connsiteX0-25" fmla="*/ 0 w 3530600"/>
                <a:gd name="connsiteY0-26" fmla="*/ 2234311 h 2234311"/>
                <a:gd name="connsiteX1-27" fmla="*/ 1081834 w 3530600"/>
                <a:gd name="connsiteY1-28" fmla="*/ 6519 h 2234311"/>
                <a:gd name="connsiteX2-29" fmla="*/ 2153711 w 3530600"/>
                <a:gd name="connsiteY2-30" fmla="*/ 1568620 h 2234311"/>
                <a:gd name="connsiteX3-31" fmla="*/ 3530600 w 3530600"/>
                <a:gd name="connsiteY3-32" fmla="*/ 2098845 h 2234311"/>
                <a:gd name="connsiteX0-33" fmla="*/ 0 w 3530600"/>
                <a:gd name="connsiteY0-34" fmla="*/ 2167958 h 2167958"/>
                <a:gd name="connsiteX1-35" fmla="*/ 961287 w 3530600"/>
                <a:gd name="connsiteY1-36" fmla="*/ 6841 h 2167958"/>
                <a:gd name="connsiteX2-37" fmla="*/ 2153711 w 3530600"/>
                <a:gd name="connsiteY2-38" fmla="*/ 1502267 h 2167958"/>
                <a:gd name="connsiteX3-39" fmla="*/ 3530600 w 3530600"/>
                <a:gd name="connsiteY3-40" fmla="*/ 2032492 h 2167958"/>
                <a:gd name="connsiteX0-41" fmla="*/ 0 w 3530600"/>
                <a:gd name="connsiteY0-42" fmla="*/ 2196391 h 2196391"/>
                <a:gd name="connsiteX1-43" fmla="*/ 954196 w 3530600"/>
                <a:gd name="connsiteY1-44" fmla="*/ 6699 h 2196391"/>
                <a:gd name="connsiteX2-45" fmla="*/ 2153711 w 3530600"/>
                <a:gd name="connsiteY2-46" fmla="*/ 1530700 h 2196391"/>
                <a:gd name="connsiteX3-47" fmla="*/ 3530600 w 3530600"/>
                <a:gd name="connsiteY3-48" fmla="*/ 2060925 h 2196391"/>
                <a:gd name="connsiteX0-49" fmla="*/ 0 w 3530600"/>
                <a:gd name="connsiteY0-50" fmla="*/ 2196483 h 2196483"/>
                <a:gd name="connsiteX1-51" fmla="*/ 954196 w 3530600"/>
                <a:gd name="connsiteY1-52" fmla="*/ 6791 h 2196483"/>
                <a:gd name="connsiteX2-53" fmla="*/ 2153711 w 3530600"/>
                <a:gd name="connsiteY2-54" fmla="*/ 1530792 h 2196483"/>
                <a:gd name="connsiteX3-55" fmla="*/ 3530600 w 3530600"/>
                <a:gd name="connsiteY3-56" fmla="*/ 2061017 h 2196483"/>
                <a:gd name="connsiteX0-57" fmla="*/ 0 w 3530600"/>
                <a:gd name="connsiteY0-58" fmla="*/ 2196232 h 2196232"/>
                <a:gd name="connsiteX1-59" fmla="*/ 954196 w 3530600"/>
                <a:gd name="connsiteY1-60" fmla="*/ 6540 h 2196232"/>
                <a:gd name="connsiteX2-61" fmla="*/ 2153711 w 3530600"/>
                <a:gd name="connsiteY2-62" fmla="*/ 1530541 h 2196232"/>
                <a:gd name="connsiteX3-63" fmla="*/ 3530600 w 3530600"/>
                <a:gd name="connsiteY3-64" fmla="*/ 2060766 h 2196232"/>
                <a:gd name="connsiteX0-65" fmla="*/ 0 w 3530600"/>
                <a:gd name="connsiteY0-66" fmla="*/ 2196453 h 2196453"/>
                <a:gd name="connsiteX1-67" fmla="*/ 954196 w 3530600"/>
                <a:gd name="connsiteY1-68" fmla="*/ 6761 h 2196453"/>
                <a:gd name="connsiteX2-69" fmla="*/ 2153711 w 3530600"/>
                <a:gd name="connsiteY2-70" fmla="*/ 1530762 h 2196453"/>
                <a:gd name="connsiteX3-71" fmla="*/ 3530600 w 3530600"/>
                <a:gd name="connsiteY3-72" fmla="*/ 2060987 h 2196453"/>
                <a:gd name="connsiteX0-73" fmla="*/ 0 w 3530600"/>
                <a:gd name="connsiteY0-74" fmla="*/ 2199858 h 2199858"/>
                <a:gd name="connsiteX1-75" fmla="*/ 954196 w 3530600"/>
                <a:gd name="connsiteY1-76" fmla="*/ 10166 h 2199858"/>
                <a:gd name="connsiteX2-77" fmla="*/ 2082801 w 3530600"/>
                <a:gd name="connsiteY2-78" fmla="*/ 1410342 h 2199858"/>
                <a:gd name="connsiteX3-79" fmla="*/ 3530600 w 3530600"/>
                <a:gd name="connsiteY3-80" fmla="*/ 2064392 h 2199858"/>
                <a:gd name="connsiteX0-81" fmla="*/ 0 w 3530600"/>
                <a:gd name="connsiteY0-82" fmla="*/ 2200115 h 2200115"/>
                <a:gd name="connsiteX1-83" fmla="*/ 954196 w 3530600"/>
                <a:gd name="connsiteY1-84" fmla="*/ 10423 h 2200115"/>
                <a:gd name="connsiteX2-85" fmla="*/ 2082801 w 3530600"/>
                <a:gd name="connsiteY2-86" fmla="*/ 1410599 h 2200115"/>
                <a:gd name="connsiteX3-87" fmla="*/ 3530600 w 3530600"/>
                <a:gd name="connsiteY3-88" fmla="*/ 2064649 h 2200115"/>
                <a:gd name="connsiteX0-89" fmla="*/ 0 w 3530600"/>
                <a:gd name="connsiteY0-90" fmla="*/ 2303940 h 2303940"/>
                <a:gd name="connsiteX1-91" fmla="*/ 982560 w 3530600"/>
                <a:gd name="connsiteY1-92" fmla="*/ 9473 h 2303940"/>
                <a:gd name="connsiteX2-93" fmla="*/ 2082801 w 3530600"/>
                <a:gd name="connsiteY2-94" fmla="*/ 1514424 h 2303940"/>
                <a:gd name="connsiteX3-95" fmla="*/ 3530600 w 3530600"/>
                <a:gd name="connsiteY3-96" fmla="*/ 2168474 h 2303940"/>
                <a:gd name="connsiteX0-97" fmla="*/ 0 w 3530600"/>
                <a:gd name="connsiteY0-98" fmla="*/ 2304629 h 2304629"/>
                <a:gd name="connsiteX1-99" fmla="*/ 982560 w 3530600"/>
                <a:gd name="connsiteY1-100" fmla="*/ 10162 h 2304629"/>
                <a:gd name="connsiteX2-101" fmla="*/ 2082801 w 3530600"/>
                <a:gd name="connsiteY2-102" fmla="*/ 1515113 h 2304629"/>
                <a:gd name="connsiteX3-103" fmla="*/ 3530600 w 3530600"/>
                <a:gd name="connsiteY3-104" fmla="*/ 2169163 h 2304629"/>
                <a:gd name="connsiteX0-105" fmla="*/ 0 w 3530600"/>
                <a:gd name="connsiteY0-106" fmla="*/ 2311520 h 2311520"/>
                <a:gd name="connsiteX1-107" fmla="*/ 982560 w 3530600"/>
                <a:gd name="connsiteY1-108" fmla="*/ 17053 h 2311520"/>
                <a:gd name="connsiteX2-109" fmla="*/ 1983526 w 3530600"/>
                <a:gd name="connsiteY2-110" fmla="*/ 1341029 h 2311520"/>
                <a:gd name="connsiteX3-111" fmla="*/ 3530600 w 3530600"/>
                <a:gd name="connsiteY3-112" fmla="*/ 2176054 h 2311520"/>
                <a:gd name="connsiteX0-113" fmla="*/ 0 w 3530600"/>
                <a:gd name="connsiteY0-114" fmla="*/ 2312209 h 2312209"/>
                <a:gd name="connsiteX1-115" fmla="*/ 982560 w 3530600"/>
                <a:gd name="connsiteY1-116" fmla="*/ 17742 h 2312209"/>
                <a:gd name="connsiteX2-117" fmla="*/ 1983526 w 3530600"/>
                <a:gd name="connsiteY2-118" fmla="*/ 1341718 h 2312209"/>
                <a:gd name="connsiteX3-119" fmla="*/ 3530600 w 3530600"/>
                <a:gd name="connsiteY3-120" fmla="*/ 2176743 h 2312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30600" h="2312209">
                  <a:moveTo>
                    <a:pt x="0" y="2312209"/>
                  </a:moveTo>
                  <a:cubicBezTo>
                    <a:pt x="278694" y="1317375"/>
                    <a:pt x="651972" y="179490"/>
                    <a:pt x="982560" y="17742"/>
                  </a:cubicBezTo>
                  <a:cubicBezTo>
                    <a:pt x="1313148" y="-144006"/>
                    <a:pt x="1690600" y="840210"/>
                    <a:pt x="1983526" y="1341718"/>
                  </a:cubicBezTo>
                  <a:cubicBezTo>
                    <a:pt x="2293909" y="1873114"/>
                    <a:pt x="3019072" y="2141465"/>
                    <a:pt x="3530600" y="217674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9" name="文本框 548"/>
                <p:cNvSpPr txBox="1"/>
                <p:nvPr/>
              </p:nvSpPr>
              <p:spPr>
                <a:xfrm>
                  <a:off x="1072327" y="4980227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549" name="文本框 5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327" y="4980227"/>
                  <a:ext cx="509442" cy="250962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0" name="文本框 549"/>
                <p:cNvSpPr txBox="1"/>
                <p:nvPr/>
              </p:nvSpPr>
              <p:spPr>
                <a:xfrm>
                  <a:off x="2248246" y="4216625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550" name="文本框 5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246" y="4216625"/>
                  <a:ext cx="509442" cy="250962"/>
                </a:xfrm>
                <a:prstGeom prst="rect">
                  <a:avLst/>
                </a:prstGeom>
                <a:blipFill rotWithShape="1">
                  <a:blip r:embed="rId1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0" name="直接连接符 579"/>
            <p:cNvCxnSpPr/>
            <p:nvPr/>
          </p:nvCxnSpPr>
          <p:spPr>
            <a:xfrm>
              <a:off x="503414" y="3885963"/>
              <a:ext cx="3736872" cy="39074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接连接符 580"/>
            <p:cNvCxnSpPr/>
            <p:nvPr/>
          </p:nvCxnSpPr>
          <p:spPr>
            <a:xfrm>
              <a:off x="932154" y="3921205"/>
              <a:ext cx="0" cy="247861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3" name="文本框 582"/>
                <p:cNvSpPr txBox="1"/>
                <p:nvPr/>
              </p:nvSpPr>
              <p:spPr>
                <a:xfrm>
                  <a:off x="-401550" y="3625989"/>
                  <a:ext cx="509442" cy="381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000" b="0" i="1" smtClean="0">
                                <a:latin typeface="Cambria Math" panose="02040503050406030204" pitchFamily="18" charset="0"/>
                              </a:rPr>
                              <m:t>𝑑𝑑</m:t>
                            </m:r>
                          </m:sub>
                        </m:sSub>
                      </m:oMath>
                    </m:oMathPara>
                  </a14:m>
                  <a:endParaRPr lang="zh-CN" altLang="en-US" sz="1000" dirty="0"/>
                </a:p>
              </p:txBody>
            </p:sp>
          </mc:Choice>
          <mc:Fallback>
            <p:sp>
              <p:nvSpPr>
                <p:cNvPr id="583" name="文本框 5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01550" y="3625989"/>
                  <a:ext cx="509442" cy="381550"/>
                </a:xfrm>
                <a:prstGeom prst="rect">
                  <a:avLst/>
                </a:prstGeom>
                <a:blipFill rotWithShape="1">
                  <a:blip r:embed="rId1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2" name="任意多边形: 形状 571"/>
          <p:cNvSpPr/>
          <p:nvPr/>
        </p:nvSpPr>
        <p:spPr>
          <a:xfrm>
            <a:off x="2641099" y="2987879"/>
            <a:ext cx="4224281" cy="2944481"/>
          </a:xfrm>
          <a:custGeom>
            <a:avLst/>
            <a:gdLst>
              <a:gd name="connsiteX0" fmla="*/ 0 w 4374776"/>
              <a:gd name="connsiteY0" fmla="*/ 3998259 h 4528126"/>
              <a:gd name="connsiteX1" fmla="*/ 3765176 w 4374776"/>
              <a:gd name="connsiteY1" fmla="*/ 4267200 h 4528126"/>
              <a:gd name="connsiteX2" fmla="*/ 3953435 w 4374776"/>
              <a:gd name="connsiteY2" fmla="*/ 753035 h 4528126"/>
              <a:gd name="connsiteX3" fmla="*/ 4374776 w 4374776"/>
              <a:gd name="connsiteY3" fmla="*/ 0 h 4528126"/>
              <a:gd name="connsiteX0-1" fmla="*/ 0 w 4374776"/>
              <a:gd name="connsiteY0-2" fmla="*/ 3998259 h 4290675"/>
              <a:gd name="connsiteX1-3" fmla="*/ 3960248 w 4374776"/>
              <a:gd name="connsiteY1-4" fmla="*/ 3870960 h 4290675"/>
              <a:gd name="connsiteX2-5" fmla="*/ 3953435 w 4374776"/>
              <a:gd name="connsiteY2-6" fmla="*/ 753035 h 4290675"/>
              <a:gd name="connsiteX3-7" fmla="*/ 4374776 w 4374776"/>
              <a:gd name="connsiteY3-8" fmla="*/ 0 h 4290675"/>
              <a:gd name="connsiteX0-9" fmla="*/ 0 w 4374776"/>
              <a:gd name="connsiteY0-10" fmla="*/ 3998259 h 4401252"/>
              <a:gd name="connsiteX1-11" fmla="*/ 3960248 w 4374776"/>
              <a:gd name="connsiteY1-12" fmla="*/ 3870960 h 4401252"/>
              <a:gd name="connsiteX2-13" fmla="*/ 3953435 w 4374776"/>
              <a:gd name="connsiteY2-14" fmla="*/ 753035 h 4401252"/>
              <a:gd name="connsiteX3-15" fmla="*/ 4374776 w 4374776"/>
              <a:gd name="connsiteY3-16" fmla="*/ 0 h 4401252"/>
              <a:gd name="connsiteX0-17" fmla="*/ 0 w 4374776"/>
              <a:gd name="connsiteY0-18" fmla="*/ 3998259 h 4307712"/>
              <a:gd name="connsiteX1-19" fmla="*/ 4045592 w 4374776"/>
              <a:gd name="connsiteY1-20" fmla="*/ 3681984 h 4307712"/>
              <a:gd name="connsiteX2-21" fmla="*/ 3953435 w 4374776"/>
              <a:gd name="connsiteY2-22" fmla="*/ 753035 h 4307712"/>
              <a:gd name="connsiteX3-23" fmla="*/ 4374776 w 4374776"/>
              <a:gd name="connsiteY3-24" fmla="*/ 0 h 4307712"/>
              <a:gd name="connsiteX0-25" fmla="*/ 0 w 4374776"/>
              <a:gd name="connsiteY0-26" fmla="*/ 3998259 h 4163592"/>
              <a:gd name="connsiteX1-27" fmla="*/ 4045592 w 4374776"/>
              <a:gd name="connsiteY1-28" fmla="*/ 3681984 h 4163592"/>
              <a:gd name="connsiteX2-29" fmla="*/ 3953435 w 4374776"/>
              <a:gd name="connsiteY2-30" fmla="*/ 753035 h 4163592"/>
              <a:gd name="connsiteX3-31" fmla="*/ 4374776 w 4374776"/>
              <a:gd name="connsiteY3-32" fmla="*/ 0 h 4163592"/>
              <a:gd name="connsiteX0-33" fmla="*/ 0 w 4374776"/>
              <a:gd name="connsiteY0-34" fmla="*/ 3998259 h 4180025"/>
              <a:gd name="connsiteX1-35" fmla="*/ 4100456 w 4374776"/>
              <a:gd name="connsiteY1-36" fmla="*/ 3755136 h 4180025"/>
              <a:gd name="connsiteX2-37" fmla="*/ 3953435 w 4374776"/>
              <a:gd name="connsiteY2-38" fmla="*/ 753035 h 4180025"/>
              <a:gd name="connsiteX3-39" fmla="*/ 4374776 w 4374776"/>
              <a:gd name="connsiteY3-40" fmla="*/ 0 h 4180025"/>
              <a:gd name="connsiteX0-41" fmla="*/ 0 w 4374776"/>
              <a:gd name="connsiteY0-42" fmla="*/ 3998259 h 4244066"/>
              <a:gd name="connsiteX1-43" fmla="*/ 4100456 w 4374776"/>
              <a:gd name="connsiteY1-44" fmla="*/ 3755136 h 4244066"/>
              <a:gd name="connsiteX2-45" fmla="*/ 4038779 w 4374776"/>
              <a:gd name="connsiteY2-46" fmla="*/ 740843 h 4244066"/>
              <a:gd name="connsiteX3-47" fmla="*/ 4374776 w 4374776"/>
              <a:gd name="connsiteY3-48" fmla="*/ 0 h 4244066"/>
              <a:gd name="connsiteX0-49" fmla="*/ 0 w 4374776"/>
              <a:gd name="connsiteY0-50" fmla="*/ 3998259 h 4244066"/>
              <a:gd name="connsiteX1-51" fmla="*/ 4100456 w 4374776"/>
              <a:gd name="connsiteY1-52" fmla="*/ 3755136 h 4244066"/>
              <a:gd name="connsiteX2-53" fmla="*/ 4038779 w 4374776"/>
              <a:gd name="connsiteY2-54" fmla="*/ 740843 h 4244066"/>
              <a:gd name="connsiteX3-55" fmla="*/ 4374776 w 4374776"/>
              <a:gd name="connsiteY3-56" fmla="*/ 0 h 4244066"/>
              <a:gd name="connsiteX0-57" fmla="*/ 0 w 4389874"/>
              <a:gd name="connsiteY0-58" fmla="*/ 3998259 h 4244066"/>
              <a:gd name="connsiteX1-59" fmla="*/ 4100456 w 4389874"/>
              <a:gd name="connsiteY1-60" fmla="*/ 3755136 h 4244066"/>
              <a:gd name="connsiteX2-61" fmla="*/ 4038779 w 4389874"/>
              <a:gd name="connsiteY2-62" fmla="*/ 740843 h 4244066"/>
              <a:gd name="connsiteX3-63" fmla="*/ 4374776 w 4389874"/>
              <a:gd name="connsiteY3-64" fmla="*/ 0 h 4244066"/>
              <a:gd name="connsiteX0-65" fmla="*/ 0 w 4379948"/>
              <a:gd name="connsiteY0-66" fmla="*/ 3998259 h 4244066"/>
              <a:gd name="connsiteX1-67" fmla="*/ 4100456 w 4379948"/>
              <a:gd name="connsiteY1-68" fmla="*/ 3755136 h 4244066"/>
              <a:gd name="connsiteX2-69" fmla="*/ 4038779 w 4379948"/>
              <a:gd name="connsiteY2-70" fmla="*/ 740843 h 4244066"/>
              <a:gd name="connsiteX3-71" fmla="*/ 4374776 w 4379948"/>
              <a:gd name="connsiteY3-72" fmla="*/ 0 h 4244066"/>
              <a:gd name="connsiteX0-73" fmla="*/ 0 w 4379948"/>
              <a:gd name="connsiteY0-74" fmla="*/ 3998259 h 4244066"/>
              <a:gd name="connsiteX1-75" fmla="*/ 4100456 w 4379948"/>
              <a:gd name="connsiteY1-76" fmla="*/ 3755136 h 4244066"/>
              <a:gd name="connsiteX2-77" fmla="*/ 4038779 w 4379948"/>
              <a:gd name="connsiteY2-78" fmla="*/ 740843 h 4244066"/>
              <a:gd name="connsiteX3-79" fmla="*/ 4374776 w 4379948"/>
              <a:gd name="connsiteY3-80" fmla="*/ 0 h 4244066"/>
              <a:gd name="connsiteX0-81" fmla="*/ 0 w 4375772"/>
              <a:gd name="connsiteY0-82" fmla="*/ 3655227 h 3901034"/>
              <a:gd name="connsiteX1-83" fmla="*/ 4100456 w 4375772"/>
              <a:gd name="connsiteY1-84" fmla="*/ 3412104 h 3901034"/>
              <a:gd name="connsiteX2-85" fmla="*/ 4038779 w 4375772"/>
              <a:gd name="connsiteY2-86" fmla="*/ 397811 h 3901034"/>
              <a:gd name="connsiteX3-87" fmla="*/ 4362584 w 4375772"/>
              <a:gd name="connsiteY3-88" fmla="*/ 28824 h 3901034"/>
              <a:gd name="connsiteX0-89" fmla="*/ 0 w 4400392"/>
              <a:gd name="connsiteY0-90" fmla="*/ 3626403 h 3837985"/>
              <a:gd name="connsiteX1-91" fmla="*/ 4100456 w 4400392"/>
              <a:gd name="connsiteY1-92" fmla="*/ 3383280 h 3837985"/>
              <a:gd name="connsiteX2-93" fmla="*/ 4118027 w 4400392"/>
              <a:gd name="connsiteY2-94" fmla="*/ 1112699 h 3837985"/>
              <a:gd name="connsiteX3-95" fmla="*/ 4362584 w 4400392"/>
              <a:gd name="connsiteY3-96" fmla="*/ 0 h 3837985"/>
              <a:gd name="connsiteX0-97" fmla="*/ 0 w 4422761"/>
              <a:gd name="connsiteY0-98" fmla="*/ 3626403 h 3837985"/>
              <a:gd name="connsiteX1-99" fmla="*/ 4100456 w 4422761"/>
              <a:gd name="connsiteY1-100" fmla="*/ 3383280 h 3837985"/>
              <a:gd name="connsiteX2-101" fmla="*/ 4118027 w 4422761"/>
              <a:gd name="connsiteY2-102" fmla="*/ 1112699 h 3837985"/>
              <a:gd name="connsiteX3-103" fmla="*/ 4362584 w 4422761"/>
              <a:gd name="connsiteY3-104" fmla="*/ 0 h 3837985"/>
              <a:gd name="connsiteX0-105" fmla="*/ 0 w 4433939"/>
              <a:gd name="connsiteY0-106" fmla="*/ 3626403 h 3835667"/>
              <a:gd name="connsiteX1-107" fmla="*/ 4100456 w 4433939"/>
              <a:gd name="connsiteY1-108" fmla="*/ 3383280 h 3835667"/>
              <a:gd name="connsiteX2-109" fmla="*/ 4148507 w 4433939"/>
              <a:gd name="connsiteY2-110" fmla="*/ 1167563 h 3835667"/>
              <a:gd name="connsiteX3-111" fmla="*/ 4362584 w 4433939"/>
              <a:gd name="connsiteY3-112" fmla="*/ 0 h 3835667"/>
              <a:gd name="connsiteX0-113" fmla="*/ 0 w 4433939"/>
              <a:gd name="connsiteY0-114" fmla="*/ 3626403 h 3835667"/>
              <a:gd name="connsiteX1-115" fmla="*/ 4100456 w 4433939"/>
              <a:gd name="connsiteY1-116" fmla="*/ 3383280 h 3835667"/>
              <a:gd name="connsiteX2-117" fmla="*/ 4148507 w 4433939"/>
              <a:gd name="connsiteY2-118" fmla="*/ 1167563 h 3835667"/>
              <a:gd name="connsiteX3-119" fmla="*/ 4362584 w 4433939"/>
              <a:gd name="connsiteY3-120" fmla="*/ 0 h 3835667"/>
              <a:gd name="connsiteX0-121" fmla="*/ 0 w 4362584"/>
              <a:gd name="connsiteY0-122" fmla="*/ 3626403 h 3812747"/>
              <a:gd name="connsiteX1-123" fmla="*/ 4100456 w 4362584"/>
              <a:gd name="connsiteY1-124" fmla="*/ 3383280 h 3812747"/>
              <a:gd name="connsiteX2-125" fmla="*/ 4148507 w 4362584"/>
              <a:gd name="connsiteY2-126" fmla="*/ 1167563 h 3812747"/>
              <a:gd name="connsiteX3-127" fmla="*/ 4362584 w 4362584"/>
              <a:gd name="connsiteY3-128" fmla="*/ 0 h 3812747"/>
              <a:gd name="connsiteX0-129" fmla="*/ 0 w 4362584"/>
              <a:gd name="connsiteY0-130" fmla="*/ 3626403 h 3655671"/>
              <a:gd name="connsiteX1-131" fmla="*/ 4100456 w 4362584"/>
              <a:gd name="connsiteY1-132" fmla="*/ 3383280 h 3655671"/>
              <a:gd name="connsiteX2-133" fmla="*/ 4148507 w 4362584"/>
              <a:gd name="connsiteY2-134" fmla="*/ 1167563 h 3655671"/>
              <a:gd name="connsiteX3-135" fmla="*/ 4362584 w 4362584"/>
              <a:gd name="connsiteY3-136" fmla="*/ 0 h 3655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362584" h="3655671">
                <a:moveTo>
                  <a:pt x="0" y="3626403"/>
                </a:moveTo>
                <a:cubicBezTo>
                  <a:pt x="1668959" y="3677741"/>
                  <a:pt x="3945486" y="3695551"/>
                  <a:pt x="4100456" y="3383280"/>
                </a:cubicBezTo>
                <a:cubicBezTo>
                  <a:pt x="4255426" y="3071009"/>
                  <a:pt x="4202355" y="1743635"/>
                  <a:pt x="4148507" y="1167563"/>
                </a:cubicBezTo>
                <a:cubicBezTo>
                  <a:pt x="4094659" y="591491"/>
                  <a:pt x="4050313" y="8725"/>
                  <a:pt x="4362584" y="0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diamond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4" name="左大括号 573"/>
          <p:cNvSpPr/>
          <p:nvPr/>
        </p:nvSpPr>
        <p:spPr>
          <a:xfrm>
            <a:off x="6983436" y="1137240"/>
            <a:ext cx="321481" cy="2951561"/>
          </a:xfrm>
          <a:prstGeom prst="leftBrace">
            <a:avLst>
              <a:gd name="adj1" fmla="val 32059"/>
              <a:gd name="adj2" fmla="val 50000"/>
            </a:avLst>
          </a:prstGeom>
          <a:noFill/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75" name="左大括号 574"/>
          <p:cNvSpPr/>
          <p:nvPr/>
        </p:nvSpPr>
        <p:spPr>
          <a:xfrm flipH="1">
            <a:off x="11242769" y="1002575"/>
            <a:ext cx="321481" cy="2951561"/>
          </a:xfrm>
          <a:prstGeom prst="leftBrace">
            <a:avLst>
              <a:gd name="adj1" fmla="val 32059"/>
              <a:gd name="adj2" fmla="val 50000"/>
            </a:avLst>
          </a:prstGeom>
          <a:noFill/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76" name="任意多边形: 形状 575"/>
          <p:cNvSpPr/>
          <p:nvPr/>
        </p:nvSpPr>
        <p:spPr>
          <a:xfrm>
            <a:off x="11071412" y="2478859"/>
            <a:ext cx="778917" cy="2953754"/>
          </a:xfrm>
          <a:custGeom>
            <a:avLst/>
            <a:gdLst>
              <a:gd name="connsiteX0" fmla="*/ 636494 w 770964"/>
              <a:gd name="connsiteY0" fmla="*/ 200456 h 3105021"/>
              <a:gd name="connsiteX1" fmla="*/ 770964 w 770964"/>
              <a:gd name="connsiteY1" fmla="*/ 236315 h 3105021"/>
              <a:gd name="connsiteX2" fmla="*/ 636494 w 770964"/>
              <a:gd name="connsiteY2" fmla="*/ 2567138 h 3105021"/>
              <a:gd name="connsiteX3" fmla="*/ 0 w 770964"/>
              <a:gd name="connsiteY3" fmla="*/ 3105021 h 3105021"/>
              <a:gd name="connsiteX0-1" fmla="*/ 581630 w 773140"/>
              <a:gd name="connsiteY0-2" fmla="*/ 176351 h 3129684"/>
              <a:gd name="connsiteX1-3" fmla="*/ 770964 w 773140"/>
              <a:gd name="connsiteY1-4" fmla="*/ 260978 h 3129684"/>
              <a:gd name="connsiteX2-5" fmla="*/ 636494 w 773140"/>
              <a:gd name="connsiteY2-6" fmla="*/ 2591801 h 3129684"/>
              <a:gd name="connsiteX3-7" fmla="*/ 0 w 773140"/>
              <a:gd name="connsiteY3-8" fmla="*/ 3129684 h 3129684"/>
              <a:gd name="connsiteX0-9" fmla="*/ 581630 w 778917"/>
              <a:gd name="connsiteY0-10" fmla="*/ 35496 h 2988829"/>
              <a:gd name="connsiteX1-11" fmla="*/ 777060 w 778917"/>
              <a:gd name="connsiteY1-12" fmla="*/ 796779 h 2988829"/>
              <a:gd name="connsiteX2-13" fmla="*/ 636494 w 778917"/>
              <a:gd name="connsiteY2-14" fmla="*/ 2450946 h 2988829"/>
              <a:gd name="connsiteX3-15" fmla="*/ 0 w 778917"/>
              <a:gd name="connsiteY3-16" fmla="*/ 2988829 h 2988829"/>
              <a:gd name="connsiteX0-17" fmla="*/ 581630 w 778917"/>
              <a:gd name="connsiteY0-18" fmla="*/ 421 h 2953754"/>
              <a:gd name="connsiteX1-19" fmla="*/ 777060 w 778917"/>
              <a:gd name="connsiteY1-20" fmla="*/ 761704 h 2953754"/>
              <a:gd name="connsiteX2-21" fmla="*/ 636494 w 778917"/>
              <a:gd name="connsiteY2-22" fmla="*/ 2415871 h 2953754"/>
              <a:gd name="connsiteX3-23" fmla="*/ 0 w 778917"/>
              <a:gd name="connsiteY3-24" fmla="*/ 2953754 h 29537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78917" h="2953754">
                <a:moveTo>
                  <a:pt x="581630" y="421"/>
                </a:moveTo>
                <a:cubicBezTo>
                  <a:pt x="758593" y="-14281"/>
                  <a:pt x="767916" y="359129"/>
                  <a:pt x="777060" y="761704"/>
                </a:cubicBezTo>
                <a:cubicBezTo>
                  <a:pt x="786204" y="1164279"/>
                  <a:pt x="764988" y="1937753"/>
                  <a:pt x="636494" y="2415871"/>
                </a:cubicBezTo>
                <a:cubicBezTo>
                  <a:pt x="508000" y="2893989"/>
                  <a:pt x="254000" y="2923871"/>
                  <a:pt x="0" y="2953754"/>
                </a:cubicBezTo>
              </a:path>
            </a:pathLst>
          </a:custGeom>
          <a:noFill/>
          <a:ln w="28575">
            <a:solidFill>
              <a:srgbClr val="00B0F0"/>
            </a:solidFill>
            <a:headEnd type="diamond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8" name="组合 597"/>
          <p:cNvGrpSpPr/>
          <p:nvPr/>
        </p:nvGrpSpPr>
        <p:grpSpPr>
          <a:xfrm>
            <a:off x="7286272" y="4238243"/>
            <a:ext cx="4386012" cy="2459472"/>
            <a:chOff x="7286272" y="4238243"/>
            <a:chExt cx="4386012" cy="2459472"/>
          </a:xfrm>
        </p:grpSpPr>
        <p:grpSp>
          <p:nvGrpSpPr>
            <p:cNvPr id="555" name="组合 554"/>
            <p:cNvGrpSpPr/>
            <p:nvPr/>
          </p:nvGrpSpPr>
          <p:grpSpPr>
            <a:xfrm>
              <a:off x="7286272" y="4238243"/>
              <a:ext cx="4386012" cy="2459472"/>
              <a:chOff x="6622357" y="1894628"/>
              <a:chExt cx="5718974" cy="3031792"/>
            </a:xfrm>
          </p:grpSpPr>
          <p:grpSp>
            <p:nvGrpSpPr>
              <p:cNvPr id="556" name="组合 555"/>
              <p:cNvGrpSpPr/>
              <p:nvPr/>
            </p:nvGrpSpPr>
            <p:grpSpPr>
              <a:xfrm>
                <a:off x="7204084" y="2207809"/>
                <a:ext cx="4666066" cy="2438318"/>
                <a:chOff x="1924050" y="1571625"/>
                <a:chExt cx="4362450" cy="3000375"/>
              </a:xfrm>
            </p:grpSpPr>
            <p:cxnSp>
              <p:nvCxnSpPr>
                <p:cNvPr id="570" name="直接箭头连接符 569"/>
                <p:cNvCxnSpPr/>
                <p:nvPr/>
              </p:nvCxnSpPr>
              <p:spPr>
                <a:xfrm flipV="1">
                  <a:off x="1924050" y="1571625"/>
                  <a:ext cx="0" cy="30003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直接箭头连接符 570"/>
                <p:cNvCxnSpPr/>
                <p:nvPr/>
              </p:nvCxnSpPr>
              <p:spPr>
                <a:xfrm>
                  <a:off x="1924050" y="4572000"/>
                  <a:ext cx="436245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7" name="文本框 556"/>
                  <p:cNvSpPr txBox="1"/>
                  <p:nvPr/>
                </p:nvSpPr>
                <p:spPr>
                  <a:xfrm>
                    <a:off x="6687205" y="1894628"/>
                    <a:ext cx="61127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𝑐𝑢𝑟𝑟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557" name="文本框 5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7205" y="1894628"/>
                    <a:ext cx="611275" cy="369332"/>
                  </a:xfrm>
                  <a:prstGeom prst="rect">
                    <a:avLst/>
                  </a:prstGeom>
                  <a:blipFill rotWithShape="1">
                    <a:blip r:embed="rId9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8" name="文本框 557"/>
                  <p:cNvSpPr txBox="1"/>
                  <p:nvPr/>
                </p:nvSpPr>
                <p:spPr>
                  <a:xfrm>
                    <a:off x="11730056" y="4400009"/>
                    <a:ext cx="61127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558" name="文本框 5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30056" y="4400009"/>
                    <a:ext cx="611275" cy="369332"/>
                  </a:xfrm>
                  <a:prstGeom prst="rect">
                    <a:avLst/>
                  </a:prstGeom>
                  <a:blipFill rotWithShape="1">
                    <a:blip r:embed="rId1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9" name="任意多边形: 形状 558"/>
              <p:cNvSpPr/>
              <p:nvPr/>
            </p:nvSpPr>
            <p:spPr>
              <a:xfrm>
                <a:off x="7221847" y="2734231"/>
                <a:ext cx="3797348" cy="1923569"/>
              </a:xfrm>
              <a:custGeom>
                <a:avLst/>
                <a:gdLst>
                  <a:gd name="connsiteX0" fmla="*/ 0 w 3496733"/>
                  <a:gd name="connsiteY0" fmla="*/ 2068970 h 2068970"/>
                  <a:gd name="connsiteX1" fmla="*/ 897466 w 3496733"/>
                  <a:gd name="connsiteY1" fmla="*/ 3103 h 2068970"/>
                  <a:gd name="connsiteX2" fmla="*/ 2040466 w 3496733"/>
                  <a:gd name="connsiteY2" fmla="*/ 1611770 h 2068970"/>
                  <a:gd name="connsiteX3" fmla="*/ 3496733 w 3496733"/>
                  <a:gd name="connsiteY3" fmla="*/ 2018170 h 2068970"/>
                  <a:gd name="connsiteX0-1" fmla="*/ 0 w 3496733"/>
                  <a:gd name="connsiteY0-2" fmla="*/ 2070422 h 2070422"/>
                  <a:gd name="connsiteX1-3" fmla="*/ 897466 w 3496733"/>
                  <a:gd name="connsiteY1-4" fmla="*/ 4555 h 2070422"/>
                  <a:gd name="connsiteX2-5" fmla="*/ 2082800 w 3496733"/>
                  <a:gd name="connsiteY2-6" fmla="*/ 1528556 h 2070422"/>
                  <a:gd name="connsiteX3-7" fmla="*/ 3496733 w 3496733"/>
                  <a:gd name="connsiteY3-8" fmla="*/ 2019622 h 2070422"/>
                  <a:gd name="connsiteX0-9" fmla="*/ 0 w 3530600"/>
                  <a:gd name="connsiteY0-10" fmla="*/ 2070422 h 2070422"/>
                  <a:gd name="connsiteX1-11" fmla="*/ 897466 w 3530600"/>
                  <a:gd name="connsiteY1-12" fmla="*/ 4555 h 2070422"/>
                  <a:gd name="connsiteX2-13" fmla="*/ 2082800 w 3530600"/>
                  <a:gd name="connsiteY2-14" fmla="*/ 1528556 h 2070422"/>
                  <a:gd name="connsiteX3-15" fmla="*/ 3530600 w 3530600"/>
                  <a:gd name="connsiteY3-16" fmla="*/ 1934956 h 2070422"/>
                  <a:gd name="connsiteX0-17" fmla="*/ 0 w 2397686"/>
                  <a:gd name="connsiteY0-18" fmla="*/ 2070422 h 2070422"/>
                  <a:gd name="connsiteX1-19" fmla="*/ 897466 w 2397686"/>
                  <a:gd name="connsiteY1-20" fmla="*/ 4555 h 2070422"/>
                  <a:gd name="connsiteX2-21" fmla="*/ 2082800 w 2397686"/>
                  <a:gd name="connsiteY2-22" fmla="*/ 1528556 h 2070422"/>
                  <a:gd name="connsiteX3-23" fmla="*/ 2397686 w 2397686"/>
                  <a:gd name="connsiteY3-24" fmla="*/ 1871456 h 2070422"/>
                  <a:gd name="connsiteX0-25" fmla="*/ 0 w 2397686"/>
                  <a:gd name="connsiteY0-26" fmla="*/ 2081821 h 2081821"/>
                  <a:gd name="connsiteX1-27" fmla="*/ 897466 w 2397686"/>
                  <a:gd name="connsiteY1-28" fmla="*/ 15954 h 2081821"/>
                  <a:gd name="connsiteX2-29" fmla="*/ 1772852 w 2397686"/>
                  <a:gd name="connsiteY2-30" fmla="*/ 1171655 h 2081821"/>
                  <a:gd name="connsiteX3-31" fmla="*/ 2397686 w 2397686"/>
                  <a:gd name="connsiteY3-32" fmla="*/ 1882855 h 2081821"/>
                  <a:gd name="connsiteX0-33" fmla="*/ 0 w 2397686"/>
                  <a:gd name="connsiteY0-34" fmla="*/ 2081821 h 2081821"/>
                  <a:gd name="connsiteX1-35" fmla="*/ 897466 w 2397686"/>
                  <a:gd name="connsiteY1-36" fmla="*/ 15954 h 2081821"/>
                  <a:gd name="connsiteX2-37" fmla="*/ 1772852 w 2397686"/>
                  <a:gd name="connsiteY2-38" fmla="*/ 1171655 h 2081821"/>
                  <a:gd name="connsiteX3-39" fmla="*/ 2397686 w 2397686"/>
                  <a:gd name="connsiteY3-40" fmla="*/ 1882855 h 2081821"/>
                  <a:gd name="connsiteX0-41" fmla="*/ 0 w 2397686"/>
                  <a:gd name="connsiteY0-42" fmla="*/ 2084367 h 2084367"/>
                  <a:gd name="connsiteX1-43" fmla="*/ 897466 w 2397686"/>
                  <a:gd name="connsiteY1-44" fmla="*/ 18500 h 2084367"/>
                  <a:gd name="connsiteX2-45" fmla="*/ 1772852 w 2397686"/>
                  <a:gd name="connsiteY2-46" fmla="*/ 1174201 h 2084367"/>
                  <a:gd name="connsiteX3-47" fmla="*/ 2397686 w 2397686"/>
                  <a:gd name="connsiteY3-48" fmla="*/ 1885401 h 2084367"/>
                  <a:gd name="connsiteX0-49" fmla="*/ 0 w 2397686"/>
                  <a:gd name="connsiteY0-50" fmla="*/ 2086531 h 2086531"/>
                  <a:gd name="connsiteX1-51" fmla="*/ 897466 w 2397686"/>
                  <a:gd name="connsiteY1-52" fmla="*/ 20664 h 2086531"/>
                  <a:gd name="connsiteX2-53" fmla="*/ 1665973 w 2397686"/>
                  <a:gd name="connsiteY2-54" fmla="*/ 1138265 h 2086531"/>
                  <a:gd name="connsiteX3-55" fmla="*/ 2397686 w 2397686"/>
                  <a:gd name="connsiteY3-56" fmla="*/ 1887565 h 2086531"/>
                  <a:gd name="connsiteX0-57" fmla="*/ 0 w 2397686"/>
                  <a:gd name="connsiteY0-58" fmla="*/ 2085572 h 2085572"/>
                  <a:gd name="connsiteX1-59" fmla="*/ 897466 w 2397686"/>
                  <a:gd name="connsiteY1-60" fmla="*/ 19705 h 2085572"/>
                  <a:gd name="connsiteX2-61" fmla="*/ 1665973 w 2397686"/>
                  <a:gd name="connsiteY2-62" fmla="*/ 1137306 h 2085572"/>
                  <a:gd name="connsiteX3-63" fmla="*/ 2397686 w 2397686"/>
                  <a:gd name="connsiteY3-64" fmla="*/ 1886606 h 2085572"/>
                  <a:gd name="connsiteX0-65" fmla="*/ 0 w 2397686"/>
                  <a:gd name="connsiteY0-66" fmla="*/ 2085572 h 2085572"/>
                  <a:gd name="connsiteX1-67" fmla="*/ 897466 w 2397686"/>
                  <a:gd name="connsiteY1-68" fmla="*/ 19705 h 2085572"/>
                  <a:gd name="connsiteX2-69" fmla="*/ 1665973 w 2397686"/>
                  <a:gd name="connsiteY2-70" fmla="*/ 1137306 h 2085572"/>
                  <a:gd name="connsiteX3-71" fmla="*/ 2397686 w 2397686"/>
                  <a:gd name="connsiteY3-72" fmla="*/ 1886606 h 2085572"/>
                  <a:gd name="connsiteX0-73" fmla="*/ 0 w 2397686"/>
                  <a:gd name="connsiteY0-74" fmla="*/ 2091068 h 2091068"/>
                  <a:gd name="connsiteX1-75" fmla="*/ 897466 w 2397686"/>
                  <a:gd name="connsiteY1-76" fmla="*/ 25201 h 2091068"/>
                  <a:gd name="connsiteX2-77" fmla="*/ 1762164 w 2397686"/>
                  <a:gd name="connsiteY2-78" fmla="*/ 1053902 h 2091068"/>
                  <a:gd name="connsiteX3-79" fmla="*/ 2397686 w 2397686"/>
                  <a:gd name="connsiteY3-80" fmla="*/ 1892102 h 2091068"/>
                  <a:gd name="connsiteX0-81" fmla="*/ 0 w 2397686"/>
                  <a:gd name="connsiteY0-82" fmla="*/ 2091068 h 2091068"/>
                  <a:gd name="connsiteX1-83" fmla="*/ 897466 w 2397686"/>
                  <a:gd name="connsiteY1-84" fmla="*/ 25201 h 2091068"/>
                  <a:gd name="connsiteX2-85" fmla="*/ 1762164 w 2397686"/>
                  <a:gd name="connsiteY2-86" fmla="*/ 1053902 h 2091068"/>
                  <a:gd name="connsiteX3-87" fmla="*/ 2397686 w 2397686"/>
                  <a:gd name="connsiteY3-88" fmla="*/ 1892102 h 2091068"/>
                  <a:gd name="connsiteX0-89" fmla="*/ 0 w 2397686"/>
                  <a:gd name="connsiteY0-90" fmla="*/ 2062989 h 2062989"/>
                  <a:gd name="connsiteX1-91" fmla="*/ 801275 w 2397686"/>
                  <a:gd name="connsiteY1-92" fmla="*/ 22522 h 2062989"/>
                  <a:gd name="connsiteX2-93" fmla="*/ 1762164 w 2397686"/>
                  <a:gd name="connsiteY2-94" fmla="*/ 1025823 h 2062989"/>
                  <a:gd name="connsiteX3-95" fmla="*/ 2397686 w 2397686"/>
                  <a:gd name="connsiteY3-96" fmla="*/ 1864023 h 2062989"/>
                  <a:gd name="connsiteX0-97" fmla="*/ 0 w 2397686"/>
                  <a:gd name="connsiteY0-98" fmla="*/ 2040485 h 2040485"/>
                  <a:gd name="connsiteX1-99" fmla="*/ 801275 w 2397686"/>
                  <a:gd name="connsiteY1-100" fmla="*/ 18 h 2040485"/>
                  <a:gd name="connsiteX2-101" fmla="*/ 1762164 w 2397686"/>
                  <a:gd name="connsiteY2-102" fmla="*/ 1003319 h 2040485"/>
                  <a:gd name="connsiteX3-103" fmla="*/ 2397686 w 2397686"/>
                  <a:gd name="connsiteY3-104" fmla="*/ 1841519 h 2040485"/>
                  <a:gd name="connsiteX0-105" fmla="*/ 0 w 2397686"/>
                  <a:gd name="connsiteY0-106" fmla="*/ 2062244 h 2062244"/>
                  <a:gd name="connsiteX1-107" fmla="*/ 801275 w 2397686"/>
                  <a:gd name="connsiteY1-108" fmla="*/ 21777 h 2062244"/>
                  <a:gd name="connsiteX2-109" fmla="*/ 1676661 w 2397686"/>
                  <a:gd name="connsiteY2-110" fmla="*/ 1037778 h 2062244"/>
                  <a:gd name="connsiteX3-111" fmla="*/ 2397686 w 2397686"/>
                  <a:gd name="connsiteY3-112" fmla="*/ 1863278 h 2062244"/>
                  <a:gd name="connsiteX0-113" fmla="*/ 0 w 2397686"/>
                  <a:gd name="connsiteY0-114" fmla="*/ 2062640 h 2062640"/>
                  <a:gd name="connsiteX1-115" fmla="*/ 801275 w 2397686"/>
                  <a:gd name="connsiteY1-116" fmla="*/ 22173 h 2062640"/>
                  <a:gd name="connsiteX2-117" fmla="*/ 1676661 w 2397686"/>
                  <a:gd name="connsiteY2-118" fmla="*/ 1038174 h 2062640"/>
                  <a:gd name="connsiteX3-119" fmla="*/ 2397686 w 2397686"/>
                  <a:gd name="connsiteY3-120" fmla="*/ 1863674 h 2062640"/>
                  <a:gd name="connsiteX0-121" fmla="*/ 0 w 2397686"/>
                  <a:gd name="connsiteY0-122" fmla="*/ 2066941 h 2066941"/>
                  <a:gd name="connsiteX1-123" fmla="*/ 801275 w 2397686"/>
                  <a:gd name="connsiteY1-124" fmla="*/ 26474 h 2066941"/>
                  <a:gd name="connsiteX2-125" fmla="*/ 1826291 w 2397686"/>
                  <a:gd name="connsiteY2-126" fmla="*/ 974741 h 2066941"/>
                  <a:gd name="connsiteX3-127" fmla="*/ 2397686 w 2397686"/>
                  <a:gd name="connsiteY3-128" fmla="*/ 1867975 h 2066941"/>
                  <a:gd name="connsiteX0-129" fmla="*/ 0 w 2397686"/>
                  <a:gd name="connsiteY0-130" fmla="*/ 2066941 h 2066941"/>
                  <a:gd name="connsiteX1-131" fmla="*/ 801275 w 2397686"/>
                  <a:gd name="connsiteY1-132" fmla="*/ 26474 h 2066941"/>
                  <a:gd name="connsiteX2-133" fmla="*/ 1826291 w 2397686"/>
                  <a:gd name="connsiteY2-134" fmla="*/ 974741 h 2066941"/>
                  <a:gd name="connsiteX3-135" fmla="*/ 2397686 w 2397686"/>
                  <a:gd name="connsiteY3-136" fmla="*/ 1867975 h 2066941"/>
                  <a:gd name="connsiteX0-137" fmla="*/ 0 w 2397686"/>
                  <a:gd name="connsiteY0-138" fmla="*/ 2083394 h 2083394"/>
                  <a:gd name="connsiteX1-139" fmla="*/ 801275 w 2397686"/>
                  <a:gd name="connsiteY1-140" fmla="*/ 42927 h 2083394"/>
                  <a:gd name="connsiteX2-141" fmla="*/ 1847667 w 2397686"/>
                  <a:gd name="connsiteY2-142" fmla="*/ 796460 h 2083394"/>
                  <a:gd name="connsiteX3-143" fmla="*/ 2397686 w 2397686"/>
                  <a:gd name="connsiteY3-144" fmla="*/ 1884428 h 2083394"/>
                  <a:gd name="connsiteX0-145" fmla="*/ 0 w 2397686"/>
                  <a:gd name="connsiteY0-146" fmla="*/ 2083693 h 2083693"/>
                  <a:gd name="connsiteX1-147" fmla="*/ 801275 w 2397686"/>
                  <a:gd name="connsiteY1-148" fmla="*/ 43226 h 2083693"/>
                  <a:gd name="connsiteX2-149" fmla="*/ 1847667 w 2397686"/>
                  <a:gd name="connsiteY2-150" fmla="*/ 796759 h 2083693"/>
                  <a:gd name="connsiteX3-151" fmla="*/ 2397686 w 2397686"/>
                  <a:gd name="connsiteY3-152" fmla="*/ 1884727 h 2083693"/>
                  <a:gd name="connsiteX0-153" fmla="*/ 0 w 2397686"/>
                  <a:gd name="connsiteY0-154" fmla="*/ 2083693 h 2083693"/>
                  <a:gd name="connsiteX1-155" fmla="*/ 801275 w 2397686"/>
                  <a:gd name="connsiteY1-156" fmla="*/ 43226 h 2083693"/>
                  <a:gd name="connsiteX2-157" fmla="*/ 1847667 w 2397686"/>
                  <a:gd name="connsiteY2-158" fmla="*/ 796759 h 2083693"/>
                  <a:gd name="connsiteX3-159" fmla="*/ 2397686 w 2397686"/>
                  <a:gd name="connsiteY3-160" fmla="*/ 1884727 h 2083693"/>
                  <a:gd name="connsiteX0-161" fmla="*/ 0 w 2711197"/>
                  <a:gd name="connsiteY0-162" fmla="*/ 2082690 h 2082690"/>
                  <a:gd name="connsiteX1-163" fmla="*/ 801275 w 2711197"/>
                  <a:gd name="connsiteY1-164" fmla="*/ 42223 h 2082690"/>
                  <a:gd name="connsiteX2-165" fmla="*/ 1847667 w 2711197"/>
                  <a:gd name="connsiteY2-166" fmla="*/ 795756 h 2082690"/>
                  <a:gd name="connsiteX3-167" fmla="*/ 2711197 w 2711197"/>
                  <a:gd name="connsiteY3-168" fmla="*/ 1909124 h 2082690"/>
                  <a:gd name="connsiteX0-169" fmla="*/ 0 w 2711197"/>
                  <a:gd name="connsiteY0-170" fmla="*/ 2082690 h 2082690"/>
                  <a:gd name="connsiteX1-171" fmla="*/ 801275 w 2711197"/>
                  <a:gd name="connsiteY1-172" fmla="*/ 42223 h 2082690"/>
                  <a:gd name="connsiteX2-173" fmla="*/ 1847667 w 2711197"/>
                  <a:gd name="connsiteY2-174" fmla="*/ 795756 h 2082690"/>
                  <a:gd name="connsiteX3-175" fmla="*/ 2711197 w 2711197"/>
                  <a:gd name="connsiteY3-176" fmla="*/ 1909124 h 2082690"/>
                  <a:gd name="connsiteX0-177" fmla="*/ 0 w 2711197"/>
                  <a:gd name="connsiteY0-178" fmla="*/ 2103425 h 2103425"/>
                  <a:gd name="connsiteX1-179" fmla="*/ 801275 w 2711197"/>
                  <a:gd name="connsiteY1-180" fmla="*/ 62958 h 2103425"/>
                  <a:gd name="connsiteX2-181" fmla="*/ 1783540 w 2711197"/>
                  <a:gd name="connsiteY2-182" fmla="*/ 647158 h 2103425"/>
                  <a:gd name="connsiteX3-183" fmla="*/ 2711197 w 2711197"/>
                  <a:gd name="connsiteY3-184" fmla="*/ 1929859 h 2103425"/>
                  <a:gd name="connsiteX0-185" fmla="*/ 0 w 2711197"/>
                  <a:gd name="connsiteY0-186" fmla="*/ 2098964 h 2098964"/>
                  <a:gd name="connsiteX1-187" fmla="*/ 801275 w 2711197"/>
                  <a:gd name="connsiteY1-188" fmla="*/ 58497 h 2098964"/>
                  <a:gd name="connsiteX2-189" fmla="*/ 1783540 w 2711197"/>
                  <a:gd name="connsiteY2-190" fmla="*/ 642697 h 2098964"/>
                  <a:gd name="connsiteX3-191" fmla="*/ 2711197 w 2711197"/>
                  <a:gd name="connsiteY3-192" fmla="*/ 1925398 h 2098964"/>
                  <a:gd name="connsiteX0-193" fmla="*/ 0 w 2711197"/>
                  <a:gd name="connsiteY0-194" fmla="*/ 1964388 h 1964388"/>
                  <a:gd name="connsiteX1-195" fmla="*/ 708646 w 2711197"/>
                  <a:gd name="connsiteY1-196" fmla="*/ 76321 h 1964388"/>
                  <a:gd name="connsiteX2-197" fmla="*/ 1783540 w 2711197"/>
                  <a:gd name="connsiteY2-198" fmla="*/ 508121 h 1964388"/>
                  <a:gd name="connsiteX3-199" fmla="*/ 2711197 w 2711197"/>
                  <a:gd name="connsiteY3-200" fmla="*/ 1790822 h 1964388"/>
                  <a:gd name="connsiteX0-201" fmla="*/ 0 w 2711197"/>
                  <a:gd name="connsiteY0-202" fmla="*/ 1919324 h 1919324"/>
                  <a:gd name="connsiteX1-203" fmla="*/ 673020 w 2711197"/>
                  <a:gd name="connsiteY1-204" fmla="*/ 82057 h 1919324"/>
                  <a:gd name="connsiteX2-205" fmla="*/ 1783540 w 2711197"/>
                  <a:gd name="connsiteY2-206" fmla="*/ 463057 h 1919324"/>
                  <a:gd name="connsiteX3-207" fmla="*/ 2711197 w 2711197"/>
                  <a:gd name="connsiteY3-208" fmla="*/ 1745758 h 1919324"/>
                  <a:gd name="connsiteX0-209" fmla="*/ 0 w 2711197"/>
                  <a:gd name="connsiteY0-210" fmla="*/ 1919324 h 1919324"/>
                  <a:gd name="connsiteX1-211" fmla="*/ 673020 w 2711197"/>
                  <a:gd name="connsiteY1-212" fmla="*/ 82057 h 1919324"/>
                  <a:gd name="connsiteX2-213" fmla="*/ 1783540 w 2711197"/>
                  <a:gd name="connsiteY2-214" fmla="*/ 463057 h 1919324"/>
                  <a:gd name="connsiteX3-215" fmla="*/ 2711197 w 2711197"/>
                  <a:gd name="connsiteY3-216" fmla="*/ 1745758 h 1919324"/>
                  <a:gd name="connsiteX0-217" fmla="*/ 0 w 2711197"/>
                  <a:gd name="connsiteY0-218" fmla="*/ 1924594 h 1924594"/>
                  <a:gd name="connsiteX1-219" fmla="*/ 673020 w 2711197"/>
                  <a:gd name="connsiteY1-220" fmla="*/ 87327 h 1924594"/>
                  <a:gd name="connsiteX2-221" fmla="*/ 1783540 w 2711197"/>
                  <a:gd name="connsiteY2-222" fmla="*/ 468327 h 1924594"/>
                  <a:gd name="connsiteX3-223" fmla="*/ 2711197 w 2711197"/>
                  <a:gd name="connsiteY3-224" fmla="*/ 1751028 h 1924594"/>
                  <a:gd name="connsiteX0-225" fmla="*/ 0 w 3003333"/>
                  <a:gd name="connsiteY0-226" fmla="*/ 1920615 h 1920615"/>
                  <a:gd name="connsiteX1-227" fmla="*/ 673020 w 3003333"/>
                  <a:gd name="connsiteY1-228" fmla="*/ 83348 h 1920615"/>
                  <a:gd name="connsiteX2-229" fmla="*/ 1783540 w 3003333"/>
                  <a:gd name="connsiteY2-230" fmla="*/ 464348 h 1920615"/>
                  <a:gd name="connsiteX3-231" fmla="*/ 3003333 w 3003333"/>
                  <a:gd name="connsiteY3-232" fmla="*/ 1806315 h 1920615"/>
                  <a:gd name="connsiteX0-233" fmla="*/ 0 w 3003333"/>
                  <a:gd name="connsiteY0-234" fmla="*/ 1920615 h 1920615"/>
                  <a:gd name="connsiteX1-235" fmla="*/ 673020 w 3003333"/>
                  <a:gd name="connsiteY1-236" fmla="*/ 83348 h 1920615"/>
                  <a:gd name="connsiteX2-237" fmla="*/ 1783540 w 3003333"/>
                  <a:gd name="connsiteY2-238" fmla="*/ 464348 h 1920615"/>
                  <a:gd name="connsiteX3-239" fmla="*/ 3003333 w 3003333"/>
                  <a:gd name="connsiteY3-240" fmla="*/ 1806315 h 1920615"/>
                  <a:gd name="connsiteX0-241" fmla="*/ 0 w 3195715"/>
                  <a:gd name="connsiteY0-242" fmla="*/ 1920058 h 1920058"/>
                  <a:gd name="connsiteX1-243" fmla="*/ 673020 w 3195715"/>
                  <a:gd name="connsiteY1-244" fmla="*/ 82791 h 1920058"/>
                  <a:gd name="connsiteX2-245" fmla="*/ 1783540 w 3195715"/>
                  <a:gd name="connsiteY2-246" fmla="*/ 463791 h 1920058"/>
                  <a:gd name="connsiteX3-247" fmla="*/ 3195715 w 3195715"/>
                  <a:gd name="connsiteY3-248" fmla="*/ 1780358 h 1920058"/>
                  <a:gd name="connsiteX0-249" fmla="*/ 0 w 3195715"/>
                  <a:gd name="connsiteY0-250" fmla="*/ 1920058 h 1920058"/>
                  <a:gd name="connsiteX1-251" fmla="*/ 673020 w 3195715"/>
                  <a:gd name="connsiteY1-252" fmla="*/ 82791 h 1920058"/>
                  <a:gd name="connsiteX2-253" fmla="*/ 1783540 w 3195715"/>
                  <a:gd name="connsiteY2-254" fmla="*/ 463791 h 1920058"/>
                  <a:gd name="connsiteX3-255" fmla="*/ 3195715 w 3195715"/>
                  <a:gd name="connsiteY3-256" fmla="*/ 1780358 h 1920058"/>
                  <a:gd name="connsiteX0-257" fmla="*/ 0 w 3195715"/>
                  <a:gd name="connsiteY0-258" fmla="*/ 1923569 h 1923569"/>
                  <a:gd name="connsiteX1-259" fmla="*/ 673020 w 3195715"/>
                  <a:gd name="connsiteY1-260" fmla="*/ 86302 h 1923569"/>
                  <a:gd name="connsiteX2-261" fmla="*/ 1783540 w 3195715"/>
                  <a:gd name="connsiteY2-262" fmla="*/ 467302 h 1923569"/>
                  <a:gd name="connsiteX3-263" fmla="*/ 3195715 w 3195715"/>
                  <a:gd name="connsiteY3-264" fmla="*/ 1783869 h 19235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95715" h="1923569">
                    <a:moveTo>
                      <a:pt x="0" y="1923569"/>
                    </a:moveTo>
                    <a:cubicBezTo>
                      <a:pt x="278694" y="928735"/>
                      <a:pt x="375763" y="329013"/>
                      <a:pt x="673020" y="86302"/>
                    </a:cubicBezTo>
                    <a:cubicBezTo>
                      <a:pt x="970277" y="-156409"/>
                      <a:pt x="1381784" y="158405"/>
                      <a:pt x="1783540" y="467302"/>
                    </a:cubicBezTo>
                    <a:cubicBezTo>
                      <a:pt x="2239615" y="817963"/>
                      <a:pt x="2908632" y="1515757"/>
                      <a:pt x="3195715" y="178386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0" name="任意多边形: 形状 559"/>
              <p:cNvSpPr/>
              <p:nvPr/>
            </p:nvSpPr>
            <p:spPr>
              <a:xfrm>
                <a:off x="7221847" y="2232693"/>
                <a:ext cx="3797348" cy="2392614"/>
              </a:xfrm>
              <a:custGeom>
                <a:avLst/>
                <a:gdLst>
                  <a:gd name="connsiteX0" fmla="*/ 0 w 3496733"/>
                  <a:gd name="connsiteY0" fmla="*/ 2068970 h 2068970"/>
                  <a:gd name="connsiteX1" fmla="*/ 897466 w 3496733"/>
                  <a:gd name="connsiteY1" fmla="*/ 3103 h 2068970"/>
                  <a:gd name="connsiteX2" fmla="*/ 2040466 w 3496733"/>
                  <a:gd name="connsiteY2" fmla="*/ 1611770 h 2068970"/>
                  <a:gd name="connsiteX3" fmla="*/ 3496733 w 3496733"/>
                  <a:gd name="connsiteY3" fmla="*/ 2018170 h 2068970"/>
                  <a:gd name="connsiteX0-1" fmla="*/ 0 w 3496733"/>
                  <a:gd name="connsiteY0-2" fmla="*/ 2070422 h 2070422"/>
                  <a:gd name="connsiteX1-3" fmla="*/ 897466 w 3496733"/>
                  <a:gd name="connsiteY1-4" fmla="*/ 4555 h 2070422"/>
                  <a:gd name="connsiteX2-5" fmla="*/ 2082800 w 3496733"/>
                  <a:gd name="connsiteY2-6" fmla="*/ 1528556 h 2070422"/>
                  <a:gd name="connsiteX3-7" fmla="*/ 3496733 w 3496733"/>
                  <a:gd name="connsiteY3-8" fmla="*/ 2019622 h 2070422"/>
                  <a:gd name="connsiteX0-9" fmla="*/ 0 w 3530600"/>
                  <a:gd name="connsiteY0-10" fmla="*/ 2070422 h 2070422"/>
                  <a:gd name="connsiteX1-11" fmla="*/ 897466 w 3530600"/>
                  <a:gd name="connsiteY1-12" fmla="*/ 4555 h 2070422"/>
                  <a:gd name="connsiteX2-13" fmla="*/ 2082800 w 3530600"/>
                  <a:gd name="connsiteY2-14" fmla="*/ 1528556 h 2070422"/>
                  <a:gd name="connsiteX3-15" fmla="*/ 3530600 w 3530600"/>
                  <a:gd name="connsiteY3-16" fmla="*/ 1934956 h 2070422"/>
                  <a:gd name="connsiteX0-17" fmla="*/ 0 w 2397686"/>
                  <a:gd name="connsiteY0-18" fmla="*/ 2070422 h 2070422"/>
                  <a:gd name="connsiteX1-19" fmla="*/ 897466 w 2397686"/>
                  <a:gd name="connsiteY1-20" fmla="*/ 4555 h 2070422"/>
                  <a:gd name="connsiteX2-21" fmla="*/ 2082800 w 2397686"/>
                  <a:gd name="connsiteY2-22" fmla="*/ 1528556 h 2070422"/>
                  <a:gd name="connsiteX3-23" fmla="*/ 2397686 w 2397686"/>
                  <a:gd name="connsiteY3-24" fmla="*/ 1871456 h 2070422"/>
                  <a:gd name="connsiteX0-25" fmla="*/ 0 w 2397686"/>
                  <a:gd name="connsiteY0-26" fmla="*/ 2081821 h 2081821"/>
                  <a:gd name="connsiteX1-27" fmla="*/ 897466 w 2397686"/>
                  <a:gd name="connsiteY1-28" fmla="*/ 15954 h 2081821"/>
                  <a:gd name="connsiteX2-29" fmla="*/ 1772852 w 2397686"/>
                  <a:gd name="connsiteY2-30" fmla="*/ 1171655 h 2081821"/>
                  <a:gd name="connsiteX3-31" fmla="*/ 2397686 w 2397686"/>
                  <a:gd name="connsiteY3-32" fmla="*/ 1882855 h 2081821"/>
                  <a:gd name="connsiteX0-33" fmla="*/ 0 w 2397686"/>
                  <a:gd name="connsiteY0-34" fmla="*/ 2081821 h 2081821"/>
                  <a:gd name="connsiteX1-35" fmla="*/ 897466 w 2397686"/>
                  <a:gd name="connsiteY1-36" fmla="*/ 15954 h 2081821"/>
                  <a:gd name="connsiteX2-37" fmla="*/ 1772852 w 2397686"/>
                  <a:gd name="connsiteY2-38" fmla="*/ 1171655 h 2081821"/>
                  <a:gd name="connsiteX3-39" fmla="*/ 2397686 w 2397686"/>
                  <a:gd name="connsiteY3-40" fmla="*/ 1882855 h 2081821"/>
                  <a:gd name="connsiteX0-41" fmla="*/ 0 w 2397686"/>
                  <a:gd name="connsiteY0-42" fmla="*/ 2084367 h 2084367"/>
                  <a:gd name="connsiteX1-43" fmla="*/ 897466 w 2397686"/>
                  <a:gd name="connsiteY1-44" fmla="*/ 18500 h 2084367"/>
                  <a:gd name="connsiteX2-45" fmla="*/ 1772852 w 2397686"/>
                  <a:gd name="connsiteY2-46" fmla="*/ 1174201 h 2084367"/>
                  <a:gd name="connsiteX3-47" fmla="*/ 2397686 w 2397686"/>
                  <a:gd name="connsiteY3-48" fmla="*/ 1885401 h 2084367"/>
                  <a:gd name="connsiteX0-49" fmla="*/ 0 w 2397686"/>
                  <a:gd name="connsiteY0-50" fmla="*/ 2086531 h 2086531"/>
                  <a:gd name="connsiteX1-51" fmla="*/ 897466 w 2397686"/>
                  <a:gd name="connsiteY1-52" fmla="*/ 20664 h 2086531"/>
                  <a:gd name="connsiteX2-53" fmla="*/ 1665973 w 2397686"/>
                  <a:gd name="connsiteY2-54" fmla="*/ 1138265 h 2086531"/>
                  <a:gd name="connsiteX3-55" fmla="*/ 2397686 w 2397686"/>
                  <a:gd name="connsiteY3-56" fmla="*/ 1887565 h 2086531"/>
                  <a:gd name="connsiteX0-57" fmla="*/ 0 w 2397686"/>
                  <a:gd name="connsiteY0-58" fmla="*/ 2085572 h 2085572"/>
                  <a:gd name="connsiteX1-59" fmla="*/ 897466 w 2397686"/>
                  <a:gd name="connsiteY1-60" fmla="*/ 19705 h 2085572"/>
                  <a:gd name="connsiteX2-61" fmla="*/ 1665973 w 2397686"/>
                  <a:gd name="connsiteY2-62" fmla="*/ 1137306 h 2085572"/>
                  <a:gd name="connsiteX3-63" fmla="*/ 2397686 w 2397686"/>
                  <a:gd name="connsiteY3-64" fmla="*/ 1886606 h 2085572"/>
                  <a:gd name="connsiteX0-65" fmla="*/ 0 w 2397686"/>
                  <a:gd name="connsiteY0-66" fmla="*/ 2085572 h 2085572"/>
                  <a:gd name="connsiteX1-67" fmla="*/ 897466 w 2397686"/>
                  <a:gd name="connsiteY1-68" fmla="*/ 19705 h 2085572"/>
                  <a:gd name="connsiteX2-69" fmla="*/ 1665973 w 2397686"/>
                  <a:gd name="connsiteY2-70" fmla="*/ 1137306 h 2085572"/>
                  <a:gd name="connsiteX3-71" fmla="*/ 2397686 w 2397686"/>
                  <a:gd name="connsiteY3-72" fmla="*/ 1886606 h 2085572"/>
                  <a:gd name="connsiteX0-73" fmla="*/ 0 w 2397686"/>
                  <a:gd name="connsiteY0-74" fmla="*/ 2091068 h 2091068"/>
                  <a:gd name="connsiteX1-75" fmla="*/ 897466 w 2397686"/>
                  <a:gd name="connsiteY1-76" fmla="*/ 25201 h 2091068"/>
                  <a:gd name="connsiteX2-77" fmla="*/ 1762164 w 2397686"/>
                  <a:gd name="connsiteY2-78" fmla="*/ 1053902 h 2091068"/>
                  <a:gd name="connsiteX3-79" fmla="*/ 2397686 w 2397686"/>
                  <a:gd name="connsiteY3-80" fmla="*/ 1892102 h 2091068"/>
                  <a:gd name="connsiteX0-81" fmla="*/ 0 w 2397686"/>
                  <a:gd name="connsiteY0-82" fmla="*/ 2091068 h 2091068"/>
                  <a:gd name="connsiteX1-83" fmla="*/ 897466 w 2397686"/>
                  <a:gd name="connsiteY1-84" fmla="*/ 25201 h 2091068"/>
                  <a:gd name="connsiteX2-85" fmla="*/ 1762164 w 2397686"/>
                  <a:gd name="connsiteY2-86" fmla="*/ 1053902 h 2091068"/>
                  <a:gd name="connsiteX3-87" fmla="*/ 2397686 w 2397686"/>
                  <a:gd name="connsiteY3-88" fmla="*/ 1892102 h 2091068"/>
                  <a:gd name="connsiteX0-89" fmla="*/ 0 w 2397686"/>
                  <a:gd name="connsiteY0-90" fmla="*/ 2062989 h 2062989"/>
                  <a:gd name="connsiteX1-91" fmla="*/ 801275 w 2397686"/>
                  <a:gd name="connsiteY1-92" fmla="*/ 22522 h 2062989"/>
                  <a:gd name="connsiteX2-93" fmla="*/ 1762164 w 2397686"/>
                  <a:gd name="connsiteY2-94" fmla="*/ 1025823 h 2062989"/>
                  <a:gd name="connsiteX3-95" fmla="*/ 2397686 w 2397686"/>
                  <a:gd name="connsiteY3-96" fmla="*/ 1864023 h 2062989"/>
                  <a:gd name="connsiteX0-97" fmla="*/ 0 w 2397686"/>
                  <a:gd name="connsiteY0-98" fmla="*/ 2040485 h 2040485"/>
                  <a:gd name="connsiteX1-99" fmla="*/ 801275 w 2397686"/>
                  <a:gd name="connsiteY1-100" fmla="*/ 18 h 2040485"/>
                  <a:gd name="connsiteX2-101" fmla="*/ 1762164 w 2397686"/>
                  <a:gd name="connsiteY2-102" fmla="*/ 1003319 h 2040485"/>
                  <a:gd name="connsiteX3-103" fmla="*/ 2397686 w 2397686"/>
                  <a:gd name="connsiteY3-104" fmla="*/ 1841519 h 2040485"/>
                  <a:gd name="connsiteX0-105" fmla="*/ 0 w 2397686"/>
                  <a:gd name="connsiteY0-106" fmla="*/ 2062244 h 2062244"/>
                  <a:gd name="connsiteX1-107" fmla="*/ 801275 w 2397686"/>
                  <a:gd name="connsiteY1-108" fmla="*/ 21777 h 2062244"/>
                  <a:gd name="connsiteX2-109" fmla="*/ 1676661 w 2397686"/>
                  <a:gd name="connsiteY2-110" fmla="*/ 1037778 h 2062244"/>
                  <a:gd name="connsiteX3-111" fmla="*/ 2397686 w 2397686"/>
                  <a:gd name="connsiteY3-112" fmla="*/ 1863278 h 2062244"/>
                  <a:gd name="connsiteX0-113" fmla="*/ 0 w 2397686"/>
                  <a:gd name="connsiteY0-114" fmla="*/ 2062640 h 2062640"/>
                  <a:gd name="connsiteX1-115" fmla="*/ 801275 w 2397686"/>
                  <a:gd name="connsiteY1-116" fmla="*/ 22173 h 2062640"/>
                  <a:gd name="connsiteX2-117" fmla="*/ 1676661 w 2397686"/>
                  <a:gd name="connsiteY2-118" fmla="*/ 1038174 h 2062640"/>
                  <a:gd name="connsiteX3-119" fmla="*/ 2397686 w 2397686"/>
                  <a:gd name="connsiteY3-120" fmla="*/ 1863674 h 2062640"/>
                  <a:gd name="connsiteX0-121" fmla="*/ 0 w 2397686"/>
                  <a:gd name="connsiteY0-122" fmla="*/ 2066941 h 2066941"/>
                  <a:gd name="connsiteX1-123" fmla="*/ 801275 w 2397686"/>
                  <a:gd name="connsiteY1-124" fmla="*/ 26474 h 2066941"/>
                  <a:gd name="connsiteX2-125" fmla="*/ 1826291 w 2397686"/>
                  <a:gd name="connsiteY2-126" fmla="*/ 974741 h 2066941"/>
                  <a:gd name="connsiteX3-127" fmla="*/ 2397686 w 2397686"/>
                  <a:gd name="connsiteY3-128" fmla="*/ 1867975 h 2066941"/>
                  <a:gd name="connsiteX0-129" fmla="*/ 0 w 2397686"/>
                  <a:gd name="connsiteY0-130" fmla="*/ 2066941 h 2066941"/>
                  <a:gd name="connsiteX1-131" fmla="*/ 801275 w 2397686"/>
                  <a:gd name="connsiteY1-132" fmla="*/ 26474 h 2066941"/>
                  <a:gd name="connsiteX2-133" fmla="*/ 1826291 w 2397686"/>
                  <a:gd name="connsiteY2-134" fmla="*/ 974741 h 2066941"/>
                  <a:gd name="connsiteX3-135" fmla="*/ 2397686 w 2397686"/>
                  <a:gd name="connsiteY3-136" fmla="*/ 1867975 h 2066941"/>
                  <a:gd name="connsiteX0-137" fmla="*/ 0 w 2397686"/>
                  <a:gd name="connsiteY0-138" fmla="*/ 2083394 h 2083394"/>
                  <a:gd name="connsiteX1-139" fmla="*/ 801275 w 2397686"/>
                  <a:gd name="connsiteY1-140" fmla="*/ 42927 h 2083394"/>
                  <a:gd name="connsiteX2-141" fmla="*/ 1847667 w 2397686"/>
                  <a:gd name="connsiteY2-142" fmla="*/ 796460 h 2083394"/>
                  <a:gd name="connsiteX3-143" fmla="*/ 2397686 w 2397686"/>
                  <a:gd name="connsiteY3-144" fmla="*/ 1884428 h 2083394"/>
                  <a:gd name="connsiteX0-145" fmla="*/ 0 w 2397686"/>
                  <a:gd name="connsiteY0-146" fmla="*/ 2083693 h 2083693"/>
                  <a:gd name="connsiteX1-147" fmla="*/ 801275 w 2397686"/>
                  <a:gd name="connsiteY1-148" fmla="*/ 43226 h 2083693"/>
                  <a:gd name="connsiteX2-149" fmla="*/ 1847667 w 2397686"/>
                  <a:gd name="connsiteY2-150" fmla="*/ 796759 h 2083693"/>
                  <a:gd name="connsiteX3-151" fmla="*/ 2397686 w 2397686"/>
                  <a:gd name="connsiteY3-152" fmla="*/ 1884727 h 2083693"/>
                  <a:gd name="connsiteX0-153" fmla="*/ 0 w 2397686"/>
                  <a:gd name="connsiteY0-154" fmla="*/ 2083693 h 2083693"/>
                  <a:gd name="connsiteX1-155" fmla="*/ 801275 w 2397686"/>
                  <a:gd name="connsiteY1-156" fmla="*/ 43226 h 2083693"/>
                  <a:gd name="connsiteX2-157" fmla="*/ 1847667 w 2397686"/>
                  <a:gd name="connsiteY2-158" fmla="*/ 796759 h 2083693"/>
                  <a:gd name="connsiteX3-159" fmla="*/ 2397686 w 2397686"/>
                  <a:gd name="connsiteY3-160" fmla="*/ 1884727 h 2083693"/>
                  <a:gd name="connsiteX0-161" fmla="*/ 0 w 2711197"/>
                  <a:gd name="connsiteY0-162" fmla="*/ 2082690 h 2082690"/>
                  <a:gd name="connsiteX1-163" fmla="*/ 801275 w 2711197"/>
                  <a:gd name="connsiteY1-164" fmla="*/ 42223 h 2082690"/>
                  <a:gd name="connsiteX2-165" fmla="*/ 1847667 w 2711197"/>
                  <a:gd name="connsiteY2-166" fmla="*/ 795756 h 2082690"/>
                  <a:gd name="connsiteX3-167" fmla="*/ 2711197 w 2711197"/>
                  <a:gd name="connsiteY3-168" fmla="*/ 1909124 h 2082690"/>
                  <a:gd name="connsiteX0-169" fmla="*/ 0 w 2711197"/>
                  <a:gd name="connsiteY0-170" fmla="*/ 2082690 h 2082690"/>
                  <a:gd name="connsiteX1-171" fmla="*/ 801275 w 2711197"/>
                  <a:gd name="connsiteY1-172" fmla="*/ 42223 h 2082690"/>
                  <a:gd name="connsiteX2-173" fmla="*/ 1847667 w 2711197"/>
                  <a:gd name="connsiteY2-174" fmla="*/ 795756 h 2082690"/>
                  <a:gd name="connsiteX3-175" fmla="*/ 2711197 w 2711197"/>
                  <a:gd name="connsiteY3-176" fmla="*/ 1909124 h 2082690"/>
                  <a:gd name="connsiteX0-177" fmla="*/ 0 w 2711197"/>
                  <a:gd name="connsiteY0-178" fmla="*/ 2103425 h 2103425"/>
                  <a:gd name="connsiteX1-179" fmla="*/ 801275 w 2711197"/>
                  <a:gd name="connsiteY1-180" fmla="*/ 62958 h 2103425"/>
                  <a:gd name="connsiteX2-181" fmla="*/ 1783540 w 2711197"/>
                  <a:gd name="connsiteY2-182" fmla="*/ 647158 h 2103425"/>
                  <a:gd name="connsiteX3-183" fmla="*/ 2711197 w 2711197"/>
                  <a:gd name="connsiteY3-184" fmla="*/ 1929859 h 2103425"/>
                  <a:gd name="connsiteX0-185" fmla="*/ 0 w 2711197"/>
                  <a:gd name="connsiteY0-186" fmla="*/ 2098964 h 2098964"/>
                  <a:gd name="connsiteX1-187" fmla="*/ 801275 w 2711197"/>
                  <a:gd name="connsiteY1-188" fmla="*/ 58497 h 2098964"/>
                  <a:gd name="connsiteX2-189" fmla="*/ 1783540 w 2711197"/>
                  <a:gd name="connsiteY2-190" fmla="*/ 642697 h 2098964"/>
                  <a:gd name="connsiteX3-191" fmla="*/ 2711197 w 2711197"/>
                  <a:gd name="connsiteY3-192" fmla="*/ 1925398 h 2098964"/>
                  <a:gd name="connsiteX0-193" fmla="*/ 0 w 2711197"/>
                  <a:gd name="connsiteY0-194" fmla="*/ 1964388 h 1964388"/>
                  <a:gd name="connsiteX1-195" fmla="*/ 708646 w 2711197"/>
                  <a:gd name="connsiteY1-196" fmla="*/ 76321 h 1964388"/>
                  <a:gd name="connsiteX2-197" fmla="*/ 1783540 w 2711197"/>
                  <a:gd name="connsiteY2-198" fmla="*/ 508121 h 1964388"/>
                  <a:gd name="connsiteX3-199" fmla="*/ 2711197 w 2711197"/>
                  <a:gd name="connsiteY3-200" fmla="*/ 1790822 h 1964388"/>
                  <a:gd name="connsiteX0-201" fmla="*/ 0 w 2711197"/>
                  <a:gd name="connsiteY0-202" fmla="*/ 1919324 h 1919324"/>
                  <a:gd name="connsiteX1-203" fmla="*/ 673020 w 2711197"/>
                  <a:gd name="connsiteY1-204" fmla="*/ 82057 h 1919324"/>
                  <a:gd name="connsiteX2-205" fmla="*/ 1783540 w 2711197"/>
                  <a:gd name="connsiteY2-206" fmla="*/ 463057 h 1919324"/>
                  <a:gd name="connsiteX3-207" fmla="*/ 2711197 w 2711197"/>
                  <a:gd name="connsiteY3-208" fmla="*/ 1745758 h 1919324"/>
                  <a:gd name="connsiteX0-209" fmla="*/ 0 w 2711197"/>
                  <a:gd name="connsiteY0-210" fmla="*/ 1919324 h 1919324"/>
                  <a:gd name="connsiteX1-211" fmla="*/ 673020 w 2711197"/>
                  <a:gd name="connsiteY1-212" fmla="*/ 82057 h 1919324"/>
                  <a:gd name="connsiteX2-213" fmla="*/ 1783540 w 2711197"/>
                  <a:gd name="connsiteY2-214" fmla="*/ 463057 h 1919324"/>
                  <a:gd name="connsiteX3-215" fmla="*/ 2711197 w 2711197"/>
                  <a:gd name="connsiteY3-216" fmla="*/ 1745758 h 1919324"/>
                  <a:gd name="connsiteX0-217" fmla="*/ 0 w 2711197"/>
                  <a:gd name="connsiteY0-218" fmla="*/ 1924594 h 1924594"/>
                  <a:gd name="connsiteX1-219" fmla="*/ 673020 w 2711197"/>
                  <a:gd name="connsiteY1-220" fmla="*/ 87327 h 1924594"/>
                  <a:gd name="connsiteX2-221" fmla="*/ 1783540 w 2711197"/>
                  <a:gd name="connsiteY2-222" fmla="*/ 468327 h 1924594"/>
                  <a:gd name="connsiteX3-223" fmla="*/ 2711197 w 2711197"/>
                  <a:gd name="connsiteY3-224" fmla="*/ 1751028 h 1924594"/>
                  <a:gd name="connsiteX0-225" fmla="*/ 0 w 3003333"/>
                  <a:gd name="connsiteY0-226" fmla="*/ 1920615 h 1920615"/>
                  <a:gd name="connsiteX1-227" fmla="*/ 673020 w 3003333"/>
                  <a:gd name="connsiteY1-228" fmla="*/ 83348 h 1920615"/>
                  <a:gd name="connsiteX2-229" fmla="*/ 1783540 w 3003333"/>
                  <a:gd name="connsiteY2-230" fmla="*/ 464348 h 1920615"/>
                  <a:gd name="connsiteX3-231" fmla="*/ 3003333 w 3003333"/>
                  <a:gd name="connsiteY3-232" fmla="*/ 1806315 h 1920615"/>
                  <a:gd name="connsiteX0-233" fmla="*/ 0 w 3003333"/>
                  <a:gd name="connsiteY0-234" fmla="*/ 1920615 h 1920615"/>
                  <a:gd name="connsiteX1-235" fmla="*/ 673020 w 3003333"/>
                  <a:gd name="connsiteY1-236" fmla="*/ 83348 h 1920615"/>
                  <a:gd name="connsiteX2-237" fmla="*/ 1783540 w 3003333"/>
                  <a:gd name="connsiteY2-238" fmla="*/ 464348 h 1920615"/>
                  <a:gd name="connsiteX3-239" fmla="*/ 3003333 w 3003333"/>
                  <a:gd name="connsiteY3-240" fmla="*/ 1806315 h 1920615"/>
                  <a:gd name="connsiteX0-241" fmla="*/ 0 w 3195715"/>
                  <a:gd name="connsiteY0-242" fmla="*/ 1920058 h 1920058"/>
                  <a:gd name="connsiteX1-243" fmla="*/ 673020 w 3195715"/>
                  <a:gd name="connsiteY1-244" fmla="*/ 82791 h 1920058"/>
                  <a:gd name="connsiteX2-245" fmla="*/ 1783540 w 3195715"/>
                  <a:gd name="connsiteY2-246" fmla="*/ 463791 h 1920058"/>
                  <a:gd name="connsiteX3-247" fmla="*/ 3195715 w 3195715"/>
                  <a:gd name="connsiteY3-248" fmla="*/ 1780358 h 1920058"/>
                  <a:gd name="connsiteX0-249" fmla="*/ 0 w 3195715"/>
                  <a:gd name="connsiteY0-250" fmla="*/ 1920058 h 1920058"/>
                  <a:gd name="connsiteX1-251" fmla="*/ 673020 w 3195715"/>
                  <a:gd name="connsiteY1-252" fmla="*/ 82791 h 1920058"/>
                  <a:gd name="connsiteX2-253" fmla="*/ 1783540 w 3195715"/>
                  <a:gd name="connsiteY2-254" fmla="*/ 463791 h 1920058"/>
                  <a:gd name="connsiteX3-255" fmla="*/ 3195715 w 3195715"/>
                  <a:gd name="connsiteY3-256" fmla="*/ 1780358 h 1920058"/>
                  <a:gd name="connsiteX0-257" fmla="*/ 0 w 3195715"/>
                  <a:gd name="connsiteY0-258" fmla="*/ 1923569 h 1923569"/>
                  <a:gd name="connsiteX1-259" fmla="*/ 673020 w 3195715"/>
                  <a:gd name="connsiteY1-260" fmla="*/ 86302 h 1923569"/>
                  <a:gd name="connsiteX2-261" fmla="*/ 1783540 w 3195715"/>
                  <a:gd name="connsiteY2-262" fmla="*/ 467302 h 1923569"/>
                  <a:gd name="connsiteX3-263" fmla="*/ 3195715 w 3195715"/>
                  <a:gd name="connsiteY3-264" fmla="*/ 1783869 h 19235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95715" h="1923569">
                    <a:moveTo>
                      <a:pt x="0" y="1923569"/>
                    </a:moveTo>
                    <a:cubicBezTo>
                      <a:pt x="278694" y="928735"/>
                      <a:pt x="375763" y="329013"/>
                      <a:pt x="673020" y="86302"/>
                    </a:cubicBezTo>
                    <a:cubicBezTo>
                      <a:pt x="970277" y="-156409"/>
                      <a:pt x="1381784" y="158405"/>
                      <a:pt x="1783540" y="467302"/>
                    </a:cubicBezTo>
                    <a:cubicBezTo>
                      <a:pt x="2239615" y="817963"/>
                      <a:pt x="2908632" y="1515757"/>
                      <a:pt x="3195715" y="178386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1" name="直接连接符 560"/>
              <p:cNvCxnSpPr>
                <a:endCxn id="564" idx="0"/>
              </p:cNvCxnSpPr>
              <p:nvPr/>
            </p:nvCxnSpPr>
            <p:spPr>
              <a:xfrm flipV="1">
                <a:off x="8543983" y="2249905"/>
                <a:ext cx="15603" cy="2343949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" name="任意多边形: 形状 561"/>
              <p:cNvSpPr/>
              <p:nvPr/>
            </p:nvSpPr>
            <p:spPr>
              <a:xfrm>
                <a:off x="7231608" y="2486467"/>
                <a:ext cx="3797348" cy="2165498"/>
              </a:xfrm>
              <a:custGeom>
                <a:avLst/>
                <a:gdLst>
                  <a:gd name="connsiteX0" fmla="*/ 0 w 3496733"/>
                  <a:gd name="connsiteY0" fmla="*/ 2068970 h 2068970"/>
                  <a:gd name="connsiteX1" fmla="*/ 897466 w 3496733"/>
                  <a:gd name="connsiteY1" fmla="*/ 3103 h 2068970"/>
                  <a:gd name="connsiteX2" fmla="*/ 2040466 w 3496733"/>
                  <a:gd name="connsiteY2" fmla="*/ 1611770 h 2068970"/>
                  <a:gd name="connsiteX3" fmla="*/ 3496733 w 3496733"/>
                  <a:gd name="connsiteY3" fmla="*/ 2018170 h 2068970"/>
                  <a:gd name="connsiteX0-1" fmla="*/ 0 w 3496733"/>
                  <a:gd name="connsiteY0-2" fmla="*/ 2070422 h 2070422"/>
                  <a:gd name="connsiteX1-3" fmla="*/ 897466 w 3496733"/>
                  <a:gd name="connsiteY1-4" fmla="*/ 4555 h 2070422"/>
                  <a:gd name="connsiteX2-5" fmla="*/ 2082800 w 3496733"/>
                  <a:gd name="connsiteY2-6" fmla="*/ 1528556 h 2070422"/>
                  <a:gd name="connsiteX3-7" fmla="*/ 3496733 w 3496733"/>
                  <a:gd name="connsiteY3-8" fmla="*/ 2019622 h 2070422"/>
                  <a:gd name="connsiteX0-9" fmla="*/ 0 w 3530600"/>
                  <a:gd name="connsiteY0-10" fmla="*/ 2070422 h 2070422"/>
                  <a:gd name="connsiteX1-11" fmla="*/ 897466 w 3530600"/>
                  <a:gd name="connsiteY1-12" fmla="*/ 4555 h 2070422"/>
                  <a:gd name="connsiteX2-13" fmla="*/ 2082800 w 3530600"/>
                  <a:gd name="connsiteY2-14" fmla="*/ 1528556 h 2070422"/>
                  <a:gd name="connsiteX3-15" fmla="*/ 3530600 w 3530600"/>
                  <a:gd name="connsiteY3-16" fmla="*/ 1934956 h 2070422"/>
                  <a:gd name="connsiteX0-17" fmla="*/ 0 w 2397686"/>
                  <a:gd name="connsiteY0-18" fmla="*/ 2070422 h 2070422"/>
                  <a:gd name="connsiteX1-19" fmla="*/ 897466 w 2397686"/>
                  <a:gd name="connsiteY1-20" fmla="*/ 4555 h 2070422"/>
                  <a:gd name="connsiteX2-21" fmla="*/ 2082800 w 2397686"/>
                  <a:gd name="connsiteY2-22" fmla="*/ 1528556 h 2070422"/>
                  <a:gd name="connsiteX3-23" fmla="*/ 2397686 w 2397686"/>
                  <a:gd name="connsiteY3-24" fmla="*/ 1871456 h 2070422"/>
                  <a:gd name="connsiteX0-25" fmla="*/ 0 w 2397686"/>
                  <a:gd name="connsiteY0-26" fmla="*/ 2081821 h 2081821"/>
                  <a:gd name="connsiteX1-27" fmla="*/ 897466 w 2397686"/>
                  <a:gd name="connsiteY1-28" fmla="*/ 15954 h 2081821"/>
                  <a:gd name="connsiteX2-29" fmla="*/ 1772852 w 2397686"/>
                  <a:gd name="connsiteY2-30" fmla="*/ 1171655 h 2081821"/>
                  <a:gd name="connsiteX3-31" fmla="*/ 2397686 w 2397686"/>
                  <a:gd name="connsiteY3-32" fmla="*/ 1882855 h 2081821"/>
                  <a:gd name="connsiteX0-33" fmla="*/ 0 w 2397686"/>
                  <a:gd name="connsiteY0-34" fmla="*/ 2081821 h 2081821"/>
                  <a:gd name="connsiteX1-35" fmla="*/ 897466 w 2397686"/>
                  <a:gd name="connsiteY1-36" fmla="*/ 15954 h 2081821"/>
                  <a:gd name="connsiteX2-37" fmla="*/ 1772852 w 2397686"/>
                  <a:gd name="connsiteY2-38" fmla="*/ 1171655 h 2081821"/>
                  <a:gd name="connsiteX3-39" fmla="*/ 2397686 w 2397686"/>
                  <a:gd name="connsiteY3-40" fmla="*/ 1882855 h 2081821"/>
                  <a:gd name="connsiteX0-41" fmla="*/ 0 w 2397686"/>
                  <a:gd name="connsiteY0-42" fmla="*/ 2084367 h 2084367"/>
                  <a:gd name="connsiteX1-43" fmla="*/ 897466 w 2397686"/>
                  <a:gd name="connsiteY1-44" fmla="*/ 18500 h 2084367"/>
                  <a:gd name="connsiteX2-45" fmla="*/ 1772852 w 2397686"/>
                  <a:gd name="connsiteY2-46" fmla="*/ 1174201 h 2084367"/>
                  <a:gd name="connsiteX3-47" fmla="*/ 2397686 w 2397686"/>
                  <a:gd name="connsiteY3-48" fmla="*/ 1885401 h 2084367"/>
                  <a:gd name="connsiteX0-49" fmla="*/ 0 w 2397686"/>
                  <a:gd name="connsiteY0-50" fmla="*/ 2086531 h 2086531"/>
                  <a:gd name="connsiteX1-51" fmla="*/ 897466 w 2397686"/>
                  <a:gd name="connsiteY1-52" fmla="*/ 20664 h 2086531"/>
                  <a:gd name="connsiteX2-53" fmla="*/ 1665973 w 2397686"/>
                  <a:gd name="connsiteY2-54" fmla="*/ 1138265 h 2086531"/>
                  <a:gd name="connsiteX3-55" fmla="*/ 2397686 w 2397686"/>
                  <a:gd name="connsiteY3-56" fmla="*/ 1887565 h 2086531"/>
                  <a:gd name="connsiteX0-57" fmla="*/ 0 w 2397686"/>
                  <a:gd name="connsiteY0-58" fmla="*/ 2085572 h 2085572"/>
                  <a:gd name="connsiteX1-59" fmla="*/ 897466 w 2397686"/>
                  <a:gd name="connsiteY1-60" fmla="*/ 19705 h 2085572"/>
                  <a:gd name="connsiteX2-61" fmla="*/ 1665973 w 2397686"/>
                  <a:gd name="connsiteY2-62" fmla="*/ 1137306 h 2085572"/>
                  <a:gd name="connsiteX3-63" fmla="*/ 2397686 w 2397686"/>
                  <a:gd name="connsiteY3-64" fmla="*/ 1886606 h 2085572"/>
                  <a:gd name="connsiteX0-65" fmla="*/ 0 w 2397686"/>
                  <a:gd name="connsiteY0-66" fmla="*/ 2085572 h 2085572"/>
                  <a:gd name="connsiteX1-67" fmla="*/ 897466 w 2397686"/>
                  <a:gd name="connsiteY1-68" fmla="*/ 19705 h 2085572"/>
                  <a:gd name="connsiteX2-69" fmla="*/ 1665973 w 2397686"/>
                  <a:gd name="connsiteY2-70" fmla="*/ 1137306 h 2085572"/>
                  <a:gd name="connsiteX3-71" fmla="*/ 2397686 w 2397686"/>
                  <a:gd name="connsiteY3-72" fmla="*/ 1886606 h 2085572"/>
                  <a:gd name="connsiteX0-73" fmla="*/ 0 w 2397686"/>
                  <a:gd name="connsiteY0-74" fmla="*/ 2091068 h 2091068"/>
                  <a:gd name="connsiteX1-75" fmla="*/ 897466 w 2397686"/>
                  <a:gd name="connsiteY1-76" fmla="*/ 25201 h 2091068"/>
                  <a:gd name="connsiteX2-77" fmla="*/ 1762164 w 2397686"/>
                  <a:gd name="connsiteY2-78" fmla="*/ 1053902 h 2091068"/>
                  <a:gd name="connsiteX3-79" fmla="*/ 2397686 w 2397686"/>
                  <a:gd name="connsiteY3-80" fmla="*/ 1892102 h 2091068"/>
                  <a:gd name="connsiteX0-81" fmla="*/ 0 w 2397686"/>
                  <a:gd name="connsiteY0-82" fmla="*/ 2091068 h 2091068"/>
                  <a:gd name="connsiteX1-83" fmla="*/ 897466 w 2397686"/>
                  <a:gd name="connsiteY1-84" fmla="*/ 25201 h 2091068"/>
                  <a:gd name="connsiteX2-85" fmla="*/ 1762164 w 2397686"/>
                  <a:gd name="connsiteY2-86" fmla="*/ 1053902 h 2091068"/>
                  <a:gd name="connsiteX3-87" fmla="*/ 2397686 w 2397686"/>
                  <a:gd name="connsiteY3-88" fmla="*/ 1892102 h 2091068"/>
                  <a:gd name="connsiteX0-89" fmla="*/ 0 w 2397686"/>
                  <a:gd name="connsiteY0-90" fmla="*/ 2062989 h 2062989"/>
                  <a:gd name="connsiteX1-91" fmla="*/ 801275 w 2397686"/>
                  <a:gd name="connsiteY1-92" fmla="*/ 22522 h 2062989"/>
                  <a:gd name="connsiteX2-93" fmla="*/ 1762164 w 2397686"/>
                  <a:gd name="connsiteY2-94" fmla="*/ 1025823 h 2062989"/>
                  <a:gd name="connsiteX3-95" fmla="*/ 2397686 w 2397686"/>
                  <a:gd name="connsiteY3-96" fmla="*/ 1864023 h 2062989"/>
                  <a:gd name="connsiteX0-97" fmla="*/ 0 w 2397686"/>
                  <a:gd name="connsiteY0-98" fmla="*/ 2040485 h 2040485"/>
                  <a:gd name="connsiteX1-99" fmla="*/ 801275 w 2397686"/>
                  <a:gd name="connsiteY1-100" fmla="*/ 18 h 2040485"/>
                  <a:gd name="connsiteX2-101" fmla="*/ 1762164 w 2397686"/>
                  <a:gd name="connsiteY2-102" fmla="*/ 1003319 h 2040485"/>
                  <a:gd name="connsiteX3-103" fmla="*/ 2397686 w 2397686"/>
                  <a:gd name="connsiteY3-104" fmla="*/ 1841519 h 2040485"/>
                  <a:gd name="connsiteX0-105" fmla="*/ 0 w 2397686"/>
                  <a:gd name="connsiteY0-106" fmla="*/ 2062244 h 2062244"/>
                  <a:gd name="connsiteX1-107" fmla="*/ 801275 w 2397686"/>
                  <a:gd name="connsiteY1-108" fmla="*/ 21777 h 2062244"/>
                  <a:gd name="connsiteX2-109" fmla="*/ 1676661 w 2397686"/>
                  <a:gd name="connsiteY2-110" fmla="*/ 1037778 h 2062244"/>
                  <a:gd name="connsiteX3-111" fmla="*/ 2397686 w 2397686"/>
                  <a:gd name="connsiteY3-112" fmla="*/ 1863278 h 2062244"/>
                  <a:gd name="connsiteX0-113" fmla="*/ 0 w 2397686"/>
                  <a:gd name="connsiteY0-114" fmla="*/ 2062640 h 2062640"/>
                  <a:gd name="connsiteX1-115" fmla="*/ 801275 w 2397686"/>
                  <a:gd name="connsiteY1-116" fmla="*/ 22173 h 2062640"/>
                  <a:gd name="connsiteX2-117" fmla="*/ 1676661 w 2397686"/>
                  <a:gd name="connsiteY2-118" fmla="*/ 1038174 h 2062640"/>
                  <a:gd name="connsiteX3-119" fmla="*/ 2397686 w 2397686"/>
                  <a:gd name="connsiteY3-120" fmla="*/ 1863674 h 2062640"/>
                  <a:gd name="connsiteX0-121" fmla="*/ 0 w 2397686"/>
                  <a:gd name="connsiteY0-122" fmla="*/ 2066941 h 2066941"/>
                  <a:gd name="connsiteX1-123" fmla="*/ 801275 w 2397686"/>
                  <a:gd name="connsiteY1-124" fmla="*/ 26474 h 2066941"/>
                  <a:gd name="connsiteX2-125" fmla="*/ 1826291 w 2397686"/>
                  <a:gd name="connsiteY2-126" fmla="*/ 974741 h 2066941"/>
                  <a:gd name="connsiteX3-127" fmla="*/ 2397686 w 2397686"/>
                  <a:gd name="connsiteY3-128" fmla="*/ 1867975 h 2066941"/>
                  <a:gd name="connsiteX0-129" fmla="*/ 0 w 2397686"/>
                  <a:gd name="connsiteY0-130" fmla="*/ 2066941 h 2066941"/>
                  <a:gd name="connsiteX1-131" fmla="*/ 801275 w 2397686"/>
                  <a:gd name="connsiteY1-132" fmla="*/ 26474 h 2066941"/>
                  <a:gd name="connsiteX2-133" fmla="*/ 1826291 w 2397686"/>
                  <a:gd name="connsiteY2-134" fmla="*/ 974741 h 2066941"/>
                  <a:gd name="connsiteX3-135" fmla="*/ 2397686 w 2397686"/>
                  <a:gd name="connsiteY3-136" fmla="*/ 1867975 h 2066941"/>
                  <a:gd name="connsiteX0-137" fmla="*/ 0 w 2397686"/>
                  <a:gd name="connsiteY0-138" fmla="*/ 2083394 h 2083394"/>
                  <a:gd name="connsiteX1-139" fmla="*/ 801275 w 2397686"/>
                  <a:gd name="connsiteY1-140" fmla="*/ 42927 h 2083394"/>
                  <a:gd name="connsiteX2-141" fmla="*/ 1847667 w 2397686"/>
                  <a:gd name="connsiteY2-142" fmla="*/ 796460 h 2083394"/>
                  <a:gd name="connsiteX3-143" fmla="*/ 2397686 w 2397686"/>
                  <a:gd name="connsiteY3-144" fmla="*/ 1884428 h 2083394"/>
                  <a:gd name="connsiteX0-145" fmla="*/ 0 w 2397686"/>
                  <a:gd name="connsiteY0-146" fmla="*/ 2083693 h 2083693"/>
                  <a:gd name="connsiteX1-147" fmla="*/ 801275 w 2397686"/>
                  <a:gd name="connsiteY1-148" fmla="*/ 43226 h 2083693"/>
                  <a:gd name="connsiteX2-149" fmla="*/ 1847667 w 2397686"/>
                  <a:gd name="connsiteY2-150" fmla="*/ 796759 h 2083693"/>
                  <a:gd name="connsiteX3-151" fmla="*/ 2397686 w 2397686"/>
                  <a:gd name="connsiteY3-152" fmla="*/ 1884727 h 2083693"/>
                  <a:gd name="connsiteX0-153" fmla="*/ 0 w 2397686"/>
                  <a:gd name="connsiteY0-154" fmla="*/ 2083693 h 2083693"/>
                  <a:gd name="connsiteX1-155" fmla="*/ 801275 w 2397686"/>
                  <a:gd name="connsiteY1-156" fmla="*/ 43226 h 2083693"/>
                  <a:gd name="connsiteX2-157" fmla="*/ 1847667 w 2397686"/>
                  <a:gd name="connsiteY2-158" fmla="*/ 796759 h 2083693"/>
                  <a:gd name="connsiteX3-159" fmla="*/ 2397686 w 2397686"/>
                  <a:gd name="connsiteY3-160" fmla="*/ 1884727 h 2083693"/>
                  <a:gd name="connsiteX0-161" fmla="*/ 0 w 2711197"/>
                  <a:gd name="connsiteY0-162" fmla="*/ 2082690 h 2082690"/>
                  <a:gd name="connsiteX1-163" fmla="*/ 801275 w 2711197"/>
                  <a:gd name="connsiteY1-164" fmla="*/ 42223 h 2082690"/>
                  <a:gd name="connsiteX2-165" fmla="*/ 1847667 w 2711197"/>
                  <a:gd name="connsiteY2-166" fmla="*/ 795756 h 2082690"/>
                  <a:gd name="connsiteX3-167" fmla="*/ 2711197 w 2711197"/>
                  <a:gd name="connsiteY3-168" fmla="*/ 1909124 h 2082690"/>
                  <a:gd name="connsiteX0-169" fmla="*/ 0 w 2711197"/>
                  <a:gd name="connsiteY0-170" fmla="*/ 2082690 h 2082690"/>
                  <a:gd name="connsiteX1-171" fmla="*/ 801275 w 2711197"/>
                  <a:gd name="connsiteY1-172" fmla="*/ 42223 h 2082690"/>
                  <a:gd name="connsiteX2-173" fmla="*/ 1847667 w 2711197"/>
                  <a:gd name="connsiteY2-174" fmla="*/ 795756 h 2082690"/>
                  <a:gd name="connsiteX3-175" fmla="*/ 2711197 w 2711197"/>
                  <a:gd name="connsiteY3-176" fmla="*/ 1909124 h 2082690"/>
                  <a:gd name="connsiteX0-177" fmla="*/ 0 w 2711197"/>
                  <a:gd name="connsiteY0-178" fmla="*/ 2103425 h 2103425"/>
                  <a:gd name="connsiteX1-179" fmla="*/ 801275 w 2711197"/>
                  <a:gd name="connsiteY1-180" fmla="*/ 62958 h 2103425"/>
                  <a:gd name="connsiteX2-181" fmla="*/ 1783540 w 2711197"/>
                  <a:gd name="connsiteY2-182" fmla="*/ 647158 h 2103425"/>
                  <a:gd name="connsiteX3-183" fmla="*/ 2711197 w 2711197"/>
                  <a:gd name="connsiteY3-184" fmla="*/ 1929859 h 2103425"/>
                  <a:gd name="connsiteX0-185" fmla="*/ 0 w 2711197"/>
                  <a:gd name="connsiteY0-186" fmla="*/ 2098964 h 2098964"/>
                  <a:gd name="connsiteX1-187" fmla="*/ 801275 w 2711197"/>
                  <a:gd name="connsiteY1-188" fmla="*/ 58497 h 2098964"/>
                  <a:gd name="connsiteX2-189" fmla="*/ 1783540 w 2711197"/>
                  <a:gd name="connsiteY2-190" fmla="*/ 642697 h 2098964"/>
                  <a:gd name="connsiteX3-191" fmla="*/ 2711197 w 2711197"/>
                  <a:gd name="connsiteY3-192" fmla="*/ 1925398 h 2098964"/>
                  <a:gd name="connsiteX0-193" fmla="*/ 0 w 2711197"/>
                  <a:gd name="connsiteY0-194" fmla="*/ 1964388 h 1964388"/>
                  <a:gd name="connsiteX1-195" fmla="*/ 708646 w 2711197"/>
                  <a:gd name="connsiteY1-196" fmla="*/ 76321 h 1964388"/>
                  <a:gd name="connsiteX2-197" fmla="*/ 1783540 w 2711197"/>
                  <a:gd name="connsiteY2-198" fmla="*/ 508121 h 1964388"/>
                  <a:gd name="connsiteX3-199" fmla="*/ 2711197 w 2711197"/>
                  <a:gd name="connsiteY3-200" fmla="*/ 1790822 h 1964388"/>
                  <a:gd name="connsiteX0-201" fmla="*/ 0 w 2711197"/>
                  <a:gd name="connsiteY0-202" fmla="*/ 1919324 h 1919324"/>
                  <a:gd name="connsiteX1-203" fmla="*/ 673020 w 2711197"/>
                  <a:gd name="connsiteY1-204" fmla="*/ 82057 h 1919324"/>
                  <a:gd name="connsiteX2-205" fmla="*/ 1783540 w 2711197"/>
                  <a:gd name="connsiteY2-206" fmla="*/ 463057 h 1919324"/>
                  <a:gd name="connsiteX3-207" fmla="*/ 2711197 w 2711197"/>
                  <a:gd name="connsiteY3-208" fmla="*/ 1745758 h 1919324"/>
                  <a:gd name="connsiteX0-209" fmla="*/ 0 w 2711197"/>
                  <a:gd name="connsiteY0-210" fmla="*/ 1919324 h 1919324"/>
                  <a:gd name="connsiteX1-211" fmla="*/ 673020 w 2711197"/>
                  <a:gd name="connsiteY1-212" fmla="*/ 82057 h 1919324"/>
                  <a:gd name="connsiteX2-213" fmla="*/ 1783540 w 2711197"/>
                  <a:gd name="connsiteY2-214" fmla="*/ 463057 h 1919324"/>
                  <a:gd name="connsiteX3-215" fmla="*/ 2711197 w 2711197"/>
                  <a:gd name="connsiteY3-216" fmla="*/ 1745758 h 1919324"/>
                  <a:gd name="connsiteX0-217" fmla="*/ 0 w 2711197"/>
                  <a:gd name="connsiteY0-218" fmla="*/ 1924594 h 1924594"/>
                  <a:gd name="connsiteX1-219" fmla="*/ 673020 w 2711197"/>
                  <a:gd name="connsiteY1-220" fmla="*/ 87327 h 1924594"/>
                  <a:gd name="connsiteX2-221" fmla="*/ 1783540 w 2711197"/>
                  <a:gd name="connsiteY2-222" fmla="*/ 468327 h 1924594"/>
                  <a:gd name="connsiteX3-223" fmla="*/ 2711197 w 2711197"/>
                  <a:gd name="connsiteY3-224" fmla="*/ 1751028 h 1924594"/>
                  <a:gd name="connsiteX0-225" fmla="*/ 0 w 3003333"/>
                  <a:gd name="connsiteY0-226" fmla="*/ 1920615 h 1920615"/>
                  <a:gd name="connsiteX1-227" fmla="*/ 673020 w 3003333"/>
                  <a:gd name="connsiteY1-228" fmla="*/ 83348 h 1920615"/>
                  <a:gd name="connsiteX2-229" fmla="*/ 1783540 w 3003333"/>
                  <a:gd name="connsiteY2-230" fmla="*/ 464348 h 1920615"/>
                  <a:gd name="connsiteX3-231" fmla="*/ 3003333 w 3003333"/>
                  <a:gd name="connsiteY3-232" fmla="*/ 1806315 h 1920615"/>
                  <a:gd name="connsiteX0-233" fmla="*/ 0 w 3003333"/>
                  <a:gd name="connsiteY0-234" fmla="*/ 1920615 h 1920615"/>
                  <a:gd name="connsiteX1-235" fmla="*/ 673020 w 3003333"/>
                  <a:gd name="connsiteY1-236" fmla="*/ 83348 h 1920615"/>
                  <a:gd name="connsiteX2-237" fmla="*/ 1783540 w 3003333"/>
                  <a:gd name="connsiteY2-238" fmla="*/ 464348 h 1920615"/>
                  <a:gd name="connsiteX3-239" fmla="*/ 3003333 w 3003333"/>
                  <a:gd name="connsiteY3-240" fmla="*/ 1806315 h 1920615"/>
                  <a:gd name="connsiteX0-241" fmla="*/ 0 w 3195715"/>
                  <a:gd name="connsiteY0-242" fmla="*/ 1920058 h 1920058"/>
                  <a:gd name="connsiteX1-243" fmla="*/ 673020 w 3195715"/>
                  <a:gd name="connsiteY1-244" fmla="*/ 82791 h 1920058"/>
                  <a:gd name="connsiteX2-245" fmla="*/ 1783540 w 3195715"/>
                  <a:gd name="connsiteY2-246" fmla="*/ 463791 h 1920058"/>
                  <a:gd name="connsiteX3-247" fmla="*/ 3195715 w 3195715"/>
                  <a:gd name="connsiteY3-248" fmla="*/ 1780358 h 1920058"/>
                  <a:gd name="connsiteX0-249" fmla="*/ 0 w 3195715"/>
                  <a:gd name="connsiteY0-250" fmla="*/ 1920058 h 1920058"/>
                  <a:gd name="connsiteX1-251" fmla="*/ 673020 w 3195715"/>
                  <a:gd name="connsiteY1-252" fmla="*/ 82791 h 1920058"/>
                  <a:gd name="connsiteX2-253" fmla="*/ 1783540 w 3195715"/>
                  <a:gd name="connsiteY2-254" fmla="*/ 463791 h 1920058"/>
                  <a:gd name="connsiteX3-255" fmla="*/ 3195715 w 3195715"/>
                  <a:gd name="connsiteY3-256" fmla="*/ 1780358 h 1920058"/>
                  <a:gd name="connsiteX0-257" fmla="*/ 0 w 3195715"/>
                  <a:gd name="connsiteY0-258" fmla="*/ 1923569 h 1923569"/>
                  <a:gd name="connsiteX1-259" fmla="*/ 673020 w 3195715"/>
                  <a:gd name="connsiteY1-260" fmla="*/ 86302 h 1923569"/>
                  <a:gd name="connsiteX2-261" fmla="*/ 1783540 w 3195715"/>
                  <a:gd name="connsiteY2-262" fmla="*/ 467302 h 1923569"/>
                  <a:gd name="connsiteX3-263" fmla="*/ 3195715 w 3195715"/>
                  <a:gd name="connsiteY3-264" fmla="*/ 1783869 h 19235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195715" h="1923569">
                    <a:moveTo>
                      <a:pt x="0" y="1923569"/>
                    </a:moveTo>
                    <a:cubicBezTo>
                      <a:pt x="278694" y="928735"/>
                      <a:pt x="375763" y="329013"/>
                      <a:pt x="673020" y="86302"/>
                    </a:cubicBezTo>
                    <a:cubicBezTo>
                      <a:pt x="970277" y="-156409"/>
                      <a:pt x="1381784" y="158405"/>
                      <a:pt x="1783540" y="467302"/>
                    </a:cubicBezTo>
                    <a:cubicBezTo>
                      <a:pt x="2239615" y="817963"/>
                      <a:pt x="2908632" y="1515757"/>
                      <a:pt x="3195715" y="1783869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3" name="椭圆 562"/>
              <p:cNvSpPr/>
              <p:nvPr/>
            </p:nvSpPr>
            <p:spPr>
              <a:xfrm>
                <a:off x="8530868" y="2743996"/>
                <a:ext cx="48901" cy="515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椭圆 563"/>
              <p:cNvSpPr/>
              <p:nvPr/>
            </p:nvSpPr>
            <p:spPr>
              <a:xfrm>
                <a:off x="8535135" y="2249905"/>
                <a:ext cx="48901" cy="515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5" name="文本框 564"/>
                  <p:cNvSpPr txBox="1"/>
                  <p:nvPr/>
                </p:nvSpPr>
                <p:spPr>
                  <a:xfrm>
                    <a:off x="7838589" y="2793280"/>
                    <a:ext cx="6112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zh-CN" sz="14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/>
                  </a:p>
                </p:txBody>
              </p:sp>
            </mc:Choice>
            <mc:Fallback>
              <p:sp>
                <p:nvSpPr>
                  <p:cNvPr id="565" name="文本框 5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8589" y="2793280"/>
                    <a:ext cx="611275" cy="307777"/>
                  </a:xfrm>
                  <a:prstGeom prst="rect">
                    <a:avLst/>
                  </a:prstGeom>
                  <a:blipFill rotWithShape="1">
                    <a:blip r:embed="rId1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6" name="文本框 565"/>
                  <p:cNvSpPr txBox="1"/>
                  <p:nvPr/>
                </p:nvSpPr>
                <p:spPr>
                  <a:xfrm>
                    <a:off x="7659668" y="1947369"/>
                    <a:ext cx="6112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zh-CN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/>
                  </a:p>
                </p:txBody>
              </p:sp>
            </mc:Choice>
            <mc:Fallback>
              <p:sp>
                <p:nvSpPr>
                  <p:cNvPr id="566" name="文本框 5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9668" y="1947369"/>
                    <a:ext cx="611275" cy="307777"/>
                  </a:xfrm>
                  <a:prstGeom prst="rect">
                    <a:avLst/>
                  </a:prstGeom>
                  <a:blipFill rotWithShape="1">
                    <a:blip r:embed="rId1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7" name="文本框 566"/>
                  <p:cNvSpPr txBox="1"/>
                  <p:nvPr/>
                </p:nvSpPr>
                <p:spPr>
                  <a:xfrm>
                    <a:off x="8316570" y="4538727"/>
                    <a:ext cx="611275" cy="3793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>
              <p:sp>
                <p:nvSpPr>
                  <p:cNvPr id="567" name="文本框 5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6570" y="4538727"/>
                    <a:ext cx="611275" cy="379397"/>
                  </a:xfrm>
                  <a:prstGeom prst="rect">
                    <a:avLst/>
                  </a:prstGeom>
                  <a:blipFill rotWithShape="1">
                    <a:blip r:embed="rId16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8" name="文本框 567"/>
                  <p:cNvSpPr txBox="1"/>
                  <p:nvPr/>
                </p:nvSpPr>
                <p:spPr>
                  <a:xfrm>
                    <a:off x="8345850" y="1945707"/>
                    <a:ext cx="6112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𝑪𝒖𝒓𝒓</m:t>
                              </m:r>
                            </m:e>
                            <m:sub>
                              <m:r>
                                <a:rPr lang="en-US" altLang="zh-CN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/>
                  </a:p>
                </p:txBody>
              </p:sp>
            </mc:Choice>
            <mc:Fallback>
              <p:sp>
                <p:nvSpPr>
                  <p:cNvPr id="568" name="文本框 5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5850" y="1945707"/>
                    <a:ext cx="611275" cy="307777"/>
                  </a:xfrm>
                  <a:prstGeom prst="rect">
                    <a:avLst/>
                  </a:prstGeom>
                  <a:blipFill rotWithShape="1">
                    <a:blip r:embed="rId11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9" name="文本框 568"/>
                  <p:cNvSpPr txBox="1"/>
                  <p:nvPr/>
                </p:nvSpPr>
                <p:spPr>
                  <a:xfrm>
                    <a:off x="8274131" y="2826669"/>
                    <a:ext cx="611275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𝑪𝒖𝒓𝒓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b="1" dirty="0"/>
                  </a:p>
                </p:txBody>
              </p:sp>
            </mc:Choice>
            <mc:Fallback>
              <p:sp>
                <p:nvSpPr>
                  <p:cNvPr id="569" name="文本框 5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4131" y="2826669"/>
                    <a:ext cx="611275" cy="307777"/>
                  </a:xfrm>
                  <a:prstGeom prst="rect">
                    <a:avLst/>
                  </a:prstGeom>
                  <a:blipFill rotWithShape="1">
                    <a:blip r:embed="rId10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7" name="直接连接符 576"/>
              <p:cNvCxnSpPr>
                <a:endCxn id="562" idx="3"/>
              </p:cNvCxnSpPr>
              <p:nvPr/>
            </p:nvCxnSpPr>
            <p:spPr>
              <a:xfrm flipV="1">
                <a:off x="11005554" y="4494695"/>
                <a:ext cx="23403" cy="147018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9" name="文本框 578"/>
                  <p:cNvSpPr txBox="1"/>
                  <p:nvPr/>
                </p:nvSpPr>
                <p:spPr>
                  <a:xfrm>
                    <a:off x="10733410" y="4538727"/>
                    <a:ext cx="611275" cy="3793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>
              <p:sp>
                <p:nvSpPr>
                  <p:cNvPr id="579" name="文本框 5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33410" y="4538727"/>
                    <a:ext cx="611275" cy="379397"/>
                  </a:xfrm>
                  <a:prstGeom prst="rect">
                    <a:avLst/>
                  </a:prstGeom>
                  <a:blipFill rotWithShape="1">
                    <a:blip r:embed="rId1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4" name="直接连接符 583"/>
              <p:cNvCxnSpPr/>
              <p:nvPr/>
            </p:nvCxnSpPr>
            <p:spPr>
              <a:xfrm flipH="1" flipV="1">
                <a:off x="7431180" y="3994900"/>
                <a:ext cx="17931" cy="63585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6" name="文本框 585"/>
                  <p:cNvSpPr txBox="1"/>
                  <p:nvPr/>
                </p:nvSpPr>
                <p:spPr>
                  <a:xfrm>
                    <a:off x="7091378" y="4603933"/>
                    <a:ext cx="611275" cy="3224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𝑑𝑑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50" dirty="0"/>
                  </a:p>
                </p:txBody>
              </p:sp>
            </mc:Choice>
            <mc:Fallback>
              <p:sp>
                <p:nvSpPr>
                  <p:cNvPr id="586" name="文本框 5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1378" y="4603933"/>
                    <a:ext cx="611275" cy="322487"/>
                  </a:xfrm>
                  <a:prstGeom prst="rect">
                    <a:avLst/>
                  </a:prstGeom>
                  <a:blipFill rotWithShape="1">
                    <a:blip r:embed="rId18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7" name="文本框 586"/>
                  <p:cNvSpPr txBox="1"/>
                  <p:nvPr/>
                </p:nvSpPr>
                <p:spPr>
                  <a:xfrm>
                    <a:off x="6622357" y="3833657"/>
                    <a:ext cx="611275" cy="32248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050" b="0" i="1" smtClean="0">
                              <a:latin typeface="Cambria Math" panose="02040503050406030204" pitchFamily="18" charset="0"/>
                            </a:rPr>
                            <m:t>𝑐𝑢𝑟</m:t>
                          </m:r>
                          <m:sSub>
                            <m:sSubPr>
                              <m:ctrlP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050" dirty="0"/>
                  </a:p>
                </p:txBody>
              </p:sp>
            </mc:Choice>
            <mc:Fallback>
              <p:sp>
                <p:nvSpPr>
                  <p:cNvPr id="587" name="文本框 5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2357" y="3833657"/>
                    <a:ext cx="611275" cy="322487"/>
                  </a:xfrm>
                  <a:prstGeom prst="rect">
                    <a:avLst/>
                  </a:prstGeom>
                  <a:blipFill rotWithShape="1">
                    <a:blip r:embed="rId19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8" name="直接连接符 587"/>
              <p:cNvCxnSpPr/>
              <p:nvPr/>
            </p:nvCxnSpPr>
            <p:spPr>
              <a:xfrm>
                <a:off x="7201664" y="4002178"/>
                <a:ext cx="222179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7" name="椭圆 596"/>
            <p:cNvSpPr/>
            <p:nvPr/>
          </p:nvSpPr>
          <p:spPr>
            <a:xfrm>
              <a:off x="7869359" y="5932360"/>
              <a:ext cx="45719" cy="4934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9" name="文本框 598"/>
          <p:cNvSpPr txBox="1"/>
          <p:nvPr/>
        </p:nvSpPr>
        <p:spPr>
          <a:xfrm>
            <a:off x="1357288" y="5637364"/>
            <a:ext cx="289651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假设</a:t>
            </a:r>
            <a:r>
              <a:rPr lang="en-US" altLang="zh-CN" sz="1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ceff</a:t>
            </a:r>
            <a:r>
              <a:rPr lang="en-US" altLang="zh-CN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cap_1</a:t>
            </a:r>
            <a:r>
              <a: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cap_2</a:t>
            </a:r>
            <a:r>
              <a:rPr lang="zh-CN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</a:t>
            </a:r>
            <a:endParaRPr lang="zh-CN" altLang="en-US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3" name="组合 602"/>
          <p:cNvGrpSpPr/>
          <p:nvPr/>
        </p:nvGrpSpPr>
        <p:grpSpPr>
          <a:xfrm>
            <a:off x="1537992" y="1927135"/>
            <a:ext cx="3804440" cy="605797"/>
            <a:chOff x="676460" y="2616363"/>
            <a:chExt cx="3804440" cy="6057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0" name="文本框 599"/>
                <p:cNvSpPr txBox="1"/>
                <p:nvPr/>
              </p:nvSpPr>
              <p:spPr>
                <a:xfrm>
                  <a:off x="1135882" y="2616363"/>
                  <a:ext cx="33450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𝑐𝑒𝑓𝑓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𝑐𝑎𝑝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)/(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𝑐𝑎𝑝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𝑐𝑎𝑝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)</m:t>
                        </m:r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00" name="文本框 5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882" y="2616363"/>
                  <a:ext cx="3345018" cy="338554"/>
                </a:xfrm>
                <a:prstGeom prst="rect">
                  <a:avLst/>
                </a:prstGeom>
                <a:blipFill rotWithShape="1">
                  <a:blip r:embed="rId2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1" name="文本框 600"/>
                <p:cNvSpPr txBox="1"/>
                <p:nvPr/>
              </p:nvSpPr>
              <p:spPr>
                <a:xfrm>
                  <a:off x="676460" y="2883606"/>
                  <a:ext cx="369037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∗(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>
            <p:sp>
              <p:nvSpPr>
                <p:cNvPr id="601" name="文本框 6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60" y="2883606"/>
                  <a:ext cx="3690374" cy="338554"/>
                </a:xfrm>
                <a:prstGeom prst="rect">
                  <a:avLst/>
                </a:prstGeom>
                <a:blipFill rotWithShape="1">
                  <a:blip r:embed="rId2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4" name="文本框 603"/>
          <p:cNvSpPr txBox="1"/>
          <p:nvPr/>
        </p:nvSpPr>
        <p:spPr>
          <a:xfrm>
            <a:off x="9483736" y="1228309"/>
            <a:ext cx="1441577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/>
              <a:t>电压波形</a:t>
            </a:r>
            <a:endParaRPr lang="en-US" altLang="zh-CN" sz="1600" b="1" dirty="0"/>
          </a:p>
        </p:txBody>
      </p:sp>
      <p:sp>
        <p:nvSpPr>
          <p:cNvPr id="605" name="文本框 604"/>
          <p:cNvSpPr txBox="1"/>
          <p:nvPr/>
        </p:nvSpPr>
        <p:spPr>
          <a:xfrm>
            <a:off x="9644972" y="3207385"/>
            <a:ext cx="1441577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b="1" dirty="0"/>
              <a:t>电流波形</a:t>
            </a:r>
            <a:endParaRPr lang="en-US" altLang="zh-CN" sz="1600" b="1" dirty="0"/>
          </a:p>
        </p:txBody>
      </p:sp>
      <p:sp>
        <p:nvSpPr>
          <p:cNvPr id="606" name="文本框 605"/>
          <p:cNvSpPr txBox="1"/>
          <p:nvPr/>
        </p:nvSpPr>
        <p:spPr>
          <a:xfrm>
            <a:off x="9826043" y="4857898"/>
            <a:ext cx="1441577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b="1" dirty="0"/>
              <a:t>IV</a:t>
            </a:r>
            <a:r>
              <a:rPr lang="zh-CN" altLang="en-US" sz="1600" b="1" dirty="0"/>
              <a:t>曲线</a:t>
            </a:r>
            <a:endParaRPr lang="en-US" altLang="zh-CN" sz="1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99059" y="6242009"/>
            <a:ext cx="4761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n"/>
              <a:def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 dirty="0" err="1"/>
              <a:t>cdcStageDelay</a:t>
            </a:r>
            <a:r>
              <a:rPr lang="en-US" altLang="zh-CN" sz="1800" dirty="0"/>
              <a:t>:: </a:t>
            </a:r>
            <a:r>
              <a:rPr lang="en-US" altLang="zh-CN" dirty="0" err="1"/>
              <a:t>CalcOutPinWaveSimulation</a:t>
            </a:r>
            <a:r>
              <a:rPr lang="en-US" altLang="zh-CN" dirty="0"/>
              <a:t>()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127931" y="2491750"/>
                <a:ext cx="4711237" cy="347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m:rPr>
                          <m:sty m:val="p"/>
                        </m:rPr>
                        <a:rPr lang="en-US" altLang="zh-CN" sz="1400" i="1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𝑐𝑢𝑟𝑟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𝑐𝑢𝑟𝑟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𝑐𝑢𝑟𝑟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31" y="2491750"/>
                <a:ext cx="4711237" cy="347980"/>
              </a:xfrm>
              <a:prstGeom prst="rect">
                <a:avLst/>
              </a:prstGeom>
              <a:blipFill rotWithShape="1">
                <a:blip r:embed="rId22"/>
                <a:stretch>
                  <a:fillRect l="-4" t="-3" r="7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22092" y="116378"/>
            <a:ext cx="2638537" cy="63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37795"/>
            <a:ext cx="10515600" cy="1325880"/>
          </a:xfrm>
        </p:spPr>
        <p:txBody>
          <a:bodyPr/>
          <a:lstStyle/>
          <a:p>
            <a:r>
              <a:rPr lang="en-US" altLang="zh-CN" dirty="0"/>
              <a:t>cell delay</a:t>
            </a:r>
            <a:r>
              <a:rPr lang="zh-CN" altLang="en-US" dirty="0"/>
              <a:t>计算</a:t>
            </a:r>
            <a:r>
              <a:rPr lang="en-US" altLang="zh-CN" dirty="0"/>
              <a:t>——</a:t>
            </a:r>
            <a:r>
              <a:rPr lang="en-US" altLang="zh-CN" dirty="0" err="1"/>
              <a:t>outWaveform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230630"/>
            <a:ext cx="6555105" cy="388493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zh-CN" altLang="en-US" sz="1600" dirty="0"/>
              <a:t>卷积求下一点电压：</a:t>
            </a:r>
            <a:endParaRPr lang="en-US" altLang="zh-CN" sz="1600" dirty="0"/>
          </a:p>
          <a:p>
            <a:pPr lvl="1"/>
            <a:r>
              <a:rPr lang="zh-CN" altLang="en-US" sz="1600" dirty="0"/>
              <a:t>根据当前电压波形线性预测</a:t>
            </a:r>
            <a:r>
              <a:rPr lang="en-US" altLang="zh-CN" sz="1600" dirty="0" err="1"/>
              <a:t>t_next</a:t>
            </a:r>
            <a:r>
              <a:rPr lang="zh-CN" altLang="en-US" sz="1600" dirty="0"/>
              <a:t>点的电压</a:t>
            </a:r>
            <a:r>
              <a:rPr lang="en-US" altLang="zh-CN" sz="1600" dirty="0" err="1"/>
              <a:t>v_next_pred</a:t>
            </a:r>
            <a:endParaRPr lang="en-US" altLang="zh-CN" sz="1600" dirty="0"/>
          </a:p>
          <a:p>
            <a:pPr lvl="1"/>
            <a:r>
              <a:rPr lang="zh-CN" altLang="en-US" sz="1600" dirty="0"/>
              <a:t>由</a:t>
            </a:r>
            <a:r>
              <a:rPr lang="en-US" altLang="zh-CN" sz="1600" dirty="0" err="1"/>
              <a:t>t_next</a:t>
            </a:r>
            <a:r>
              <a:rPr lang="zh-CN" altLang="en-US" sz="1600" dirty="0"/>
              <a:t>和</a:t>
            </a:r>
            <a:r>
              <a:rPr lang="en-US" altLang="zh-CN" sz="1600" dirty="0" err="1"/>
              <a:t>v_next_pred</a:t>
            </a:r>
            <a:r>
              <a:rPr lang="zh-CN" altLang="en-US" sz="1600" dirty="0"/>
              <a:t>查电流曲线得</a:t>
            </a:r>
            <a:r>
              <a:rPr lang="en-US" altLang="zh-CN" sz="1600" dirty="0" err="1"/>
              <a:t>curr_next_pred</a:t>
            </a:r>
            <a:endParaRPr lang="en-US" altLang="zh-CN" sz="1600" dirty="0"/>
          </a:p>
          <a:p>
            <a:pPr lvl="1"/>
            <a:r>
              <a:rPr lang="zh-CN" altLang="en-US" sz="1600" dirty="0"/>
              <a:t>电流波形加上</a:t>
            </a:r>
            <a:r>
              <a:rPr lang="en-US" altLang="zh-CN" sz="1600" dirty="0"/>
              <a:t>(</a:t>
            </a:r>
            <a:r>
              <a:rPr lang="en-US" altLang="zh-CN" sz="1600" dirty="0" err="1"/>
              <a:t>t_next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curr_next_pred</a:t>
            </a:r>
            <a:r>
              <a:rPr lang="en-US" altLang="zh-CN" sz="1600" dirty="0"/>
              <a:t>)</a:t>
            </a:r>
            <a:r>
              <a:rPr lang="zh-CN" altLang="en-US" sz="1600" dirty="0"/>
              <a:t>点和</a:t>
            </a:r>
            <a:r>
              <a:rPr lang="en-US" altLang="zh-CN" sz="1600" dirty="0"/>
              <a:t>ROM</a:t>
            </a:r>
            <a:r>
              <a:rPr lang="zh-CN" altLang="en-US" sz="1600" dirty="0"/>
              <a:t>，递归卷积计算</a:t>
            </a:r>
            <a:r>
              <a:rPr lang="en-US" altLang="zh-CN" sz="1600" dirty="0" err="1"/>
              <a:t>t_next</a:t>
            </a:r>
            <a:r>
              <a:rPr lang="zh-CN" altLang="en-US" sz="1600" dirty="0"/>
              <a:t>的电压值</a:t>
            </a:r>
            <a:r>
              <a:rPr lang="en-US" altLang="zh-CN" sz="1600" dirty="0" err="1"/>
              <a:t>v_next</a:t>
            </a:r>
            <a:endParaRPr lang="en-US" altLang="zh-CN" sz="1600" dirty="0"/>
          </a:p>
          <a:p>
            <a:pPr lvl="1"/>
            <a:endParaRPr lang="en-US" altLang="zh-CN" sz="1400" b="0" dirty="0"/>
          </a:p>
          <a:p>
            <a:pPr marL="342900" indent="-342900">
              <a:buFont typeface="+mj-lt"/>
              <a:buAutoNum type="arabicPeriod" startAt="9"/>
            </a:pPr>
            <a:r>
              <a:rPr lang="en-US" altLang="zh-CN" sz="1600" dirty="0"/>
              <a:t>bound</a:t>
            </a:r>
            <a:r>
              <a:rPr lang="zh-CN" altLang="en-US" sz="1600" dirty="0"/>
              <a:t>更新：</a:t>
            </a:r>
            <a:r>
              <a:rPr lang="zh-CN" altLang="en-US" sz="1600" b="0" dirty="0"/>
              <a:t>根据</a:t>
            </a:r>
            <a:r>
              <a:rPr lang="en-US" altLang="zh-CN" sz="1600" b="0" dirty="0" err="1"/>
              <a:t>v_next</a:t>
            </a:r>
            <a:r>
              <a:rPr lang="zh-CN" altLang="en-US" sz="1600" b="0" dirty="0"/>
              <a:t>反查电压波形表，得到</a:t>
            </a:r>
            <a:r>
              <a:rPr lang="en-US" altLang="zh-CN" sz="1600" b="0" dirty="0" err="1"/>
              <a:t>t_next</a:t>
            </a:r>
            <a:r>
              <a:rPr lang="zh-CN" altLang="en-US" sz="1600" b="0" dirty="0"/>
              <a:t>接近的两个电压波形曲线</a:t>
            </a:r>
            <a:r>
              <a:rPr lang="en-US" altLang="zh-CN" sz="1600" b="0" dirty="0"/>
              <a:t>(V1-T1, V2-T2)</a:t>
            </a:r>
            <a:r>
              <a:rPr lang="zh-CN" altLang="en-US" sz="1600" b="0" dirty="0"/>
              <a:t>和电流波形曲线</a:t>
            </a:r>
            <a:r>
              <a:rPr lang="en-US" altLang="zh-CN" sz="1600" b="0" dirty="0"/>
              <a:t>(I1-T1, I2-T2)</a:t>
            </a:r>
            <a:endParaRPr lang="en-US" altLang="zh-CN" sz="1600" b="0" dirty="0"/>
          </a:p>
          <a:p>
            <a:pPr marL="342900" indent="-342900">
              <a:buFont typeface="+mj-lt"/>
              <a:buAutoNum type="arabicPeriod" startAt="9"/>
            </a:pPr>
            <a:endParaRPr lang="en-US" altLang="zh-CN" sz="1600" b="0" dirty="0"/>
          </a:p>
          <a:p>
            <a:pPr marL="342900" indent="-342900">
              <a:buFont typeface="+mj-lt"/>
              <a:buAutoNum type="arabicPeriod" startAt="9"/>
            </a:pPr>
            <a:r>
              <a:rPr lang="zh-CN" altLang="en-US" sz="1600" dirty="0"/>
              <a:t>插值得下一点电流：</a:t>
            </a:r>
            <a:endParaRPr lang="en-US" altLang="zh-CN" sz="1600" dirty="0"/>
          </a:p>
          <a:p>
            <a:pPr lvl="1"/>
            <a:r>
              <a:rPr lang="en-US" altLang="zh-CN" sz="1600" b="0" dirty="0" err="1"/>
              <a:t>v_next</a:t>
            </a:r>
            <a:r>
              <a:rPr lang="zh-CN" altLang="en-US" sz="1600" b="0" dirty="0"/>
              <a:t>在电压波形曲线</a:t>
            </a:r>
            <a:r>
              <a:rPr lang="en-US" altLang="zh-CN" sz="1600" b="0" dirty="0"/>
              <a:t>V1-T1, V2-T2</a:t>
            </a:r>
            <a:r>
              <a:rPr lang="zh-CN" altLang="en-US" sz="1600" b="0" dirty="0"/>
              <a:t>中的时间记为</a:t>
            </a:r>
            <a:r>
              <a:rPr lang="en-US" altLang="zh-CN" sz="1600" b="0" dirty="0"/>
              <a:t>tt1</a:t>
            </a:r>
            <a:r>
              <a:rPr lang="zh-CN" altLang="en-US" sz="1600" b="0" dirty="0"/>
              <a:t>和</a:t>
            </a:r>
            <a:r>
              <a:rPr lang="en-US" altLang="zh-CN" sz="1600" b="0" dirty="0"/>
              <a:t>tt2</a:t>
            </a:r>
            <a:r>
              <a:rPr lang="zh-CN" altLang="en-US" sz="1600" b="0" dirty="0"/>
              <a:t>，对应电流为</a:t>
            </a:r>
            <a:r>
              <a:rPr lang="en-US" altLang="zh-CN" sz="1600" b="0" dirty="0"/>
              <a:t>curr1</a:t>
            </a:r>
            <a:r>
              <a:rPr lang="zh-CN" altLang="en-US" sz="1600" b="0" dirty="0"/>
              <a:t>和</a:t>
            </a:r>
            <a:r>
              <a:rPr lang="en-US" altLang="zh-CN" sz="1600" b="0" dirty="0"/>
              <a:t>curr2</a:t>
            </a:r>
            <a:endParaRPr lang="en-US" altLang="zh-CN" sz="1600" b="0" dirty="0"/>
          </a:p>
          <a:p>
            <a:pPr lvl="1"/>
            <a:r>
              <a:rPr lang="zh-CN" altLang="en-US" sz="1600" dirty="0"/>
              <a:t>电流插值（平方插值）：</a:t>
            </a:r>
            <a:endParaRPr lang="en-US" altLang="zh-CN" sz="1600" dirty="0"/>
          </a:p>
          <a:p>
            <a:endParaRPr lang="en-US" altLang="zh-CN" sz="1800" dirty="0"/>
          </a:p>
        </p:txBody>
      </p:sp>
      <p:grpSp>
        <p:nvGrpSpPr>
          <p:cNvPr id="5" name="组合 4"/>
          <p:cNvGrpSpPr/>
          <p:nvPr/>
        </p:nvGrpSpPr>
        <p:grpSpPr>
          <a:xfrm>
            <a:off x="8574408" y="268991"/>
            <a:ext cx="2484895" cy="1555526"/>
            <a:chOff x="1924050" y="1571625"/>
            <a:chExt cx="4362450" cy="3000375"/>
          </a:xfrm>
        </p:grpSpPr>
        <p:cxnSp>
          <p:nvCxnSpPr>
            <p:cNvPr id="42" name="直接箭头连接符 41"/>
            <p:cNvCxnSpPr/>
            <p:nvPr/>
          </p:nvCxnSpPr>
          <p:spPr>
            <a:xfrm flipV="1">
              <a:off x="1924050" y="1571625"/>
              <a:ext cx="0" cy="30003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1924050" y="4572000"/>
              <a:ext cx="43624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0945908" y="1817247"/>
                <a:ext cx="325532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908" y="1817247"/>
                <a:ext cx="325532" cy="368300"/>
              </a:xfrm>
              <a:prstGeom prst="rect">
                <a:avLst/>
              </a:prstGeom>
              <a:blipFill rotWithShape="1">
                <a:blip r:embed="rId1"/>
                <a:stretch>
                  <a:fillRect l="-127" t="-139" r="58" b="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8299924" y="179829"/>
                <a:ext cx="325532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24" y="179829"/>
                <a:ext cx="325532" cy="368300"/>
              </a:xfrm>
              <a:prstGeom prst="rect">
                <a:avLst/>
              </a:prstGeom>
              <a:blipFill rotWithShape="1">
                <a:blip r:embed="rId2"/>
                <a:stretch>
                  <a:fillRect l="-146" t="-34" r="77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任意多边形: 形状 7"/>
          <p:cNvSpPr/>
          <p:nvPr/>
        </p:nvSpPr>
        <p:spPr>
          <a:xfrm>
            <a:off x="8585259" y="362879"/>
            <a:ext cx="2360649" cy="1454368"/>
          </a:xfrm>
          <a:custGeom>
            <a:avLst/>
            <a:gdLst>
              <a:gd name="connsiteX0" fmla="*/ 2413000 w 2413000"/>
              <a:gd name="connsiteY0" fmla="*/ 0 h 2146300"/>
              <a:gd name="connsiteX1" fmla="*/ 1308100 w 2413000"/>
              <a:gd name="connsiteY1" fmla="*/ 889000 h 2146300"/>
              <a:gd name="connsiteX2" fmla="*/ 0 w 2413000"/>
              <a:gd name="connsiteY2" fmla="*/ 2146300 h 2146300"/>
              <a:gd name="connsiteX0-1" fmla="*/ 2413000 w 2413000"/>
              <a:gd name="connsiteY0-2" fmla="*/ 0 h 2146300"/>
              <a:gd name="connsiteX1-3" fmla="*/ 1504950 w 2413000"/>
              <a:gd name="connsiteY1-4" fmla="*/ 660400 h 2146300"/>
              <a:gd name="connsiteX2-5" fmla="*/ 0 w 2413000"/>
              <a:gd name="connsiteY2-6" fmla="*/ 2146300 h 2146300"/>
              <a:gd name="connsiteX0-7" fmla="*/ 4019550 w 4019550"/>
              <a:gd name="connsiteY0-8" fmla="*/ 0 h 2374900"/>
              <a:gd name="connsiteX1-9" fmla="*/ 1504950 w 4019550"/>
              <a:gd name="connsiteY1-10" fmla="*/ 889000 h 2374900"/>
              <a:gd name="connsiteX2-11" fmla="*/ 0 w 4019550"/>
              <a:gd name="connsiteY2-12" fmla="*/ 2374900 h 2374900"/>
              <a:gd name="connsiteX0-13" fmla="*/ 4019550 w 4019550"/>
              <a:gd name="connsiteY0-14" fmla="*/ 0 h 2374900"/>
              <a:gd name="connsiteX1-15" fmla="*/ 1504950 w 4019550"/>
              <a:gd name="connsiteY1-16" fmla="*/ 889000 h 2374900"/>
              <a:gd name="connsiteX2-17" fmla="*/ 0 w 4019550"/>
              <a:gd name="connsiteY2-18" fmla="*/ 2374900 h 2374900"/>
              <a:gd name="connsiteX0-19" fmla="*/ 4165600 w 4165600"/>
              <a:gd name="connsiteY0-20" fmla="*/ 0 h 2419350"/>
              <a:gd name="connsiteX1-21" fmla="*/ 1504950 w 4165600"/>
              <a:gd name="connsiteY1-22" fmla="*/ 933450 h 2419350"/>
              <a:gd name="connsiteX2-23" fmla="*/ 0 w 4165600"/>
              <a:gd name="connsiteY2-24" fmla="*/ 2419350 h 2419350"/>
              <a:gd name="connsiteX0-25" fmla="*/ 4165600 w 4165600"/>
              <a:gd name="connsiteY0-26" fmla="*/ 0 h 2419350"/>
              <a:gd name="connsiteX1-27" fmla="*/ 1504950 w 4165600"/>
              <a:gd name="connsiteY1-28" fmla="*/ 933450 h 2419350"/>
              <a:gd name="connsiteX2-29" fmla="*/ 0 w 4165600"/>
              <a:gd name="connsiteY2-30" fmla="*/ 2419350 h 2419350"/>
              <a:gd name="connsiteX0-31" fmla="*/ 4165600 w 4165600"/>
              <a:gd name="connsiteY0-32" fmla="*/ 0 h 2419350"/>
              <a:gd name="connsiteX1-33" fmla="*/ 1504950 w 4165600"/>
              <a:gd name="connsiteY1-34" fmla="*/ 933450 h 2419350"/>
              <a:gd name="connsiteX2-35" fmla="*/ 0 w 4165600"/>
              <a:gd name="connsiteY2-36" fmla="*/ 2419350 h 2419350"/>
              <a:gd name="connsiteX0-37" fmla="*/ 4165600 w 4165600"/>
              <a:gd name="connsiteY0-38" fmla="*/ 0 h 2419350"/>
              <a:gd name="connsiteX1-39" fmla="*/ 1504950 w 4165600"/>
              <a:gd name="connsiteY1-40" fmla="*/ 933450 h 2419350"/>
              <a:gd name="connsiteX2-41" fmla="*/ 0 w 4165600"/>
              <a:gd name="connsiteY2-42" fmla="*/ 2419350 h 2419350"/>
              <a:gd name="connsiteX0-43" fmla="*/ 4165600 w 4165600"/>
              <a:gd name="connsiteY0-44" fmla="*/ 0 h 2419350"/>
              <a:gd name="connsiteX1-45" fmla="*/ 1504950 w 4165600"/>
              <a:gd name="connsiteY1-46" fmla="*/ 933450 h 2419350"/>
              <a:gd name="connsiteX2-47" fmla="*/ 0 w 4165600"/>
              <a:gd name="connsiteY2-48" fmla="*/ 2419350 h 2419350"/>
              <a:gd name="connsiteX0-49" fmla="*/ 4165600 w 4165600"/>
              <a:gd name="connsiteY0-50" fmla="*/ 0 h 2419350"/>
              <a:gd name="connsiteX1-51" fmla="*/ 1606550 w 4165600"/>
              <a:gd name="connsiteY1-52" fmla="*/ 800100 h 2419350"/>
              <a:gd name="connsiteX2-53" fmla="*/ 0 w 4165600"/>
              <a:gd name="connsiteY2-54" fmla="*/ 2419350 h 2419350"/>
              <a:gd name="connsiteX0-55" fmla="*/ 4165600 w 4165600"/>
              <a:gd name="connsiteY0-56" fmla="*/ 0 h 2419350"/>
              <a:gd name="connsiteX1-57" fmla="*/ 1606550 w 4165600"/>
              <a:gd name="connsiteY1-58" fmla="*/ 800100 h 2419350"/>
              <a:gd name="connsiteX2-59" fmla="*/ 1165364 w 4165600"/>
              <a:gd name="connsiteY2-60" fmla="*/ 1234869 h 2419350"/>
              <a:gd name="connsiteX3" fmla="*/ 0 w 4165600"/>
              <a:gd name="connsiteY3" fmla="*/ 2419350 h 2419350"/>
              <a:gd name="connsiteX0-61" fmla="*/ 4165600 w 4165600"/>
              <a:gd name="connsiteY0-62" fmla="*/ 0 h 2419350"/>
              <a:gd name="connsiteX1-63" fmla="*/ 1606550 w 4165600"/>
              <a:gd name="connsiteY1-64" fmla="*/ 800100 h 2419350"/>
              <a:gd name="connsiteX2-65" fmla="*/ 391794 w 4165600"/>
              <a:gd name="connsiteY2-66" fmla="*/ 2271735 h 2419350"/>
              <a:gd name="connsiteX3-67" fmla="*/ 0 w 4165600"/>
              <a:gd name="connsiteY3-68" fmla="*/ 2419350 h 2419350"/>
              <a:gd name="connsiteX0-69" fmla="*/ 4165600 w 4165600"/>
              <a:gd name="connsiteY0-70" fmla="*/ 0 h 2419350"/>
              <a:gd name="connsiteX1-71" fmla="*/ 1606550 w 4165600"/>
              <a:gd name="connsiteY1-72" fmla="*/ 800100 h 2419350"/>
              <a:gd name="connsiteX2-73" fmla="*/ 391794 w 4165600"/>
              <a:gd name="connsiteY2-74" fmla="*/ 2271735 h 2419350"/>
              <a:gd name="connsiteX3-75" fmla="*/ 0 w 4165600"/>
              <a:gd name="connsiteY3-76" fmla="*/ 2419350 h 2419350"/>
              <a:gd name="connsiteX0-77" fmla="*/ 4165600 w 4165600"/>
              <a:gd name="connsiteY0-78" fmla="*/ 0 h 2419350"/>
              <a:gd name="connsiteX1-79" fmla="*/ 1606550 w 4165600"/>
              <a:gd name="connsiteY1-80" fmla="*/ 800100 h 2419350"/>
              <a:gd name="connsiteX2-81" fmla="*/ 391794 w 4165600"/>
              <a:gd name="connsiteY2-82" fmla="*/ 2271735 h 2419350"/>
              <a:gd name="connsiteX3-83" fmla="*/ 0 w 4165600"/>
              <a:gd name="connsiteY3-84" fmla="*/ 2419350 h 2419350"/>
              <a:gd name="connsiteX0-85" fmla="*/ 4165600 w 4165600"/>
              <a:gd name="connsiteY0-86" fmla="*/ 0 h 2419350"/>
              <a:gd name="connsiteX1-87" fmla="*/ 1606550 w 4165600"/>
              <a:gd name="connsiteY1-88" fmla="*/ 800100 h 2419350"/>
              <a:gd name="connsiteX2-89" fmla="*/ 391794 w 4165600"/>
              <a:gd name="connsiteY2-90" fmla="*/ 2271735 h 2419350"/>
              <a:gd name="connsiteX3-91" fmla="*/ 0 w 4165600"/>
              <a:gd name="connsiteY3-92" fmla="*/ 2419350 h 2419350"/>
              <a:gd name="connsiteX0-93" fmla="*/ 4165600 w 4165600"/>
              <a:gd name="connsiteY0-94" fmla="*/ 0 h 2419350"/>
              <a:gd name="connsiteX1-95" fmla="*/ 1606550 w 4165600"/>
              <a:gd name="connsiteY1-96" fmla="*/ 800100 h 2419350"/>
              <a:gd name="connsiteX2-97" fmla="*/ 391794 w 4165600"/>
              <a:gd name="connsiteY2-98" fmla="*/ 2339357 h 2419350"/>
              <a:gd name="connsiteX3-99" fmla="*/ 0 w 4165600"/>
              <a:gd name="connsiteY3-100" fmla="*/ 2419350 h 2419350"/>
              <a:gd name="connsiteX0-101" fmla="*/ 4165600 w 4165600"/>
              <a:gd name="connsiteY0-102" fmla="*/ 0 h 2419350"/>
              <a:gd name="connsiteX1-103" fmla="*/ 1606550 w 4165600"/>
              <a:gd name="connsiteY1-104" fmla="*/ 800100 h 2419350"/>
              <a:gd name="connsiteX2-105" fmla="*/ 391794 w 4165600"/>
              <a:gd name="connsiteY2-106" fmla="*/ 2339357 h 2419350"/>
              <a:gd name="connsiteX3-107" fmla="*/ 0 w 4165600"/>
              <a:gd name="connsiteY3-108" fmla="*/ 2419350 h 2419350"/>
              <a:gd name="connsiteX0-109" fmla="*/ 4165600 w 4165600"/>
              <a:gd name="connsiteY0-110" fmla="*/ 0 h 2419350"/>
              <a:gd name="connsiteX1-111" fmla="*/ 1606550 w 4165600"/>
              <a:gd name="connsiteY1-112" fmla="*/ 800100 h 2419350"/>
              <a:gd name="connsiteX2-113" fmla="*/ 391794 w 4165600"/>
              <a:gd name="connsiteY2-114" fmla="*/ 2339357 h 2419350"/>
              <a:gd name="connsiteX3-115" fmla="*/ 0 w 4165600"/>
              <a:gd name="connsiteY3-116" fmla="*/ 2419350 h 2419350"/>
              <a:gd name="connsiteX0-117" fmla="*/ 4165600 w 4165600"/>
              <a:gd name="connsiteY0-118" fmla="*/ 0 h 2419350"/>
              <a:gd name="connsiteX1-119" fmla="*/ 1606550 w 4165600"/>
              <a:gd name="connsiteY1-120" fmla="*/ 800100 h 2419350"/>
              <a:gd name="connsiteX2-121" fmla="*/ 391794 w 4165600"/>
              <a:gd name="connsiteY2-122" fmla="*/ 2339357 h 2419350"/>
              <a:gd name="connsiteX3-123" fmla="*/ 0 w 4165600"/>
              <a:gd name="connsiteY3-124" fmla="*/ 2419350 h 2419350"/>
              <a:gd name="connsiteX0-125" fmla="*/ 4165600 w 4165600"/>
              <a:gd name="connsiteY0-126" fmla="*/ 0 h 2419350"/>
              <a:gd name="connsiteX1-127" fmla="*/ 1606550 w 4165600"/>
              <a:gd name="connsiteY1-128" fmla="*/ 800100 h 2419350"/>
              <a:gd name="connsiteX2-129" fmla="*/ 391794 w 4165600"/>
              <a:gd name="connsiteY2-130" fmla="*/ 2339357 h 2419350"/>
              <a:gd name="connsiteX3-131" fmla="*/ 0 w 4165600"/>
              <a:gd name="connsiteY3-132" fmla="*/ 2419350 h 2419350"/>
              <a:gd name="connsiteX0-133" fmla="*/ 4165600 w 4165600"/>
              <a:gd name="connsiteY0-134" fmla="*/ 0 h 2419350"/>
              <a:gd name="connsiteX1-135" fmla="*/ 1606550 w 4165600"/>
              <a:gd name="connsiteY1-136" fmla="*/ 800100 h 2419350"/>
              <a:gd name="connsiteX2-137" fmla="*/ 675181 w 4165600"/>
              <a:gd name="connsiteY2-138" fmla="*/ 2031302 h 2419350"/>
              <a:gd name="connsiteX3-139" fmla="*/ 0 w 4165600"/>
              <a:gd name="connsiteY3-140" fmla="*/ 2419350 h 2419350"/>
              <a:gd name="connsiteX0-141" fmla="*/ 4165600 w 4165600"/>
              <a:gd name="connsiteY0-142" fmla="*/ 0 h 2419350"/>
              <a:gd name="connsiteX1-143" fmla="*/ 1606550 w 4165600"/>
              <a:gd name="connsiteY1-144" fmla="*/ 800100 h 2419350"/>
              <a:gd name="connsiteX2-145" fmla="*/ 675181 w 4165600"/>
              <a:gd name="connsiteY2-146" fmla="*/ 2031302 h 2419350"/>
              <a:gd name="connsiteX3-147" fmla="*/ 0 w 4165600"/>
              <a:gd name="connsiteY3-148" fmla="*/ 2419350 h 2419350"/>
              <a:gd name="connsiteX0-149" fmla="*/ 4165600 w 4165600"/>
              <a:gd name="connsiteY0-150" fmla="*/ 0 h 2419350"/>
              <a:gd name="connsiteX1-151" fmla="*/ 1606550 w 4165600"/>
              <a:gd name="connsiteY1-152" fmla="*/ 800100 h 2419350"/>
              <a:gd name="connsiteX2-153" fmla="*/ 675181 w 4165600"/>
              <a:gd name="connsiteY2-154" fmla="*/ 2031302 h 2419350"/>
              <a:gd name="connsiteX3-155" fmla="*/ 0 w 4165600"/>
              <a:gd name="connsiteY3-156" fmla="*/ 2419350 h 2419350"/>
              <a:gd name="connsiteX0-157" fmla="*/ 4165600 w 4165600"/>
              <a:gd name="connsiteY0-158" fmla="*/ 0 h 2419350"/>
              <a:gd name="connsiteX1-159" fmla="*/ 1606550 w 4165600"/>
              <a:gd name="connsiteY1-160" fmla="*/ 800100 h 2419350"/>
              <a:gd name="connsiteX2-161" fmla="*/ 675181 w 4165600"/>
              <a:gd name="connsiteY2-162" fmla="*/ 2031302 h 2419350"/>
              <a:gd name="connsiteX3-163" fmla="*/ 0 w 4165600"/>
              <a:gd name="connsiteY3-164" fmla="*/ 2419350 h 2419350"/>
              <a:gd name="connsiteX0-165" fmla="*/ 4165600 w 4165600"/>
              <a:gd name="connsiteY0-166" fmla="*/ 0 h 2419350"/>
              <a:gd name="connsiteX1-167" fmla="*/ 1606550 w 4165600"/>
              <a:gd name="connsiteY1-168" fmla="*/ 800100 h 2419350"/>
              <a:gd name="connsiteX2-169" fmla="*/ 675181 w 4165600"/>
              <a:gd name="connsiteY2-170" fmla="*/ 2031302 h 2419350"/>
              <a:gd name="connsiteX3-171" fmla="*/ 0 w 4165600"/>
              <a:gd name="connsiteY3-172" fmla="*/ 2419350 h 2419350"/>
              <a:gd name="connsiteX0-173" fmla="*/ 4165600 w 4165600"/>
              <a:gd name="connsiteY0-174" fmla="*/ 0 h 2419350"/>
              <a:gd name="connsiteX1-175" fmla="*/ 1606550 w 4165600"/>
              <a:gd name="connsiteY1-176" fmla="*/ 800100 h 2419350"/>
              <a:gd name="connsiteX2-177" fmla="*/ 682840 w 4165600"/>
              <a:gd name="connsiteY2-178" fmla="*/ 2046329 h 2419350"/>
              <a:gd name="connsiteX3-179" fmla="*/ 0 w 4165600"/>
              <a:gd name="connsiteY3-180" fmla="*/ 2419350 h 2419350"/>
              <a:gd name="connsiteX0-181" fmla="*/ 4165600 w 4165600"/>
              <a:gd name="connsiteY0-182" fmla="*/ 0 h 2419350"/>
              <a:gd name="connsiteX1-183" fmla="*/ 1606550 w 4165600"/>
              <a:gd name="connsiteY1-184" fmla="*/ 800100 h 2419350"/>
              <a:gd name="connsiteX2-185" fmla="*/ 682840 w 4165600"/>
              <a:gd name="connsiteY2-186" fmla="*/ 2046329 h 2419350"/>
              <a:gd name="connsiteX3-187" fmla="*/ 0 w 4165600"/>
              <a:gd name="connsiteY3-188" fmla="*/ 2419350 h 2419350"/>
              <a:gd name="connsiteX0-189" fmla="*/ 4165600 w 4165600"/>
              <a:gd name="connsiteY0-190" fmla="*/ 0 h 2419350"/>
              <a:gd name="connsiteX1-191" fmla="*/ 1606550 w 4165600"/>
              <a:gd name="connsiteY1-192" fmla="*/ 800100 h 2419350"/>
              <a:gd name="connsiteX2-193" fmla="*/ 682840 w 4165600"/>
              <a:gd name="connsiteY2-194" fmla="*/ 2046329 h 2419350"/>
              <a:gd name="connsiteX3-195" fmla="*/ 0 w 4165600"/>
              <a:gd name="connsiteY3-196" fmla="*/ 2419350 h 2419350"/>
              <a:gd name="connsiteX0-197" fmla="*/ 4165600 w 4165600"/>
              <a:gd name="connsiteY0-198" fmla="*/ 0 h 2419350"/>
              <a:gd name="connsiteX1-199" fmla="*/ 1606550 w 4165600"/>
              <a:gd name="connsiteY1-200" fmla="*/ 800100 h 2419350"/>
              <a:gd name="connsiteX2-201" fmla="*/ 682840 w 4165600"/>
              <a:gd name="connsiteY2-202" fmla="*/ 2046329 h 2419350"/>
              <a:gd name="connsiteX3-203" fmla="*/ 0 w 4165600"/>
              <a:gd name="connsiteY3-204" fmla="*/ 2419350 h 2419350"/>
              <a:gd name="connsiteX0-205" fmla="*/ 4165600 w 4165600"/>
              <a:gd name="connsiteY0-206" fmla="*/ 0 h 2419350"/>
              <a:gd name="connsiteX1-207" fmla="*/ 1606550 w 4165600"/>
              <a:gd name="connsiteY1-208" fmla="*/ 800100 h 2419350"/>
              <a:gd name="connsiteX2-209" fmla="*/ 682840 w 4165600"/>
              <a:gd name="connsiteY2-210" fmla="*/ 2046329 h 2419350"/>
              <a:gd name="connsiteX3-211" fmla="*/ 0 w 4165600"/>
              <a:gd name="connsiteY3-212" fmla="*/ 2419350 h 2419350"/>
              <a:gd name="connsiteX0-213" fmla="*/ 4165600 w 4165600"/>
              <a:gd name="connsiteY0-214" fmla="*/ 0 h 2419350"/>
              <a:gd name="connsiteX1-215" fmla="*/ 1606550 w 4165600"/>
              <a:gd name="connsiteY1-216" fmla="*/ 800100 h 2419350"/>
              <a:gd name="connsiteX2-217" fmla="*/ 682840 w 4165600"/>
              <a:gd name="connsiteY2-218" fmla="*/ 2046329 h 2419350"/>
              <a:gd name="connsiteX3-219" fmla="*/ 0 w 4165600"/>
              <a:gd name="connsiteY3-220" fmla="*/ 2419350 h 2419350"/>
              <a:gd name="connsiteX0-221" fmla="*/ 4165600 w 4165600"/>
              <a:gd name="connsiteY0-222" fmla="*/ 0 h 2419350"/>
              <a:gd name="connsiteX1-223" fmla="*/ 1879406 w 4165600"/>
              <a:gd name="connsiteY1-224" fmla="*/ 532430 h 2419350"/>
              <a:gd name="connsiteX2-225" fmla="*/ 682840 w 4165600"/>
              <a:gd name="connsiteY2-226" fmla="*/ 2046329 h 2419350"/>
              <a:gd name="connsiteX3-227" fmla="*/ 0 w 4165600"/>
              <a:gd name="connsiteY3-228" fmla="*/ 2419350 h 2419350"/>
              <a:gd name="connsiteX0-229" fmla="*/ 4165600 w 4165600"/>
              <a:gd name="connsiteY0-230" fmla="*/ 0 h 2419350"/>
              <a:gd name="connsiteX1-231" fmla="*/ 1879406 w 4165600"/>
              <a:gd name="connsiteY1-232" fmla="*/ 532430 h 2419350"/>
              <a:gd name="connsiteX2-233" fmla="*/ 682840 w 4165600"/>
              <a:gd name="connsiteY2-234" fmla="*/ 2046329 h 2419350"/>
              <a:gd name="connsiteX3-235" fmla="*/ 0 w 4165600"/>
              <a:gd name="connsiteY3-236" fmla="*/ 2419350 h 2419350"/>
              <a:gd name="connsiteX0-237" fmla="*/ 4165600 w 4165600"/>
              <a:gd name="connsiteY0-238" fmla="*/ 0 h 2419350"/>
              <a:gd name="connsiteX1-239" fmla="*/ 1879406 w 4165600"/>
              <a:gd name="connsiteY1-240" fmla="*/ 532430 h 2419350"/>
              <a:gd name="connsiteX2-241" fmla="*/ 682840 w 4165600"/>
              <a:gd name="connsiteY2-242" fmla="*/ 2046329 h 2419350"/>
              <a:gd name="connsiteX3-243" fmla="*/ 0 w 4165600"/>
              <a:gd name="connsiteY3-244" fmla="*/ 2419350 h 2419350"/>
              <a:gd name="connsiteX0-245" fmla="*/ 4165600 w 4165600"/>
              <a:gd name="connsiteY0-246" fmla="*/ 0 h 2419350"/>
              <a:gd name="connsiteX1-247" fmla="*/ 1879406 w 4165600"/>
              <a:gd name="connsiteY1-248" fmla="*/ 532430 h 2419350"/>
              <a:gd name="connsiteX2-249" fmla="*/ 682840 w 4165600"/>
              <a:gd name="connsiteY2-250" fmla="*/ 2046329 h 2419350"/>
              <a:gd name="connsiteX3-251" fmla="*/ 0 w 4165600"/>
              <a:gd name="connsiteY3-252" fmla="*/ 2419350 h 2419350"/>
              <a:gd name="connsiteX0-253" fmla="*/ 4165600 w 4165600"/>
              <a:gd name="connsiteY0-254" fmla="*/ 0 h 2419350"/>
              <a:gd name="connsiteX1-255" fmla="*/ 1879406 w 4165600"/>
              <a:gd name="connsiteY1-256" fmla="*/ 532430 h 2419350"/>
              <a:gd name="connsiteX2-257" fmla="*/ 682840 w 4165600"/>
              <a:gd name="connsiteY2-258" fmla="*/ 2046329 h 2419350"/>
              <a:gd name="connsiteX3-259" fmla="*/ 0 w 4165600"/>
              <a:gd name="connsiteY3-260" fmla="*/ 2419350 h 2419350"/>
              <a:gd name="connsiteX0-261" fmla="*/ 4165600 w 4165600"/>
              <a:gd name="connsiteY0-262" fmla="*/ 0 h 2419350"/>
              <a:gd name="connsiteX1-263" fmla="*/ 1879406 w 4165600"/>
              <a:gd name="connsiteY1-264" fmla="*/ 532430 h 2419350"/>
              <a:gd name="connsiteX2-265" fmla="*/ 682840 w 4165600"/>
              <a:gd name="connsiteY2-266" fmla="*/ 2046329 h 2419350"/>
              <a:gd name="connsiteX3-267" fmla="*/ 0 w 4165600"/>
              <a:gd name="connsiteY3-268" fmla="*/ 2419350 h 2419350"/>
              <a:gd name="connsiteX0-269" fmla="*/ 4165600 w 4165600"/>
              <a:gd name="connsiteY0-270" fmla="*/ 0 h 2419350"/>
              <a:gd name="connsiteX1-271" fmla="*/ 1984719 w 4165600"/>
              <a:gd name="connsiteY1-272" fmla="*/ 424423 h 2419350"/>
              <a:gd name="connsiteX2-273" fmla="*/ 682840 w 4165600"/>
              <a:gd name="connsiteY2-274" fmla="*/ 2046329 h 2419350"/>
              <a:gd name="connsiteX3-275" fmla="*/ 0 w 4165600"/>
              <a:gd name="connsiteY3-276" fmla="*/ 2419350 h 2419350"/>
              <a:gd name="connsiteX0-277" fmla="*/ 4165600 w 4165600"/>
              <a:gd name="connsiteY0-278" fmla="*/ 0 h 2419350"/>
              <a:gd name="connsiteX1-279" fmla="*/ 1984719 w 4165600"/>
              <a:gd name="connsiteY1-280" fmla="*/ 424423 h 2419350"/>
              <a:gd name="connsiteX2-281" fmla="*/ 682840 w 4165600"/>
              <a:gd name="connsiteY2-282" fmla="*/ 2046329 h 2419350"/>
              <a:gd name="connsiteX3-283" fmla="*/ 0 w 4165600"/>
              <a:gd name="connsiteY3-284" fmla="*/ 2419350 h 2419350"/>
              <a:gd name="connsiteX0-285" fmla="*/ 4165600 w 4165600"/>
              <a:gd name="connsiteY0-286" fmla="*/ 0 h 2419350"/>
              <a:gd name="connsiteX1-287" fmla="*/ 1984719 w 4165600"/>
              <a:gd name="connsiteY1-288" fmla="*/ 424423 h 2419350"/>
              <a:gd name="connsiteX2-289" fmla="*/ 682840 w 4165600"/>
              <a:gd name="connsiteY2-290" fmla="*/ 2046329 h 2419350"/>
              <a:gd name="connsiteX3-291" fmla="*/ 0 w 4165600"/>
              <a:gd name="connsiteY3-292" fmla="*/ 2419350 h 2419350"/>
              <a:gd name="connsiteX0-293" fmla="*/ 4165600 w 4165600"/>
              <a:gd name="connsiteY0-294" fmla="*/ 0 h 2419350"/>
              <a:gd name="connsiteX1-295" fmla="*/ 1984719 w 4165600"/>
              <a:gd name="connsiteY1-296" fmla="*/ 424423 h 2419350"/>
              <a:gd name="connsiteX2-297" fmla="*/ 644545 w 4165600"/>
              <a:gd name="connsiteY2-298" fmla="*/ 2102681 h 2419350"/>
              <a:gd name="connsiteX3-299" fmla="*/ 0 w 4165600"/>
              <a:gd name="connsiteY3-300" fmla="*/ 2419350 h 2419350"/>
              <a:gd name="connsiteX0-301" fmla="*/ 4165600 w 4165600"/>
              <a:gd name="connsiteY0-302" fmla="*/ 0 h 2419350"/>
              <a:gd name="connsiteX1-303" fmla="*/ 1984719 w 4165600"/>
              <a:gd name="connsiteY1-304" fmla="*/ 424423 h 2419350"/>
              <a:gd name="connsiteX2-305" fmla="*/ 644545 w 4165600"/>
              <a:gd name="connsiteY2-306" fmla="*/ 2102681 h 2419350"/>
              <a:gd name="connsiteX3-307" fmla="*/ 0 w 4165600"/>
              <a:gd name="connsiteY3-308" fmla="*/ 2419350 h 2419350"/>
              <a:gd name="connsiteX0-309" fmla="*/ 4165600 w 4165600"/>
              <a:gd name="connsiteY0-310" fmla="*/ 0 h 2419350"/>
              <a:gd name="connsiteX1-311" fmla="*/ 1984719 w 4165600"/>
              <a:gd name="connsiteY1-312" fmla="*/ 424423 h 2419350"/>
              <a:gd name="connsiteX2-313" fmla="*/ 644545 w 4165600"/>
              <a:gd name="connsiteY2-314" fmla="*/ 2102681 h 2419350"/>
              <a:gd name="connsiteX3-315" fmla="*/ 0 w 4165600"/>
              <a:gd name="connsiteY3-316" fmla="*/ 2419350 h 2419350"/>
              <a:gd name="connsiteX0-317" fmla="*/ 4165600 w 4165600"/>
              <a:gd name="connsiteY0-318" fmla="*/ 0 h 2419350"/>
              <a:gd name="connsiteX1-319" fmla="*/ 1984719 w 4165600"/>
              <a:gd name="connsiteY1-320" fmla="*/ 424423 h 2419350"/>
              <a:gd name="connsiteX2-321" fmla="*/ 644545 w 4165600"/>
              <a:gd name="connsiteY2-322" fmla="*/ 2102681 h 2419350"/>
              <a:gd name="connsiteX3-323" fmla="*/ 0 w 4165600"/>
              <a:gd name="connsiteY3-324" fmla="*/ 2419350 h 2419350"/>
              <a:gd name="connsiteX0-325" fmla="*/ 4165600 w 4165600"/>
              <a:gd name="connsiteY0-326" fmla="*/ 0 h 2419350"/>
              <a:gd name="connsiteX1-327" fmla="*/ 1984719 w 4165600"/>
              <a:gd name="connsiteY1-328" fmla="*/ 424423 h 2419350"/>
              <a:gd name="connsiteX2-329" fmla="*/ 644545 w 4165600"/>
              <a:gd name="connsiteY2-330" fmla="*/ 2102681 h 2419350"/>
              <a:gd name="connsiteX3-331" fmla="*/ 0 w 4165600"/>
              <a:gd name="connsiteY3-332" fmla="*/ 2419350 h 2419350"/>
              <a:gd name="connsiteX0-333" fmla="*/ 4165600 w 4165600"/>
              <a:gd name="connsiteY0-334" fmla="*/ 0 h 2419350"/>
              <a:gd name="connsiteX1-335" fmla="*/ 1984719 w 4165600"/>
              <a:gd name="connsiteY1-336" fmla="*/ 424423 h 2419350"/>
              <a:gd name="connsiteX2-337" fmla="*/ 644545 w 4165600"/>
              <a:gd name="connsiteY2-338" fmla="*/ 2102681 h 2419350"/>
              <a:gd name="connsiteX3-339" fmla="*/ 0 w 4165600"/>
              <a:gd name="connsiteY3-340" fmla="*/ 2419350 h 2419350"/>
              <a:gd name="connsiteX0-341" fmla="*/ 4165600 w 4165600"/>
              <a:gd name="connsiteY0-342" fmla="*/ 0 h 2419350"/>
              <a:gd name="connsiteX1-343" fmla="*/ 1984719 w 4165600"/>
              <a:gd name="connsiteY1-344" fmla="*/ 424423 h 2419350"/>
              <a:gd name="connsiteX2-345" fmla="*/ 644545 w 4165600"/>
              <a:gd name="connsiteY2-346" fmla="*/ 2102681 h 2419350"/>
              <a:gd name="connsiteX3-347" fmla="*/ 0 w 4165600"/>
              <a:gd name="connsiteY3-348" fmla="*/ 2419350 h 2419350"/>
              <a:gd name="connsiteX0-349" fmla="*/ 4165600 w 4165600"/>
              <a:gd name="connsiteY0-350" fmla="*/ 0 h 2419350"/>
              <a:gd name="connsiteX1-351" fmla="*/ 1984719 w 4165600"/>
              <a:gd name="connsiteY1-352" fmla="*/ 424423 h 2419350"/>
              <a:gd name="connsiteX2-353" fmla="*/ 644545 w 4165600"/>
              <a:gd name="connsiteY2-354" fmla="*/ 2102681 h 2419350"/>
              <a:gd name="connsiteX3-355" fmla="*/ 0 w 4165600"/>
              <a:gd name="connsiteY3-356" fmla="*/ 2419350 h 2419350"/>
              <a:gd name="connsiteX0-357" fmla="*/ 4165600 w 4165600"/>
              <a:gd name="connsiteY0-358" fmla="*/ 0 h 2419350"/>
              <a:gd name="connsiteX1-359" fmla="*/ 1984719 w 4165600"/>
              <a:gd name="connsiteY1-360" fmla="*/ 424423 h 2419350"/>
              <a:gd name="connsiteX2-361" fmla="*/ 644545 w 4165600"/>
              <a:gd name="connsiteY2-362" fmla="*/ 2102681 h 2419350"/>
              <a:gd name="connsiteX3-363" fmla="*/ 0 w 4165600"/>
              <a:gd name="connsiteY3-364" fmla="*/ 2419350 h 2419350"/>
              <a:gd name="connsiteX0-365" fmla="*/ 4165600 w 4165600"/>
              <a:gd name="connsiteY0-366" fmla="*/ 0 h 2419350"/>
              <a:gd name="connsiteX1-367" fmla="*/ 1984719 w 4165600"/>
              <a:gd name="connsiteY1-368" fmla="*/ 424423 h 2419350"/>
              <a:gd name="connsiteX2-369" fmla="*/ 644545 w 4165600"/>
              <a:gd name="connsiteY2-370" fmla="*/ 2102681 h 2419350"/>
              <a:gd name="connsiteX3-371" fmla="*/ 0 w 4165600"/>
              <a:gd name="connsiteY3-372" fmla="*/ 2419350 h 2419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4165600" h="2419350">
                <a:moveTo>
                  <a:pt x="4165600" y="0"/>
                </a:moveTo>
                <a:cubicBezTo>
                  <a:pt x="2271183" y="11641"/>
                  <a:pt x="2086550" y="345218"/>
                  <a:pt x="1984719" y="424423"/>
                </a:cubicBezTo>
                <a:cubicBezTo>
                  <a:pt x="1618396" y="747320"/>
                  <a:pt x="924798" y="1797431"/>
                  <a:pt x="644545" y="2102681"/>
                </a:cubicBezTo>
                <a:cubicBezTo>
                  <a:pt x="398423" y="2347552"/>
                  <a:pt x="314417" y="2362632"/>
                  <a:pt x="0" y="241935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9569527" y="1763119"/>
                <a:ext cx="325532" cy="252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𝑡𝑡</m:t>
                      </m:r>
                      <m:r>
                        <a:rPr lang="en-US" altLang="zh-CN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105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527" y="1763119"/>
                <a:ext cx="325532" cy="252730"/>
              </a:xfrm>
              <a:prstGeom prst="rect">
                <a:avLst/>
              </a:prstGeom>
              <a:blipFill rotWithShape="1">
                <a:blip r:embed="rId3"/>
                <a:stretch>
                  <a:fillRect l="-24" t="-142" r="150" b="1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9005846" y="1769019"/>
                <a:ext cx="325532" cy="252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𝑡𝑡</m:t>
                      </m:r>
                      <m:r>
                        <a:rPr lang="en-US" altLang="zh-CN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846" y="1769019"/>
                <a:ext cx="325532" cy="252730"/>
              </a:xfrm>
              <a:prstGeom prst="rect">
                <a:avLst/>
              </a:prstGeom>
              <a:blipFill rotWithShape="1">
                <a:blip r:embed="rId4"/>
                <a:stretch>
                  <a:fillRect l="-85" t="-215" r="16" b="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/>
          <p:cNvCxnSpPr>
            <a:endCxn id="20" idx="0"/>
          </p:cNvCxnSpPr>
          <p:nvPr/>
        </p:nvCxnSpPr>
        <p:spPr>
          <a:xfrm flipH="1" flipV="1">
            <a:off x="9511385" y="1161522"/>
            <a:ext cx="9176" cy="231201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262233" y="1154117"/>
            <a:ext cx="0" cy="235058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571658" y="1189068"/>
            <a:ext cx="2387850" cy="25215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/>
        </p:nvSpPr>
        <p:spPr>
          <a:xfrm>
            <a:off x="8591266" y="358407"/>
            <a:ext cx="3215620" cy="1454368"/>
          </a:xfrm>
          <a:custGeom>
            <a:avLst/>
            <a:gdLst>
              <a:gd name="connsiteX0" fmla="*/ 2413000 w 2413000"/>
              <a:gd name="connsiteY0" fmla="*/ 0 h 2146300"/>
              <a:gd name="connsiteX1" fmla="*/ 1308100 w 2413000"/>
              <a:gd name="connsiteY1" fmla="*/ 889000 h 2146300"/>
              <a:gd name="connsiteX2" fmla="*/ 0 w 2413000"/>
              <a:gd name="connsiteY2" fmla="*/ 2146300 h 2146300"/>
              <a:gd name="connsiteX0-1" fmla="*/ 2413000 w 2413000"/>
              <a:gd name="connsiteY0-2" fmla="*/ 0 h 2146300"/>
              <a:gd name="connsiteX1-3" fmla="*/ 1504950 w 2413000"/>
              <a:gd name="connsiteY1-4" fmla="*/ 660400 h 2146300"/>
              <a:gd name="connsiteX2-5" fmla="*/ 0 w 2413000"/>
              <a:gd name="connsiteY2-6" fmla="*/ 2146300 h 2146300"/>
              <a:gd name="connsiteX0-7" fmla="*/ 4019550 w 4019550"/>
              <a:gd name="connsiteY0-8" fmla="*/ 0 h 2374900"/>
              <a:gd name="connsiteX1-9" fmla="*/ 1504950 w 4019550"/>
              <a:gd name="connsiteY1-10" fmla="*/ 889000 h 2374900"/>
              <a:gd name="connsiteX2-11" fmla="*/ 0 w 4019550"/>
              <a:gd name="connsiteY2-12" fmla="*/ 2374900 h 2374900"/>
              <a:gd name="connsiteX0-13" fmla="*/ 4019550 w 4019550"/>
              <a:gd name="connsiteY0-14" fmla="*/ 0 h 2374900"/>
              <a:gd name="connsiteX1-15" fmla="*/ 1504950 w 4019550"/>
              <a:gd name="connsiteY1-16" fmla="*/ 889000 h 2374900"/>
              <a:gd name="connsiteX2-17" fmla="*/ 0 w 4019550"/>
              <a:gd name="connsiteY2-18" fmla="*/ 2374900 h 2374900"/>
              <a:gd name="connsiteX0-19" fmla="*/ 4165600 w 4165600"/>
              <a:gd name="connsiteY0-20" fmla="*/ 0 h 2419350"/>
              <a:gd name="connsiteX1-21" fmla="*/ 1504950 w 4165600"/>
              <a:gd name="connsiteY1-22" fmla="*/ 933450 h 2419350"/>
              <a:gd name="connsiteX2-23" fmla="*/ 0 w 4165600"/>
              <a:gd name="connsiteY2-24" fmla="*/ 2419350 h 2419350"/>
              <a:gd name="connsiteX0-25" fmla="*/ 4165600 w 4165600"/>
              <a:gd name="connsiteY0-26" fmla="*/ 0 h 2419350"/>
              <a:gd name="connsiteX1-27" fmla="*/ 1504950 w 4165600"/>
              <a:gd name="connsiteY1-28" fmla="*/ 933450 h 2419350"/>
              <a:gd name="connsiteX2-29" fmla="*/ 0 w 4165600"/>
              <a:gd name="connsiteY2-30" fmla="*/ 2419350 h 2419350"/>
              <a:gd name="connsiteX0-31" fmla="*/ 4165600 w 4165600"/>
              <a:gd name="connsiteY0-32" fmla="*/ 0 h 2419350"/>
              <a:gd name="connsiteX1-33" fmla="*/ 1504950 w 4165600"/>
              <a:gd name="connsiteY1-34" fmla="*/ 933450 h 2419350"/>
              <a:gd name="connsiteX2-35" fmla="*/ 0 w 4165600"/>
              <a:gd name="connsiteY2-36" fmla="*/ 2419350 h 2419350"/>
              <a:gd name="connsiteX0-37" fmla="*/ 4165600 w 4165600"/>
              <a:gd name="connsiteY0-38" fmla="*/ 0 h 2419350"/>
              <a:gd name="connsiteX1-39" fmla="*/ 1504950 w 4165600"/>
              <a:gd name="connsiteY1-40" fmla="*/ 933450 h 2419350"/>
              <a:gd name="connsiteX2-41" fmla="*/ 0 w 4165600"/>
              <a:gd name="connsiteY2-42" fmla="*/ 2419350 h 2419350"/>
              <a:gd name="connsiteX0-43" fmla="*/ 4165600 w 4165600"/>
              <a:gd name="connsiteY0-44" fmla="*/ 0 h 2419350"/>
              <a:gd name="connsiteX1-45" fmla="*/ 1504950 w 4165600"/>
              <a:gd name="connsiteY1-46" fmla="*/ 933450 h 2419350"/>
              <a:gd name="connsiteX2-47" fmla="*/ 0 w 4165600"/>
              <a:gd name="connsiteY2-48" fmla="*/ 2419350 h 2419350"/>
              <a:gd name="connsiteX0-49" fmla="*/ 4165600 w 4165600"/>
              <a:gd name="connsiteY0-50" fmla="*/ 0 h 2419350"/>
              <a:gd name="connsiteX1-51" fmla="*/ 1606550 w 4165600"/>
              <a:gd name="connsiteY1-52" fmla="*/ 800100 h 2419350"/>
              <a:gd name="connsiteX2-53" fmla="*/ 0 w 4165600"/>
              <a:gd name="connsiteY2-54" fmla="*/ 2419350 h 2419350"/>
              <a:gd name="connsiteX0-55" fmla="*/ 4165600 w 4165600"/>
              <a:gd name="connsiteY0-56" fmla="*/ 0 h 2419350"/>
              <a:gd name="connsiteX1-57" fmla="*/ 1606550 w 4165600"/>
              <a:gd name="connsiteY1-58" fmla="*/ 800100 h 2419350"/>
              <a:gd name="connsiteX2-59" fmla="*/ 1165364 w 4165600"/>
              <a:gd name="connsiteY2-60" fmla="*/ 1234869 h 2419350"/>
              <a:gd name="connsiteX3" fmla="*/ 0 w 4165600"/>
              <a:gd name="connsiteY3" fmla="*/ 2419350 h 2419350"/>
              <a:gd name="connsiteX0-61" fmla="*/ 4165600 w 4165600"/>
              <a:gd name="connsiteY0-62" fmla="*/ 0 h 2419350"/>
              <a:gd name="connsiteX1-63" fmla="*/ 1606550 w 4165600"/>
              <a:gd name="connsiteY1-64" fmla="*/ 800100 h 2419350"/>
              <a:gd name="connsiteX2-65" fmla="*/ 391794 w 4165600"/>
              <a:gd name="connsiteY2-66" fmla="*/ 2271735 h 2419350"/>
              <a:gd name="connsiteX3-67" fmla="*/ 0 w 4165600"/>
              <a:gd name="connsiteY3-68" fmla="*/ 2419350 h 2419350"/>
              <a:gd name="connsiteX0-69" fmla="*/ 4165600 w 4165600"/>
              <a:gd name="connsiteY0-70" fmla="*/ 0 h 2419350"/>
              <a:gd name="connsiteX1-71" fmla="*/ 1606550 w 4165600"/>
              <a:gd name="connsiteY1-72" fmla="*/ 800100 h 2419350"/>
              <a:gd name="connsiteX2-73" fmla="*/ 391794 w 4165600"/>
              <a:gd name="connsiteY2-74" fmla="*/ 2271735 h 2419350"/>
              <a:gd name="connsiteX3-75" fmla="*/ 0 w 4165600"/>
              <a:gd name="connsiteY3-76" fmla="*/ 2419350 h 2419350"/>
              <a:gd name="connsiteX0-77" fmla="*/ 4165600 w 4165600"/>
              <a:gd name="connsiteY0-78" fmla="*/ 0 h 2419350"/>
              <a:gd name="connsiteX1-79" fmla="*/ 1606550 w 4165600"/>
              <a:gd name="connsiteY1-80" fmla="*/ 800100 h 2419350"/>
              <a:gd name="connsiteX2-81" fmla="*/ 391794 w 4165600"/>
              <a:gd name="connsiteY2-82" fmla="*/ 2271735 h 2419350"/>
              <a:gd name="connsiteX3-83" fmla="*/ 0 w 4165600"/>
              <a:gd name="connsiteY3-84" fmla="*/ 2419350 h 2419350"/>
              <a:gd name="connsiteX0-85" fmla="*/ 4165600 w 4165600"/>
              <a:gd name="connsiteY0-86" fmla="*/ 0 h 2419350"/>
              <a:gd name="connsiteX1-87" fmla="*/ 1606550 w 4165600"/>
              <a:gd name="connsiteY1-88" fmla="*/ 800100 h 2419350"/>
              <a:gd name="connsiteX2-89" fmla="*/ 391794 w 4165600"/>
              <a:gd name="connsiteY2-90" fmla="*/ 2271735 h 2419350"/>
              <a:gd name="connsiteX3-91" fmla="*/ 0 w 4165600"/>
              <a:gd name="connsiteY3-92" fmla="*/ 2419350 h 2419350"/>
              <a:gd name="connsiteX0-93" fmla="*/ 4165600 w 4165600"/>
              <a:gd name="connsiteY0-94" fmla="*/ 0 h 2419350"/>
              <a:gd name="connsiteX1-95" fmla="*/ 1606550 w 4165600"/>
              <a:gd name="connsiteY1-96" fmla="*/ 800100 h 2419350"/>
              <a:gd name="connsiteX2-97" fmla="*/ 391794 w 4165600"/>
              <a:gd name="connsiteY2-98" fmla="*/ 2339357 h 2419350"/>
              <a:gd name="connsiteX3-99" fmla="*/ 0 w 4165600"/>
              <a:gd name="connsiteY3-100" fmla="*/ 2419350 h 2419350"/>
              <a:gd name="connsiteX0-101" fmla="*/ 4165600 w 4165600"/>
              <a:gd name="connsiteY0-102" fmla="*/ 0 h 2419350"/>
              <a:gd name="connsiteX1-103" fmla="*/ 1606550 w 4165600"/>
              <a:gd name="connsiteY1-104" fmla="*/ 800100 h 2419350"/>
              <a:gd name="connsiteX2-105" fmla="*/ 391794 w 4165600"/>
              <a:gd name="connsiteY2-106" fmla="*/ 2339357 h 2419350"/>
              <a:gd name="connsiteX3-107" fmla="*/ 0 w 4165600"/>
              <a:gd name="connsiteY3-108" fmla="*/ 2419350 h 2419350"/>
              <a:gd name="connsiteX0-109" fmla="*/ 4165600 w 4165600"/>
              <a:gd name="connsiteY0-110" fmla="*/ 0 h 2419350"/>
              <a:gd name="connsiteX1-111" fmla="*/ 1606550 w 4165600"/>
              <a:gd name="connsiteY1-112" fmla="*/ 800100 h 2419350"/>
              <a:gd name="connsiteX2-113" fmla="*/ 391794 w 4165600"/>
              <a:gd name="connsiteY2-114" fmla="*/ 2339357 h 2419350"/>
              <a:gd name="connsiteX3-115" fmla="*/ 0 w 4165600"/>
              <a:gd name="connsiteY3-116" fmla="*/ 2419350 h 2419350"/>
              <a:gd name="connsiteX0-117" fmla="*/ 4165600 w 4165600"/>
              <a:gd name="connsiteY0-118" fmla="*/ 0 h 2419350"/>
              <a:gd name="connsiteX1-119" fmla="*/ 1606550 w 4165600"/>
              <a:gd name="connsiteY1-120" fmla="*/ 800100 h 2419350"/>
              <a:gd name="connsiteX2-121" fmla="*/ 391794 w 4165600"/>
              <a:gd name="connsiteY2-122" fmla="*/ 2339357 h 2419350"/>
              <a:gd name="connsiteX3-123" fmla="*/ 0 w 4165600"/>
              <a:gd name="connsiteY3-124" fmla="*/ 2419350 h 2419350"/>
              <a:gd name="connsiteX0-125" fmla="*/ 4165600 w 4165600"/>
              <a:gd name="connsiteY0-126" fmla="*/ 0 h 2419350"/>
              <a:gd name="connsiteX1-127" fmla="*/ 1606550 w 4165600"/>
              <a:gd name="connsiteY1-128" fmla="*/ 800100 h 2419350"/>
              <a:gd name="connsiteX2-129" fmla="*/ 391794 w 4165600"/>
              <a:gd name="connsiteY2-130" fmla="*/ 2339357 h 2419350"/>
              <a:gd name="connsiteX3-131" fmla="*/ 0 w 4165600"/>
              <a:gd name="connsiteY3-132" fmla="*/ 2419350 h 2419350"/>
              <a:gd name="connsiteX0-133" fmla="*/ 4165600 w 4165600"/>
              <a:gd name="connsiteY0-134" fmla="*/ 0 h 2419350"/>
              <a:gd name="connsiteX1-135" fmla="*/ 1606550 w 4165600"/>
              <a:gd name="connsiteY1-136" fmla="*/ 800100 h 2419350"/>
              <a:gd name="connsiteX2-137" fmla="*/ 675181 w 4165600"/>
              <a:gd name="connsiteY2-138" fmla="*/ 2031302 h 2419350"/>
              <a:gd name="connsiteX3-139" fmla="*/ 0 w 4165600"/>
              <a:gd name="connsiteY3-140" fmla="*/ 2419350 h 2419350"/>
              <a:gd name="connsiteX0-141" fmla="*/ 4165600 w 4165600"/>
              <a:gd name="connsiteY0-142" fmla="*/ 0 h 2419350"/>
              <a:gd name="connsiteX1-143" fmla="*/ 1606550 w 4165600"/>
              <a:gd name="connsiteY1-144" fmla="*/ 800100 h 2419350"/>
              <a:gd name="connsiteX2-145" fmla="*/ 675181 w 4165600"/>
              <a:gd name="connsiteY2-146" fmla="*/ 2031302 h 2419350"/>
              <a:gd name="connsiteX3-147" fmla="*/ 0 w 4165600"/>
              <a:gd name="connsiteY3-148" fmla="*/ 2419350 h 2419350"/>
              <a:gd name="connsiteX0-149" fmla="*/ 4165600 w 4165600"/>
              <a:gd name="connsiteY0-150" fmla="*/ 0 h 2419350"/>
              <a:gd name="connsiteX1-151" fmla="*/ 1606550 w 4165600"/>
              <a:gd name="connsiteY1-152" fmla="*/ 800100 h 2419350"/>
              <a:gd name="connsiteX2-153" fmla="*/ 675181 w 4165600"/>
              <a:gd name="connsiteY2-154" fmla="*/ 2031302 h 2419350"/>
              <a:gd name="connsiteX3-155" fmla="*/ 0 w 4165600"/>
              <a:gd name="connsiteY3-156" fmla="*/ 2419350 h 2419350"/>
              <a:gd name="connsiteX0-157" fmla="*/ 4165600 w 4165600"/>
              <a:gd name="connsiteY0-158" fmla="*/ 0 h 2419350"/>
              <a:gd name="connsiteX1-159" fmla="*/ 1606550 w 4165600"/>
              <a:gd name="connsiteY1-160" fmla="*/ 800100 h 2419350"/>
              <a:gd name="connsiteX2-161" fmla="*/ 675181 w 4165600"/>
              <a:gd name="connsiteY2-162" fmla="*/ 2031302 h 2419350"/>
              <a:gd name="connsiteX3-163" fmla="*/ 0 w 4165600"/>
              <a:gd name="connsiteY3-164" fmla="*/ 2419350 h 2419350"/>
              <a:gd name="connsiteX0-165" fmla="*/ 4165600 w 4165600"/>
              <a:gd name="connsiteY0-166" fmla="*/ 0 h 2419350"/>
              <a:gd name="connsiteX1-167" fmla="*/ 1606550 w 4165600"/>
              <a:gd name="connsiteY1-168" fmla="*/ 800100 h 2419350"/>
              <a:gd name="connsiteX2-169" fmla="*/ 675181 w 4165600"/>
              <a:gd name="connsiteY2-170" fmla="*/ 2031302 h 2419350"/>
              <a:gd name="connsiteX3-171" fmla="*/ 0 w 4165600"/>
              <a:gd name="connsiteY3-172" fmla="*/ 2419350 h 2419350"/>
              <a:gd name="connsiteX0-173" fmla="*/ 4165600 w 4165600"/>
              <a:gd name="connsiteY0-174" fmla="*/ 0 h 2419350"/>
              <a:gd name="connsiteX1-175" fmla="*/ 1606550 w 4165600"/>
              <a:gd name="connsiteY1-176" fmla="*/ 800100 h 2419350"/>
              <a:gd name="connsiteX2-177" fmla="*/ 682840 w 4165600"/>
              <a:gd name="connsiteY2-178" fmla="*/ 2046329 h 2419350"/>
              <a:gd name="connsiteX3-179" fmla="*/ 0 w 4165600"/>
              <a:gd name="connsiteY3-180" fmla="*/ 2419350 h 2419350"/>
              <a:gd name="connsiteX0-181" fmla="*/ 4165600 w 4165600"/>
              <a:gd name="connsiteY0-182" fmla="*/ 0 h 2419350"/>
              <a:gd name="connsiteX1-183" fmla="*/ 1606550 w 4165600"/>
              <a:gd name="connsiteY1-184" fmla="*/ 800100 h 2419350"/>
              <a:gd name="connsiteX2-185" fmla="*/ 682840 w 4165600"/>
              <a:gd name="connsiteY2-186" fmla="*/ 2046329 h 2419350"/>
              <a:gd name="connsiteX3-187" fmla="*/ 0 w 4165600"/>
              <a:gd name="connsiteY3-188" fmla="*/ 2419350 h 2419350"/>
              <a:gd name="connsiteX0-189" fmla="*/ 4165600 w 4165600"/>
              <a:gd name="connsiteY0-190" fmla="*/ 0 h 2419350"/>
              <a:gd name="connsiteX1-191" fmla="*/ 1606550 w 4165600"/>
              <a:gd name="connsiteY1-192" fmla="*/ 800100 h 2419350"/>
              <a:gd name="connsiteX2-193" fmla="*/ 682840 w 4165600"/>
              <a:gd name="connsiteY2-194" fmla="*/ 2046329 h 2419350"/>
              <a:gd name="connsiteX3-195" fmla="*/ 0 w 4165600"/>
              <a:gd name="connsiteY3-196" fmla="*/ 2419350 h 2419350"/>
              <a:gd name="connsiteX0-197" fmla="*/ 4165600 w 4165600"/>
              <a:gd name="connsiteY0-198" fmla="*/ 0 h 2419350"/>
              <a:gd name="connsiteX1-199" fmla="*/ 1606550 w 4165600"/>
              <a:gd name="connsiteY1-200" fmla="*/ 800100 h 2419350"/>
              <a:gd name="connsiteX2-201" fmla="*/ 682840 w 4165600"/>
              <a:gd name="connsiteY2-202" fmla="*/ 2046329 h 2419350"/>
              <a:gd name="connsiteX3-203" fmla="*/ 0 w 4165600"/>
              <a:gd name="connsiteY3-204" fmla="*/ 2419350 h 2419350"/>
              <a:gd name="connsiteX0-205" fmla="*/ 4165600 w 4165600"/>
              <a:gd name="connsiteY0-206" fmla="*/ 0 h 2419350"/>
              <a:gd name="connsiteX1-207" fmla="*/ 1606550 w 4165600"/>
              <a:gd name="connsiteY1-208" fmla="*/ 800100 h 2419350"/>
              <a:gd name="connsiteX2-209" fmla="*/ 682840 w 4165600"/>
              <a:gd name="connsiteY2-210" fmla="*/ 2046329 h 2419350"/>
              <a:gd name="connsiteX3-211" fmla="*/ 0 w 4165600"/>
              <a:gd name="connsiteY3-212" fmla="*/ 2419350 h 2419350"/>
              <a:gd name="connsiteX0-213" fmla="*/ 4165600 w 4165600"/>
              <a:gd name="connsiteY0-214" fmla="*/ 0 h 2419350"/>
              <a:gd name="connsiteX1-215" fmla="*/ 1606550 w 4165600"/>
              <a:gd name="connsiteY1-216" fmla="*/ 800100 h 2419350"/>
              <a:gd name="connsiteX2-217" fmla="*/ 682840 w 4165600"/>
              <a:gd name="connsiteY2-218" fmla="*/ 2046329 h 2419350"/>
              <a:gd name="connsiteX3-219" fmla="*/ 0 w 4165600"/>
              <a:gd name="connsiteY3-220" fmla="*/ 2419350 h 2419350"/>
              <a:gd name="connsiteX0-221" fmla="*/ 4165600 w 4165600"/>
              <a:gd name="connsiteY0-222" fmla="*/ 0 h 2419350"/>
              <a:gd name="connsiteX1-223" fmla="*/ 1879406 w 4165600"/>
              <a:gd name="connsiteY1-224" fmla="*/ 532430 h 2419350"/>
              <a:gd name="connsiteX2-225" fmla="*/ 682840 w 4165600"/>
              <a:gd name="connsiteY2-226" fmla="*/ 2046329 h 2419350"/>
              <a:gd name="connsiteX3-227" fmla="*/ 0 w 4165600"/>
              <a:gd name="connsiteY3-228" fmla="*/ 2419350 h 2419350"/>
              <a:gd name="connsiteX0-229" fmla="*/ 4165600 w 4165600"/>
              <a:gd name="connsiteY0-230" fmla="*/ 0 h 2419350"/>
              <a:gd name="connsiteX1-231" fmla="*/ 1879406 w 4165600"/>
              <a:gd name="connsiteY1-232" fmla="*/ 532430 h 2419350"/>
              <a:gd name="connsiteX2-233" fmla="*/ 682840 w 4165600"/>
              <a:gd name="connsiteY2-234" fmla="*/ 2046329 h 2419350"/>
              <a:gd name="connsiteX3-235" fmla="*/ 0 w 4165600"/>
              <a:gd name="connsiteY3-236" fmla="*/ 2419350 h 2419350"/>
              <a:gd name="connsiteX0-237" fmla="*/ 4165600 w 4165600"/>
              <a:gd name="connsiteY0-238" fmla="*/ 0 h 2419350"/>
              <a:gd name="connsiteX1-239" fmla="*/ 1879406 w 4165600"/>
              <a:gd name="connsiteY1-240" fmla="*/ 532430 h 2419350"/>
              <a:gd name="connsiteX2-241" fmla="*/ 682840 w 4165600"/>
              <a:gd name="connsiteY2-242" fmla="*/ 2046329 h 2419350"/>
              <a:gd name="connsiteX3-243" fmla="*/ 0 w 4165600"/>
              <a:gd name="connsiteY3-244" fmla="*/ 2419350 h 2419350"/>
              <a:gd name="connsiteX0-245" fmla="*/ 4165600 w 4165600"/>
              <a:gd name="connsiteY0-246" fmla="*/ 0 h 2419350"/>
              <a:gd name="connsiteX1-247" fmla="*/ 1879406 w 4165600"/>
              <a:gd name="connsiteY1-248" fmla="*/ 532430 h 2419350"/>
              <a:gd name="connsiteX2-249" fmla="*/ 682840 w 4165600"/>
              <a:gd name="connsiteY2-250" fmla="*/ 2046329 h 2419350"/>
              <a:gd name="connsiteX3-251" fmla="*/ 0 w 4165600"/>
              <a:gd name="connsiteY3-252" fmla="*/ 2419350 h 2419350"/>
              <a:gd name="connsiteX0-253" fmla="*/ 4165600 w 4165600"/>
              <a:gd name="connsiteY0-254" fmla="*/ 0 h 2419350"/>
              <a:gd name="connsiteX1-255" fmla="*/ 1879406 w 4165600"/>
              <a:gd name="connsiteY1-256" fmla="*/ 532430 h 2419350"/>
              <a:gd name="connsiteX2-257" fmla="*/ 682840 w 4165600"/>
              <a:gd name="connsiteY2-258" fmla="*/ 2046329 h 2419350"/>
              <a:gd name="connsiteX3-259" fmla="*/ 0 w 4165600"/>
              <a:gd name="connsiteY3-260" fmla="*/ 2419350 h 2419350"/>
              <a:gd name="connsiteX0-261" fmla="*/ 4165600 w 4165600"/>
              <a:gd name="connsiteY0-262" fmla="*/ 0 h 2419350"/>
              <a:gd name="connsiteX1-263" fmla="*/ 1879406 w 4165600"/>
              <a:gd name="connsiteY1-264" fmla="*/ 532430 h 2419350"/>
              <a:gd name="connsiteX2-265" fmla="*/ 682840 w 4165600"/>
              <a:gd name="connsiteY2-266" fmla="*/ 2046329 h 2419350"/>
              <a:gd name="connsiteX3-267" fmla="*/ 0 w 4165600"/>
              <a:gd name="connsiteY3-268" fmla="*/ 2419350 h 2419350"/>
              <a:gd name="connsiteX0-269" fmla="*/ 4165600 w 4165600"/>
              <a:gd name="connsiteY0-270" fmla="*/ 0 h 2419350"/>
              <a:gd name="connsiteX1-271" fmla="*/ 1984719 w 4165600"/>
              <a:gd name="connsiteY1-272" fmla="*/ 424423 h 2419350"/>
              <a:gd name="connsiteX2-273" fmla="*/ 682840 w 4165600"/>
              <a:gd name="connsiteY2-274" fmla="*/ 2046329 h 2419350"/>
              <a:gd name="connsiteX3-275" fmla="*/ 0 w 4165600"/>
              <a:gd name="connsiteY3-276" fmla="*/ 2419350 h 2419350"/>
              <a:gd name="connsiteX0-277" fmla="*/ 4165600 w 4165600"/>
              <a:gd name="connsiteY0-278" fmla="*/ 0 h 2419350"/>
              <a:gd name="connsiteX1-279" fmla="*/ 1984719 w 4165600"/>
              <a:gd name="connsiteY1-280" fmla="*/ 424423 h 2419350"/>
              <a:gd name="connsiteX2-281" fmla="*/ 682840 w 4165600"/>
              <a:gd name="connsiteY2-282" fmla="*/ 2046329 h 2419350"/>
              <a:gd name="connsiteX3-283" fmla="*/ 0 w 4165600"/>
              <a:gd name="connsiteY3-284" fmla="*/ 2419350 h 2419350"/>
              <a:gd name="connsiteX0-285" fmla="*/ 4165600 w 4165600"/>
              <a:gd name="connsiteY0-286" fmla="*/ 0 h 2419350"/>
              <a:gd name="connsiteX1-287" fmla="*/ 1984719 w 4165600"/>
              <a:gd name="connsiteY1-288" fmla="*/ 424423 h 2419350"/>
              <a:gd name="connsiteX2-289" fmla="*/ 682840 w 4165600"/>
              <a:gd name="connsiteY2-290" fmla="*/ 2046329 h 2419350"/>
              <a:gd name="connsiteX3-291" fmla="*/ 0 w 4165600"/>
              <a:gd name="connsiteY3-292" fmla="*/ 2419350 h 2419350"/>
              <a:gd name="connsiteX0-293" fmla="*/ 4165600 w 4165600"/>
              <a:gd name="connsiteY0-294" fmla="*/ 0 h 2419350"/>
              <a:gd name="connsiteX1-295" fmla="*/ 1984719 w 4165600"/>
              <a:gd name="connsiteY1-296" fmla="*/ 424423 h 2419350"/>
              <a:gd name="connsiteX2-297" fmla="*/ 644545 w 4165600"/>
              <a:gd name="connsiteY2-298" fmla="*/ 2102681 h 2419350"/>
              <a:gd name="connsiteX3-299" fmla="*/ 0 w 4165600"/>
              <a:gd name="connsiteY3-300" fmla="*/ 2419350 h 2419350"/>
              <a:gd name="connsiteX0-301" fmla="*/ 4165600 w 4165600"/>
              <a:gd name="connsiteY0-302" fmla="*/ 0 h 2419350"/>
              <a:gd name="connsiteX1-303" fmla="*/ 1984719 w 4165600"/>
              <a:gd name="connsiteY1-304" fmla="*/ 424423 h 2419350"/>
              <a:gd name="connsiteX2-305" fmla="*/ 644545 w 4165600"/>
              <a:gd name="connsiteY2-306" fmla="*/ 2102681 h 2419350"/>
              <a:gd name="connsiteX3-307" fmla="*/ 0 w 4165600"/>
              <a:gd name="connsiteY3-308" fmla="*/ 2419350 h 2419350"/>
              <a:gd name="connsiteX0-309" fmla="*/ 4165600 w 4165600"/>
              <a:gd name="connsiteY0-310" fmla="*/ 0 h 2419350"/>
              <a:gd name="connsiteX1-311" fmla="*/ 1984719 w 4165600"/>
              <a:gd name="connsiteY1-312" fmla="*/ 424423 h 2419350"/>
              <a:gd name="connsiteX2-313" fmla="*/ 644545 w 4165600"/>
              <a:gd name="connsiteY2-314" fmla="*/ 2102681 h 2419350"/>
              <a:gd name="connsiteX3-315" fmla="*/ 0 w 4165600"/>
              <a:gd name="connsiteY3-316" fmla="*/ 2419350 h 2419350"/>
              <a:gd name="connsiteX0-317" fmla="*/ 4165600 w 4165600"/>
              <a:gd name="connsiteY0-318" fmla="*/ 0 h 2419350"/>
              <a:gd name="connsiteX1-319" fmla="*/ 1984719 w 4165600"/>
              <a:gd name="connsiteY1-320" fmla="*/ 424423 h 2419350"/>
              <a:gd name="connsiteX2-321" fmla="*/ 644545 w 4165600"/>
              <a:gd name="connsiteY2-322" fmla="*/ 2102681 h 2419350"/>
              <a:gd name="connsiteX3-323" fmla="*/ 0 w 4165600"/>
              <a:gd name="connsiteY3-324" fmla="*/ 2419350 h 2419350"/>
              <a:gd name="connsiteX0-325" fmla="*/ 4165600 w 4165600"/>
              <a:gd name="connsiteY0-326" fmla="*/ 0 h 2419350"/>
              <a:gd name="connsiteX1-327" fmla="*/ 1984719 w 4165600"/>
              <a:gd name="connsiteY1-328" fmla="*/ 424423 h 2419350"/>
              <a:gd name="connsiteX2-329" fmla="*/ 644545 w 4165600"/>
              <a:gd name="connsiteY2-330" fmla="*/ 2102681 h 2419350"/>
              <a:gd name="connsiteX3-331" fmla="*/ 0 w 4165600"/>
              <a:gd name="connsiteY3-332" fmla="*/ 2419350 h 2419350"/>
              <a:gd name="connsiteX0-333" fmla="*/ 4165600 w 4165600"/>
              <a:gd name="connsiteY0-334" fmla="*/ 0 h 2419350"/>
              <a:gd name="connsiteX1-335" fmla="*/ 1984719 w 4165600"/>
              <a:gd name="connsiteY1-336" fmla="*/ 424423 h 2419350"/>
              <a:gd name="connsiteX2-337" fmla="*/ 644545 w 4165600"/>
              <a:gd name="connsiteY2-338" fmla="*/ 2102681 h 2419350"/>
              <a:gd name="connsiteX3-339" fmla="*/ 0 w 4165600"/>
              <a:gd name="connsiteY3-340" fmla="*/ 2419350 h 2419350"/>
              <a:gd name="connsiteX0-341" fmla="*/ 4165600 w 4165600"/>
              <a:gd name="connsiteY0-342" fmla="*/ 0 h 2419350"/>
              <a:gd name="connsiteX1-343" fmla="*/ 1984719 w 4165600"/>
              <a:gd name="connsiteY1-344" fmla="*/ 424423 h 2419350"/>
              <a:gd name="connsiteX2-345" fmla="*/ 644545 w 4165600"/>
              <a:gd name="connsiteY2-346" fmla="*/ 2102681 h 2419350"/>
              <a:gd name="connsiteX3-347" fmla="*/ 0 w 4165600"/>
              <a:gd name="connsiteY3-348" fmla="*/ 2419350 h 2419350"/>
              <a:gd name="connsiteX0-349" fmla="*/ 4165600 w 4165600"/>
              <a:gd name="connsiteY0-350" fmla="*/ 0 h 2419350"/>
              <a:gd name="connsiteX1-351" fmla="*/ 1984719 w 4165600"/>
              <a:gd name="connsiteY1-352" fmla="*/ 424423 h 2419350"/>
              <a:gd name="connsiteX2-353" fmla="*/ 644545 w 4165600"/>
              <a:gd name="connsiteY2-354" fmla="*/ 2102681 h 2419350"/>
              <a:gd name="connsiteX3-355" fmla="*/ 0 w 4165600"/>
              <a:gd name="connsiteY3-356" fmla="*/ 2419350 h 2419350"/>
              <a:gd name="connsiteX0-357" fmla="*/ 4165600 w 4165600"/>
              <a:gd name="connsiteY0-358" fmla="*/ 0 h 2419350"/>
              <a:gd name="connsiteX1-359" fmla="*/ 1984719 w 4165600"/>
              <a:gd name="connsiteY1-360" fmla="*/ 424423 h 2419350"/>
              <a:gd name="connsiteX2-361" fmla="*/ 644545 w 4165600"/>
              <a:gd name="connsiteY2-362" fmla="*/ 2102681 h 2419350"/>
              <a:gd name="connsiteX3-363" fmla="*/ 0 w 4165600"/>
              <a:gd name="connsiteY3-364" fmla="*/ 2419350 h 2419350"/>
              <a:gd name="connsiteX0-365" fmla="*/ 4165600 w 4165600"/>
              <a:gd name="connsiteY0-366" fmla="*/ 0 h 2419350"/>
              <a:gd name="connsiteX1-367" fmla="*/ 1984719 w 4165600"/>
              <a:gd name="connsiteY1-368" fmla="*/ 424423 h 2419350"/>
              <a:gd name="connsiteX2-369" fmla="*/ 644545 w 4165600"/>
              <a:gd name="connsiteY2-370" fmla="*/ 2102681 h 2419350"/>
              <a:gd name="connsiteX3-371" fmla="*/ 0 w 4165600"/>
              <a:gd name="connsiteY3-372" fmla="*/ 2419350 h 2419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4165600" h="2419350">
                <a:moveTo>
                  <a:pt x="4165600" y="0"/>
                </a:moveTo>
                <a:cubicBezTo>
                  <a:pt x="2271183" y="11641"/>
                  <a:pt x="2086550" y="345218"/>
                  <a:pt x="1984719" y="424423"/>
                </a:cubicBezTo>
                <a:cubicBezTo>
                  <a:pt x="1618396" y="747320"/>
                  <a:pt x="924798" y="1797431"/>
                  <a:pt x="644545" y="2102681"/>
                </a:cubicBezTo>
                <a:cubicBezTo>
                  <a:pt x="398423" y="2347552"/>
                  <a:pt x="314417" y="2362632"/>
                  <a:pt x="0" y="241935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9784990" y="882490"/>
                <a:ext cx="325532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990" y="882490"/>
                <a:ext cx="325532" cy="306705"/>
              </a:xfrm>
              <a:prstGeom prst="rect">
                <a:avLst/>
              </a:prstGeom>
              <a:blipFill rotWithShape="1">
                <a:blip r:embed="rId5"/>
                <a:stretch>
                  <a:fillRect l="-84" t="-155" r="16" b="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9031146" y="842765"/>
                <a:ext cx="325532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146" y="842765"/>
                <a:ext cx="325532" cy="306705"/>
              </a:xfrm>
              <a:prstGeom prst="rect">
                <a:avLst/>
              </a:prstGeom>
              <a:blipFill rotWithShape="1">
                <a:blip r:embed="rId6"/>
                <a:stretch>
                  <a:fillRect l="-54" t="-39" r="181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7732997" y="991925"/>
                <a:ext cx="582084" cy="314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𝑛𝑒𝑥𝑡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997" y="991925"/>
                <a:ext cx="582084" cy="314325"/>
              </a:xfrm>
              <a:prstGeom prst="rect">
                <a:avLst/>
              </a:prstGeom>
              <a:blipFill rotWithShape="1">
                <a:blip r:embed="rId7"/>
                <a:stretch>
                  <a:fillRect l="-103" t="-17" r="-40951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/>
          <p:cNvSpPr/>
          <p:nvPr/>
        </p:nvSpPr>
        <p:spPr>
          <a:xfrm>
            <a:off x="9229522" y="1158849"/>
            <a:ext cx="65422" cy="69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473621" y="1161522"/>
            <a:ext cx="75527" cy="69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9438312" y="1176823"/>
            <a:ext cx="12530" cy="23050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8574408" y="2068728"/>
            <a:ext cx="2484895" cy="1420390"/>
            <a:chOff x="1924050" y="1250402"/>
            <a:chExt cx="4362450" cy="3321598"/>
          </a:xfrm>
        </p:grpSpPr>
        <p:cxnSp>
          <p:nvCxnSpPr>
            <p:cNvPr id="40" name="直接箭头连接符 39"/>
            <p:cNvCxnSpPr/>
            <p:nvPr/>
          </p:nvCxnSpPr>
          <p:spPr>
            <a:xfrm flipV="1">
              <a:off x="1924050" y="1250402"/>
              <a:ext cx="0" cy="33215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1924050" y="4572000"/>
              <a:ext cx="43624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8220491" y="1844573"/>
                <a:ext cx="325532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𝑐𝑢𝑟𝑟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491" y="1844573"/>
                <a:ext cx="325532" cy="368300"/>
              </a:xfrm>
              <a:prstGeom prst="rect">
                <a:avLst/>
              </a:prstGeom>
              <a:blipFill rotWithShape="1">
                <a:blip r:embed="rId8"/>
                <a:stretch>
                  <a:fillRect l="-128" t="-145" r="-67433" b="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11005591" y="3396417"/>
                <a:ext cx="325532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591" y="3396417"/>
                <a:ext cx="325532" cy="368300"/>
              </a:xfrm>
              <a:prstGeom prst="rect">
                <a:avLst/>
              </a:prstGeom>
              <a:blipFill rotWithShape="1">
                <a:blip r:embed="rId1"/>
                <a:stretch>
                  <a:fillRect l="-125" t="-119" r="56" b="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任意多边形: 形状 26"/>
          <p:cNvSpPr/>
          <p:nvPr/>
        </p:nvSpPr>
        <p:spPr>
          <a:xfrm>
            <a:off x="8583867" y="2405818"/>
            <a:ext cx="2234180" cy="1089444"/>
          </a:xfrm>
          <a:custGeom>
            <a:avLst/>
            <a:gdLst>
              <a:gd name="connsiteX0" fmla="*/ 0 w 3496733"/>
              <a:gd name="connsiteY0" fmla="*/ 2068970 h 2068970"/>
              <a:gd name="connsiteX1" fmla="*/ 897466 w 3496733"/>
              <a:gd name="connsiteY1" fmla="*/ 3103 h 2068970"/>
              <a:gd name="connsiteX2" fmla="*/ 2040466 w 3496733"/>
              <a:gd name="connsiteY2" fmla="*/ 1611770 h 2068970"/>
              <a:gd name="connsiteX3" fmla="*/ 3496733 w 3496733"/>
              <a:gd name="connsiteY3" fmla="*/ 2018170 h 2068970"/>
              <a:gd name="connsiteX0-1" fmla="*/ 0 w 3496733"/>
              <a:gd name="connsiteY0-2" fmla="*/ 2070422 h 2070422"/>
              <a:gd name="connsiteX1-3" fmla="*/ 897466 w 3496733"/>
              <a:gd name="connsiteY1-4" fmla="*/ 4555 h 2070422"/>
              <a:gd name="connsiteX2-5" fmla="*/ 2082800 w 3496733"/>
              <a:gd name="connsiteY2-6" fmla="*/ 1528556 h 2070422"/>
              <a:gd name="connsiteX3-7" fmla="*/ 3496733 w 3496733"/>
              <a:gd name="connsiteY3-8" fmla="*/ 2019622 h 2070422"/>
              <a:gd name="connsiteX0-9" fmla="*/ 0 w 3530600"/>
              <a:gd name="connsiteY0-10" fmla="*/ 2070422 h 2070422"/>
              <a:gd name="connsiteX1-11" fmla="*/ 897466 w 3530600"/>
              <a:gd name="connsiteY1-12" fmla="*/ 4555 h 2070422"/>
              <a:gd name="connsiteX2-13" fmla="*/ 2082800 w 3530600"/>
              <a:gd name="connsiteY2-14" fmla="*/ 1528556 h 2070422"/>
              <a:gd name="connsiteX3-15" fmla="*/ 3530600 w 3530600"/>
              <a:gd name="connsiteY3-16" fmla="*/ 1934956 h 20704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30600" h="2070422">
                <a:moveTo>
                  <a:pt x="0" y="2070422"/>
                </a:moveTo>
                <a:cubicBezTo>
                  <a:pt x="278694" y="1075588"/>
                  <a:pt x="550333" y="94866"/>
                  <a:pt x="897466" y="4555"/>
                </a:cubicBezTo>
                <a:cubicBezTo>
                  <a:pt x="1244599" y="-85756"/>
                  <a:pt x="1649589" y="1192711"/>
                  <a:pt x="2082800" y="1528556"/>
                </a:cubicBezTo>
                <a:cubicBezTo>
                  <a:pt x="2516011" y="1864401"/>
                  <a:pt x="3019072" y="1899678"/>
                  <a:pt x="3530600" y="1934956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583867" y="2175300"/>
            <a:ext cx="2906006" cy="1329403"/>
          </a:xfrm>
          <a:custGeom>
            <a:avLst/>
            <a:gdLst>
              <a:gd name="connsiteX0" fmla="*/ 0 w 3496733"/>
              <a:gd name="connsiteY0" fmla="*/ 2068970 h 2068970"/>
              <a:gd name="connsiteX1" fmla="*/ 897466 w 3496733"/>
              <a:gd name="connsiteY1" fmla="*/ 3103 h 2068970"/>
              <a:gd name="connsiteX2" fmla="*/ 2040466 w 3496733"/>
              <a:gd name="connsiteY2" fmla="*/ 1611770 h 2068970"/>
              <a:gd name="connsiteX3" fmla="*/ 3496733 w 3496733"/>
              <a:gd name="connsiteY3" fmla="*/ 2018170 h 2068970"/>
              <a:gd name="connsiteX0-1" fmla="*/ 0 w 3496733"/>
              <a:gd name="connsiteY0-2" fmla="*/ 2089943 h 2089943"/>
              <a:gd name="connsiteX1-3" fmla="*/ 1034195 w 3496733"/>
              <a:gd name="connsiteY1-4" fmla="*/ 3058 h 2089943"/>
              <a:gd name="connsiteX2-5" fmla="*/ 2040466 w 3496733"/>
              <a:gd name="connsiteY2-6" fmla="*/ 1632743 h 2089943"/>
              <a:gd name="connsiteX3-7" fmla="*/ 3496733 w 3496733"/>
              <a:gd name="connsiteY3-8" fmla="*/ 2039143 h 2089943"/>
              <a:gd name="connsiteX0-9" fmla="*/ 0 w 3496733"/>
              <a:gd name="connsiteY0-10" fmla="*/ 2086927 h 2086927"/>
              <a:gd name="connsiteX1-11" fmla="*/ 1034195 w 3496733"/>
              <a:gd name="connsiteY1-12" fmla="*/ 42 h 2086927"/>
              <a:gd name="connsiteX2-13" fmla="*/ 2040466 w 3496733"/>
              <a:gd name="connsiteY2-14" fmla="*/ 1629727 h 2086927"/>
              <a:gd name="connsiteX3-15" fmla="*/ 3496733 w 3496733"/>
              <a:gd name="connsiteY3-16" fmla="*/ 2036127 h 2086927"/>
              <a:gd name="connsiteX0-17" fmla="*/ 0 w 3496733"/>
              <a:gd name="connsiteY0-18" fmla="*/ 2086927 h 2086927"/>
              <a:gd name="connsiteX1-19" fmla="*/ 1034195 w 3496733"/>
              <a:gd name="connsiteY1-20" fmla="*/ 42 h 2086927"/>
              <a:gd name="connsiteX2-21" fmla="*/ 2040466 w 3496733"/>
              <a:gd name="connsiteY2-22" fmla="*/ 1629727 h 2086927"/>
              <a:gd name="connsiteX3-23" fmla="*/ 3496733 w 3496733"/>
              <a:gd name="connsiteY3-24" fmla="*/ 2036127 h 2086927"/>
              <a:gd name="connsiteX0-25" fmla="*/ 0 w 3496733"/>
              <a:gd name="connsiteY0-26" fmla="*/ 2090609 h 2090609"/>
              <a:gd name="connsiteX1-27" fmla="*/ 1034195 w 3496733"/>
              <a:gd name="connsiteY1-28" fmla="*/ 3724 h 2090609"/>
              <a:gd name="connsiteX2-29" fmla="*/ 2146811 w 3496733"/>
              <a:gd name="connsiteY2-30" fmla="*/ 1591373 h 2090609"/>
              <a:gd name="connsiteX3-31" fmla="*/ 3496733 w 3496733"/>
              <a:gd name="connsiteY3-32" fmla="*/ 2039809 h 2090609"/>
              <a:gd name="connsiteX0-33" fmla="*/ 0 w 3496733"/>
              <a:gd name="connsiteY0-34" fmla="*/ 2090609 h 2090609"/>
              <a:gd name="connsiteX1-35" fmla="*/ 1034195 w 3496733"/>
              <a:gd name="connsiteY1-36" fmla="*/ 3724 h 2090609"/>
              <a:gd name="connsiteX2-37" fmla="*/ 2146811 w 3496733"/>
              <a:gd name="connsiteY2-38" fmla="*/ 1591373 h 2090609"/>
              <a:gd name="connsiteX3-39" fmla="*/ 3496733 w 3496733"/>
              <a:gd name="connsiteY3-40" fmla="*/ 2039809 h 2090609"/>
              <a:gd name="connsiteX0-41" fmla="*/ 0 w 3496733"/>
              <a:gd name="connsiteY0-42" fmla="*/ 2090569 h 2090569"/>
              <a:gd name="connsiteX1-43" fmla="*/ 1034195 w 3496733"/>
              <a:gd name="connsiteY1-44" fmla="*/ 3684 h 2090569"/>
              <a:gd name="connsiteX2-45" fmla="*/ 2146811 w 3496733"/>
              <a:gd name="connsiteY2-46" fmla="*/ 1591333 h 2090569"/>
              <a:gd name="connsiteX3-47" fmla="*/ 3496733 w 3496733"/>
              <a:gd name="connsiteY3-48" fmla="*/ 2039769 h 2090569"/>
              <a:gd name="connsiteX0-49" fmla="*/ 0 w 3263789"/>
              <a:gd name="connsiteY0-50" fmla="*/ 2090576 h 2090576"/>
              <a:gd name="connsiteX1-51" fmla="*/ 1034195 w 3263789"/>
              <a:gd name="connsiteY1-52" fmla="*/ 3691 h 2090576"/>
              <a:gd name="connsiteX2-53" fmla="*/ 2146811 w 3263789"/>
              <a:gd name="connsiteY2-54" fmla="*/ 1591340 h 2090576"/>
              <a:gd name="connsiteX3-55" fmla="*/ 3263789 w 3263789"/>
              <a:gd name="connsiteY3-56" fmla="*/ 1941693 h 2090576"/>
              <a:gd name="connsiteX0-57" fmla="*/ 0 w 3263789"/>
              <a:gd name="connsiteY0-58" fmla="*/ 2090576 h 2090576"/>
              <a:gd name="connsiteX1-59" fmla="*/ 1034195 w 3263789"/>
              <a:gd name="connsiteY1-60" fmla="*/ 3691 h 2090576"/>
              <a:gd name="connsiteX2-61" fmla="*/ 2146811 w 3263789"/>
              <a:gd name="connsiteY2-62" fmla="*/ 1591340 h 2090576"/>
              <a:gd name="connsiteX3-63" fmla="*/ 3263789 w 3263789"/>
              <a:gd name="connsiteY3-64" fmla="*/ 1941693 h 20905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63789" h="2090576">
                <a:moveTo>
                  <a:pt x="0" y="2090576"/>
                </a:moveTo>
                <a:cubicBezTo>
                  <a:pt x="278694" y="1095742"/>
                  <a:pt x="676393" y="86897"/>
                  <a:pt x="1034195" y="3691"/>
                </a:cubicBezTo>
                <a:cubicBezTo>
                  <a:pt x="1391997" y="-79515"/>
                  <a:pt x="1775212" y="1268340"/>
                  <a:pt x="2146811" y="1591340"/>
                </a:cubicBezTo>
                <a:cubicBezTo>
                  <a:pt x="2518410" y="1914340"/>
                  <a:pt x="2863669" y="1934438"/>
                  <a:pt x="3263789" y="194169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225462" y="2405144"/>
            <a:ext cx="66199" cy="601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479570" y="2141690"/>
            <a:ext cx="68186" cy="701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10032192" y="2449962"/>
                <a:ext cx="325532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192" y="2449962"/>
                <a:ext cx="325532" cy="306705"/>
              </a:xfrm>
              <a:prstGeom prst="rect">
                <a:avLst/>
              </a:prstGeom>
              <a:blipFill rotWithShape="1">
                <a:blip r:embed="rId5"/>
                <a:stretch>
                  <a:fillRect l="-142" t="-43" r="73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/>
            </p:nvSpPr>
            <p:spPr>
              <a:xfrm>
                <a:off x="9607215" y="3078151"/>
                <a:ext cx="325532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215" y="3078151"/>
                <a:ext cx="325532" cy="306705"/>
              </a:xfrm>
              <a:prstGeom prst="rect">
                <a:avLst/>
              </a:prstGeom>
              <a:blipFill rotWithShape="1">
                <a:blip r:embed="rId6"/>
                <a:stretch>
                  <a:fillRect l="-92" t="-100" r="24" b="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/>
          <p:cNvCxnSpPr/>
          <p:nvPr/>
        </p:nvCxnSpPr>
        <p:spPr>
          <a:xfrm flipV="1">
            <a:off x="9244539" y="2203972"/>
            <a:ext cx="254399" cy="254893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/>
              <p:cNvSpPr txBox="1"/>
              <p:nvPr/>
            </p:nvSpPr>
            <p:spPr>
              <a:xfrm>
                <a:off x="8925716" y="2561494"/>
                <a:ext cx="325532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𝑪𝒖𝒓𝒓</m:t>
                          </m:r>
                        </m:e>
                        <m:sub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716" y="2561494"/>
                <a:ext cx="325532" cy="306705"/>
              </a:xfrm>
              <a:prstGeom prst="rect">
                <a:avLst/>
              </a:prstGeom>
              <a:blipFill rotWithShape="1">
                <a:blip r:embed="rId9"/>
                <a:stretch>
                  <a:fillRect l="-48" t="-176" r="-81753" b="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9677125" y="2068728"/>
                <a:ext cx="325532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  <m:t>𝑪𝒖𝒓𝒓</m:t>
                          </m:r>
                        </m:e>
                        <m:sub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125" y="2068728"/>
                <a:ext cx="325532" cy="306705"/>
              </a:xfrm>
              <a:prstGeom prst="rect">
                <a:avLst/>
              </a:prstGeom>
              <a:blipFill rotWithShape="1">
                <a:blip r:embed="rId10"/>
                <a:stretch>
                  <a:fillRect l="-111" t="-174" r="-81690" b="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连接符 37"/>
          <p:cNvCxnSpPr/>
          <p:nvPr/>
        </p:nvCxnSpPr>
        <p:spPr>
          <a:xfrm flipV="1">
            <a:off x="8569368" y="2254747"/>
            <a:ext cx="839884" cy="4495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/>
          <p:cNvSpPr/>
          <p:nvPr/>
        </p:nvSpPr>
        <p:spPr>
          <a:xfrm>
            <a:off x="9412690" y="2227479"/>
            <a:ext cx="61200" cy="61200"/>
          </a:xfrm>
          <a:prstGeom prst="ellipse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文本框 85"/>
              <p:cNvSpPr txBox="1"/>
              <p:nvPr/>
            </p:nvSpPr>
            <p:spPr>
              <a:xfrm>
                <a:off x="9247809" y="1758384"/>
                <a:ext cx="301339" cy="252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05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𝑛𝑒𝑥𝑡</m:t>
                          </m:r>
                        </m:sub>
                      </m:sSub>
                    </m:oMath>
                  </m:oMathPara>
                </a14:m>
                <a:endParaRPr lang="zh-CN" altLang="en-US" sz="105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6" name="文本框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09" y="1758384"/>
                <a:ext cx="301339" cy="252730"/>
              </a:xfrm>
              <a:prstGeom prst="rect">
                <a:avLst/>
              </a:prstGeom>
              <a:blipFill rotWithShape="1">
                <a:blip r:embed="rId11"/>
                <a:stretch>
                  <a:fillRect l="-101" t="-27" r="-19592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文本框 89"/>
              <p:cNvSpPr txBox="1"/>
              <p:nvPr/>
            </p:nvSpPr>
            <p:spPr>
              <a:xfrm>
                <a:off x="7693968" y="2139546"/>
                <a:ext cx="355711" cy="266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𝑐𝑢𝑟</m:t>
                      </m:r>
                      <m:sSub>
                        <m:sSubPr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𝑛𝑒𝑥𝑡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90" name="文本框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968" y="2139546"/>
                <a:ext cx="355711" cy="266065"/>
              </a:xfrm>
              <a:prstGeom prst="rect">
                <a:avLst/>
              </a:prstGeom>
              <a:blipFill rotWithShape="1">
                <a:blip r:embed="rId12"/>
                <a:stretch>
                  <a:fillRect l="-87" t="-87" r="-146087" b="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文本框 86"/>
              <p:cNvSpPr txBox="1"/>
              <p:nvPr/>
            </p:nvSpPr>
            <p:spPr>
              <a:xfrm>
                <a:off x="2645264" y="4898623"/>
                <a:ext cx="2479675" cy="3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altLang="zh-CN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𝑛𝑒𝑥𝑡</m:t>
                          </m:r>
                        </m:sub>
                      </m:sSub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𝑡𝑡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)/(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𝑡𝑡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𝑡𝑡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C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7" name="文本框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64" y="4898623"/>
                <a:ext cx="2479675" cy="306705"/>
              </a:xfrm>
              <a:prstGeom prst="rect">
                <a:avLst/>
              </a:prstGeom>
              <a:blipFill rotWithShape="1">
                <a:blip r:embed="rId13"/>
                <a:stretch>
                  <a:fillRect l="-20" t="-76" r="20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本框 88"/>
              <p:cNvSpPr txBox="1"/>
              <p:nvPr/>
            </p:nvSpPr>
            <p:spPr>
              <a:xfrm>
                <a:off x="2059684" y="5149396"/>
                <a:ext cx="4711237" cy="347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𝑐𝑢𝑟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𝑛𝑒𝑥𝑡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𝑐𝑢𝑟𝑟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𝑐𝑢𝑟𝑟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𝑐𝑢𝑟𝑟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89" name="文本框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84" y="5149396"/>
                <a:ext cx="4711237" cy="347980"/>
              </a:xfrm>
              <a:prstGeom prst="rect">
                <a:avLst/>
              </a:prstGeom>
              <a:blipFill rotWithShape="1">
                <a:blip r:embed="rId14"/>
                <a:stretch>
                  <a:fillRect l="-8" t="-52" r="12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8577201" y="355505"/>
            <a:ext cx="2821605" cy="1454368"/>
          </a:xfrm>
          <a:custGeom>
            <a:avLst/>
            <a:gdLst>
              <a:gd name="connsiteX0" fmla="*/ 2413000 w 2413000"/>
              <a:gd name="connsiteY0" fmla="*/ 0 h 2146300"/>
              <a:gd name="connsiteX1" fmla="*/ 1308100 w 2413000"/>
              <a:gd name="connsiteY1" fmla="*/ 889000 h 2146300"/>
              <a:gd name="connsiteX2" fmla="*/ 0 w 2413000"/>
              <a:gd name="connsiteY2" fmla="*/ 2146300 h 2146300"/>
              <a:gd name="connsiteX0-1" fmla="*/ 2413000 w 2413000"/>
              <a:gd name="connsiteY0-2" fmla="*/ 0 h 2146300"/>
              <a:gd name="connsiteX1-3" fmla="*/ 1504950 w 2413000"/>
              <a:gd name="connsiteY1-4" fmla="*/ 660400 h 2146300"/>
              <a:gd name="connsiteX2-5" fmla="*/ 0 w 2413000"/>
              <a:gd name="connsiteY2-6" fmla="*/ 2146300 h 2146300"/>
              <a:gd name="connsiteX0-7" fmla="*/ 4019550 w 4019550"/>
              <a:gd name="connsiteY0-8" fmla="*/ 0 h 2374900"/>
              <a:gd name="connsiteX1-9" fmla="*/ 1504950 w 4019550"/>
              <a:gd name="connsiteY1-10" fmla="*/ 889000 h 2374900"/>
              <a:gd name="connsiteX2-11" fmla="*/ 0 w 4019550"/>
              <a:gd name="connsiteY2-12" fmla="*/ 2374900 h 2374900"/>
              <a:gd name="connsiteX0-13" fmla="*/ 4019550 w 4019550"/>
              <a:gd name="connsiteY0-14" fmla="*/ 0 h 2374900"/>
              <a:gd name="connsiteX1-15" fmla="*/ 1504950 w 4019550"/>
              <a:gd name="connsiteY1-16" fmla="*/ 889000 h 2374900"/>
              <a:gd name="connsiteX2-17" fmla="*/ 0 w 4019550"/>
              <a:gd name="connsiteY2-18" fmla="*/ 2374900 h 2374900"/>
              <a:gd name="connsiteX0-19" fmla="*/ 4165600 w 4165600"/>
              <a:gd name="connsiteY0-20" fmla="*/ 0 h 2419350"/>
              <a:gd name="connsiteX1-21" fmla="*/ 1504950 w 4165600"/>
              <a:gd name="connsiteY1-22" fmla="*/ 933450 h 2419350"/>
              <a:gd name="connsiteX2-23" fmla="*/ 0 w 4165600"/>
              <a:gd name="connsiteY2-24" fmla="*/ 2419350 h 2419350"/>
              <a:gd name="connsiteX0-25" fmla="*/ 4165600 w 4165600"/>
              <a:gd name="connsiteY0-26" fmla="*/ 0 h 2419350"/>
              <a:gd name="connsiteX1-27" fmla="*/ 1504950 w 4165600"/>
              <a:gd name="connsiteY1-28" fmla="*/ 933450 h 2419350"/>
              <a:gd name="connsiteX2-29" fmla="*/ 0 w 4165600"/>
              <a:gd name="connsiteY2-30" fmla="*/ 2419350 h 2419350"/>
              <a:gd name="connsiteX0-31" fmla="*/ 4165600 w 4165600"/>
              <a:gd name="connsiteY0-32" fmla="*/ 0 h 2419350"/>
              <a:gd name="connsiteX1-33" fmla="*/ 1504950 w 4165600"/>
              <a:gd name="connsiteY1-34" fmla="*/ 933450 h 2419350"/>
              <a:gd name="connsiteX2-35" fmla="*/ 0 w 4165600"/>
              <a:gd name="connsiteY2-36" fmla="*/ 2419350 h 2419350"/>
              <a:gd name="connsiteX0-37" fmla="*/ 4165600 w 4165600"/>
              <a:gd name="connsiteY0-38" fmla="*/ 0 h 2419350"/>
              <a:gd name="connsiteX1-39" fmla="*/ 1504950 w 4165600"/>
              <a:gd name="connsiteY1-40" fmla="*/ 933450 h 2419350"/>
              <a:gd name="connsiteX2-41" fmla="*/ 0 w 4165600"/>
              <a:gd name="connsiteY2-42" fmla="*/ 2419350 h 2419350"/>
              <a:gd name="connsiteX0-43" fmla="*/ 4165600 w 4165600"/>
              <a:gd name="connsiteY0-44" fmla="*/ 0 h 2419350"/>
              <a:gd name="connsiteX1-45" fmla="*/ 1504950 w 4165600"/>
              <a:gd name="connsiteY1-46" fmla="*/ 933450 h 2419350"/>
              <a:gd name="connsiteX2-47" fmla="*/ 0 w 4165600"/>
              <a:gd name="connsiteY2-48" fmla="*/ 2419350 h 2419350"/>
              <a:gd name="connsiteX0-49" fmla="*/ 4165600 w 4165600"/>
              <a:gd name="connsiteY0-50" fmla="*/ 0 h 2419350"/>
              <a:gd name="connsiteX1-51" fmla="*/ 1606550 w 4165600"/>
              <a:gd name="connsiteY1-52" fmla="*/ 800100 h 2419350"/>
              <a:gd name="connsiteX2-53" fmla="*/ 0 w 4165600"/>
              <a:gd name="connsiteY2-54" fmla="*/ 2419350 h 2419350"/>
              <a:gd name="connsiteX0-55" fmla="*/ 4165600 w 4165600"/>
              <a:gd name="connsiteY0-56" fmla="*/ 0 h 2419350"/>
              <a:gd name="connsiteX1-57" fmla="*/ 1606550 w 4165600"/>
              <a:gd name="connsiteY1-58" fmla="*/ 800100 h 2419350"/>
              <a:gd name="connsiteX2-59" fmla="*/ 1165364 w 4165600"/>
              <a:gd name="connsiteY2-60" fmla="*/ 1234869 h 2419350"/>
              <a:gd name="connsiteX3" fmla="*/ 0 w 4165600"/>
              <a:gd name="connsiteY3" fmla="*/ 2419350 h 2419350"/>
              <a:gd name="connsiteX0-61" fmla="*/ 4165600 w 4165600"/>
              <a:gd name="connsiteY0-62" fmla="*/ 0 h 2419350"/>
              <a:gd name="connsiteX1-63" fmla="*/ 1606550 w 4165600"/>
              <a:gd name="connsiteY1-64" fmla="*/ 800100 h 2419350"/>
              <a:gd name="connsiteX2-65" fmla="*/ 391794 w 4165600"/>
              <a:gd name="connsiteY2-66" fmla="*/ 2271735 h 2419350"/>
              <a:gd name="connsiteX3-67" fmla="*/ 0 w 4165600"/>
              <a:gd name="connsiteY3-68" fmla="*/ 2419350 h 2419350"/>
              <a:gd name="connsiteX0-69" fmla="*/ 4165600 w 4165600"/>
              <a:gd name="connsiteY0-70" fmla="*/ 0 h 2419350"/>
              <a:gd name="connsiteX1-71" fmla="*/ 1606550 w 4165600"/>
              <a:gd name="connsiteY1-72" fmla="*/ 800100 h 2419350"/>
              <a:gd name="connsiteX2-73" fmla="*/ 391794 w 4165600"/>
              <a:gd name="connsiteY2-74" fmla="*/ 2271735 h 2419350"/>
              <a:gd name="connsiteX3-75" fmla="*/ 0 w 4165600"/>
              <a:gd name="connsiteY3-76" fmla="*/ 2419350 h 2419350"/>
              <a:gd name="connsiteX0-77" fmla="*/ 4165600 w 4165600"/>
              <a:gd name="connsiteY0-78" fmla="*/ 0 h 2419350"/>
              <a:gd name="connsiteX1-79" fmla="*/ 1606550 w 4165600"/>
              <a:gd name="connsiteY1-80" fmla="*/ 800100 h 2419350"/>
              <a:gd name="connsiteX2-81" fmla="*/ 391794 w 4165600"/>
              <a:gd name="connsiteY2-82" fmla="*/ 2271735 h 2419350"/>
              <a:gd name="connsiteX3-83" fmla="*/ 0 w 4165600"/>
              <a:gd name="connsiteY3-84" fmla="*/ 2419350 h 2419350"/>
              <a:gd name="connsiteX0-85" fmla="*/ 4165600 w 4165600"/>
              <a:gd name="connsiteY0-86" fmla="*/ 0 h 2419350"/>
              <a:gd name="connsiteX1-87" fmla="*/ 1606550 w 4165600"/>
              <a:gd name="connsiteY1-88" fmla="*/ 800100 h 2419350"/>
              <a:gd name="connsiteX2-89" fmla="*/ 391794 w 4165600"/>
              <a:gd name="connsiteY2-90" fmla="*/ 2271735 h 2419350"/>
              <a:gd name="connsiteX3-91" fmla="*/ 0 w 4165600"/>
              <a:gd name="connsiteY3-92" fmla="*/ 2419350 h 2419350"/>
              <a:gd name="connsiteX0-93" fmla="*/ 4165600 w 4165600"/>
              <a:gd name="connsiteY0-94" fmla="*/ 0 h 2419350"/>
              <a:gd name="connsiteX1-95" fmla="*/ 1606550 w 4165600"/>
              <a:gd name="connsiteY1-96" fmla="*/ 800100 h 2419350"/>
              <a:gd name="connsiteX2-97" fmla="*/ 391794 w 4165600"/>
              <a:gd name="connsiteY2-98" fmla="*/ 2339357 h 2419350"/>
              <a:gd name="connsiteX3-99" fmla="*/ 0 w 4165600"/>
              <a:gd name="connsiteY3-100" fmla="*/ 2419350 h 2419350"/>
              <a:gd name="connsiteX0-101" fmla="*/ 4165600 w 4165600"/>
              <a:gd name="connsiteY0-102" fmla="*/ 0 h 2419350"/>
              <a:gd name="connsiteX1-103" fmla="*/ 1606550 w 4165600"/>
              <a:gd name="connsiteY1-104" fmla="*/ 800100 h 2419350"/>
              <a:gd name="connsiteX2-105" fmla="*/ 391794 w 4165600"/>
              <a:gd name="connsiteY2-106" fmla="*/ 2339357 h 2419350"/>
              <a:gd name="connsiteX3-107" fmla="*/ 0 w 4165600"/>
              <a:gd name="connsiteY3-108" fmla="*/ 2419350 h 2419350"/>
              <a:gd name="connsiteX0-109" fmla="*/ 4165600 w 4165600"/>
              <a:gd name="connsiteY0-110" fmla="*/ 0 h 2419350"/>
              <a:gd name="connsiteX1-111" fmla="*/ 1606550 w 4165600"/>
              <a:gd name="connsiteY1-112" fmla="*/ 800100 h 2419350"/>
              <a:gd name="connsiteX2-113" fmla="*/ 391794 w 4165600"/>
              <a:gd name="connsiteY2-114" fmla="*/ 2339357 h 2419350"/>
              <a:gd name="connsiteX3-115" fmla="*/ 0 w 4165600"/>
              <a:gd name="connsiteY3-116" fmla="*/ 2419350 h 2419350"/>
              <a:gd name="connsiteX0-117" fmla="*/ 4165600 w 4165600"/>
              <a:gd name="connsiteY0-118" fmla="*/ 0 h 2419350"/>
              <a:gd name="connsiteX1-119" fmla="*/ 1606550 w 4165600"/>
              <a:gd name="connsiteY1-120" fmla="*/ 800100 h 2419350"/>
              <a:gd name="connsiteX2-121" fmla="*/ 391794 w 4165600"/>
              <a:gd name="connsiteY2-122" fmla="*/ 2339357 h 2419350"/>
              <a:gd name="connsiteX3-123" fmla="*/ 0 w 4165600"/>
              <a:gd name="connsiteY3-124" fmla="*/ 2419350 h 2419350"/>
              <a:gd name="connsiteX0-125" fmla="*/ 4165600 w 4165600"/>
              <a:gd name="connsiteY0-126" fmla="*/ 0 h 2419350"/>
              <a:gd name="connsiteX1-127" fmla="*/ 1606550 w 4165600"/>
              <a:gd name="connsiteY1-128" fmla="*/ 800100 h 2419350"/>
              <a:gd name="connsiteX2-129" fmla="*/ 391794 w 4165600"/>
              <a:gd name="connsiteY2-130" fmla="*/ 2339357 h 2419350"/>
              <a:gd name="connsiteX3-131" fmla="*/ 0 w 4165600"/>
              <a:gd name="connsiteY3-132" fmla="*/ 2419350 h 2419350"/>
              <a:gd name="connsiteX0-133" fmla="*/ 4165600 w 4165600"/>
              <a:gd name="connsiteY0-134" fmla="*/ 0 h 2419350"/>
              <a:gd name="connsiteX1-135" fmla="*/ 1606550 w 4165600"/>
              <a:gd name="connsiteY1-136" fmla="*/ 800100 h 2419350"/>
              <a:gd name="connsiteX2-137" fmla="*/ 675181 w 4165600"/>
              <a:gd name="connsiteY2-138" fmla="*/ 2031302 h 2419350"/>
              <a:gd name="connsiteX3-139" fmla="*/ 0 w 4165600"/>
              <a:gd name="connsiteY3-140" fmla="*/ 2419350 h 2419350"/>
              <a:gd name="connsiteX0-141" fmla="*/ 4165600 w 4165600"/>
              <a:gd name="connsiteY0-142" fmla="*/ 0 h 2419350"/>
              <a:gd name="connsiteX1-143" fmla="*/ 1606550 w 4165600"/>
              <a:gd name="connsiteY1-144" fmla="*/ 800100 h 2419350"/>
              <a:gd name="connsiteX2-145" fmla="*/ 675181 w 4165600"/>
              <a:gd name="connsiteY2-146" fmla="*/ 2031302 h 2419350"/>
              <a:gd name="connsiteX3-147" fmla="*/ 0 w 4165600"/>
              <a:gd name="connsiteY3-148" fmla="*/ 2419350 h 2419350"/>
              <a:gd name="connsiteX0-149" fmla="*/ 4165600 w 4165600"/>
              <a:gd name="connsiteY0-150" fmla="*/ 0 h 2419350"/>
              <a:gd name="connsiteX1-151" fmla="*/ 1606550 w 4165600"/>
              <a:gd name="connsiteY1-152" fmla="*/ 800100 h 2419350"/>
              <a:gd name="connsiteX2-153" fmla="*/ 675181 w 4165600"/>
              <a:gd name="connsiteY2-154" fmla="*/ 2031302 h 2419350"/>
              <a:gd name="connsiteX3-155" fmla="*/ 0 w 4165600"/>
              <a:gd name="connsiteY3-156" fmla="*/ 2419350 h 2419350"/>
              <a:gd name="connsiteX0-157" fmla="*/ 4165600 w 4165600"/>
              <a:gd name="connsiteY0-158" fmla="*/ 0 h 2419350"/>
              <a:gd name="connsiteX1-159" fmla="*/ 1606550 w 4165600"/>
              <a:gd name="connsiteY1-160" fmla="*/ 800100 h 2419350"/>
              <a:gd name="connsiteX2-161" fmla="*/ 675181 w 4165600"/>
              <a:gd name="connsiteY2-162" fmla="*/ 2031302 h 2419350"/>
              <a:gd name="connsiteX3-163" fmla="*/ 0 w 4165600"/>
              <a:gd name="connsiteY3-164" fmla="*/ 2419350 h 2419350"/>
              <a:gd name="connsiteX0-165" fmla="*/ 4165600 w 4165600"/>
              <a:gd name="connsiteY0-166" fmla="*/ 0 h 2419350"/>
              <a:gd name="connsiteX1-167" fmla="*/ 1606550 w 4165600"/>
              <a:gd name="connsiteY1-168" fmla="*/ 800100 h 2419350"/>
              <a:gd name="connsiteX2-169" fmla="*/ 675181 w 4165600"/>
              <a:gd name="connsiteY2-170" fmla="*/ 2031302 h 2419350"/>
              <a:gd name="connsiteX3-171" fmla="*/ 0 w 4165600"/>
              <a:gd name="connsiteY3-172" fmla="*/ 2419350 h 2419350"/>
              <a:gd name="connsiteX0-173" fmla="*/ 4165600 w 4165600"/>
              <a:gd name="connsiteY0-174" fmla="*/ 0 h 2419350"/>
              <a:gd name="connsiteX1-175" fmla="*/ 1606550 w 4165600"/>
              <a:gd name="connsiteY1-176" fmla="*/ 800100 h 2419350"/>
              <a:gd name="connsiteX2-177" fmla="*/ 682840 w 4165600"/>
              <a:gd name="connsiteY2-178" fmla="*/ 2046329 h 2419350"/>
              <a:gd name="connsiteX3-179" fmla="*/ 0 w 4165600"/>
              <a:gd name="connsiteY3-180" fmla="*/ 2419350 h 2419350"/>
              <a:gd name="connsiteX0-181" fmla="*/ 4165600 w 4165600"/>
              <a:gd name="connsiteY0-182" fmla="*/ 0 h 2419350"/>
              <a:gd name="connsiteX1-183" fmla="*/ 1606550 w 4165600"/>
              <a:gd name="connsiteY1-184" fmla="*/ 800100 h 2419350"/>
              <a:gd name="connsiteX2-185" fmla="*/ 682840 w 4165600"/>
              <a:gd name="connsiteY2-186" fmla="*/ 2046329 h 2419350"/>
              <a:gd name="connsiteX3-187" fmla="*/ 0 w 4165600"/>
              <a:gd name="connsiteY3-188" fmla="*/ 2419350 h 2419350"/>
              <a:gd name="connsiteX0-189" fmla="*/ 4165600 w 4165600"/>
              <a:gd name="connsiteY0-190" fmla="*/ 0 h 2419350"/>
              <a:gd name="connsiteX1-191" fmla="*/ 1606550 w 4165600"/>
              <a:gd name="connsiteY1-192" fmla="*/ 800100 h 2419350"/>
              <a:gd name="connsiteX2-193" fmla="*/ 682840 w 4165600"/>
              <a:gd name="connsiteY2-194" fmla="*/ 2046329 h 2419350"/>
              <a:gd name="connsiteX3-195" fmla="*/ 0 w 4165600"/>
              <a:gd name="connsiteY3-196" fmla="*/ 2419350 h 2419350"/>
              <a:gd name="connsiteX0-197" fmla="*/ 4165600 w 4165600"/>
              <a:gd name="connsiteY0-198" fmla="*/ 0 h 2419350"/>
              <a:gd name="connsiteX1-199" fmla="*/ 1606550 w 4165600"/>
              <a:gd name="connsiteY1-200" fmla="*/ 800100 h 2419350"/>
              <a:gd name="connsiteX2-201" fmla="*/ 682840 w 4165600"/>
              <a:gd name="connsiteY2-202" fmla="*/ 2046329 h 2419350"/>
              <a:gd name="connsiteX3-203" fmla="*/ 0 w 4165600"/>
              <a:gd name="connsiteY3-204" fmla="*/ 2419350 h 2419350"/>
              <a:gd name="connsiteX0-205" fmla="*/ 4165600 w 4165600"/>
              <a:gd name="connsiteY0-206" fmla="*/ 0 h 2419350"/>
              <a:gd name="connsiteX1-207" fmla="*/ 1606550 w 4165600"/>
              <a:gd name="connsiteY1-208" fmla="*/ 800100 h 2419350"/>
              <a:gd name="connsiteX2-209" fmla="*/ 682840 w 4165600"/>
              <a:gd name="connsiteY2-210" fmla="*/ 2046329 h 2419350"/>
              <a:gd name="connsiteX3-211" fmla="*/ 0 w 4165600"/>
              <a:gd name="connsiteY3-212" fmla="*/ 2419350 h 2419350"/>
              <a:gd name="connsiteX0-213" fmla="*/ 4165600 w 4165600"/>
              <a:gd name="connsiteY0-214" fmla="*/ 0 h 2419350"/>
              <a:gd name="connsiteX1-215" fmla="*/ 1606550 w 4165600"/>
              <a:gd name="connsiteY1-216" fmla="*/ 800100 h 2419350"/>
              <a:gd name="connsiteX2-217" fmla="*/ 682840 w 4165600"/>
              <a:gd name="connsiteY2-218" fmla="*/ 2046329 h 2419350"/>
              <a:gd name="connsiteX3-219" fmla="*/ 0 w 4165600"/>
              <a:gd name="connsiteY3-220" fmla="*/ 2419350 h 2419350"/>
              <a:gd name="connsiteX0-221" fmla="*/ 4165600 w 4165600"/>
              <a:gd name="connsiteY0-222" fmla="*/ 0 h 2419350"/>
              <a:gd name="connsiteX1-223" fmla="*/ 1879406 w 4165600"/>
              <a:gd name="connsiteY1-224" fmla="*/ 532430 h 2419350"/>
              <a:gd name="connsiteX2-225" fmla="*/ 682840 w 4165600"/>
              <a:gd name="connsiteY2-226" fmla="*/ 2046329 h 2419350"/>
              <a:gd name="connsiteX3-227" fmla="*/ 0 w 4165600"/>
              <a:gd name="connsiteY3-228" fmla="*/ 2419350 h 2419350"/>
              <a:gd name="connsiteX0-229" fmla="*/ 4165600 w 4165600"/>
              <a:gd name="connsiteY0-230" fmla="*/ 0 h 2419350"/>
              <a:gd name="connsiteX1-231" fmla="*/ 1879406 w 4165600"/>
              <a:gd name="connsiteY1-232" fmla="*/ 532430 h 2419350"/>
              <a:gd name="connsiteX2-233" fmla="*/ 682840 w 4165600"/>
              <a:gd name="connsiteY2-234" fmla="*/ 2046329 h 2419350"/>
              <a:gd name="connsiteX3-235" fmla="*/ 0 w 4165600"/>
              <a:gd name="connsiteY3-236" fmla="*/ 2419350 h 2419350"/>
              <a:gd name="connsiteX0-237" fmla="*/ 4165600 w 4165600"/>
              <a:gd name="connsiteY0-238" fmla="*/ 0 h 2419350"/>
              <a:gd name="connsiteX1-239" fmla="*/ 1879406 w 4165600"/>
              <a:gd name="connsiteY1-240" fmla="*/ 532430 h 2419350"/>
              <a:gd name="connsiteX2-241" fmla="*/ 682840 w 4165600"/>
              <a:gd name="connsiteY2-242" fmla="*/ 2046329 h 2419350"/>
              <a:gd name="connsiteX3-243" fmla="*/ 0 w 4165600"/>
              <a:gd name="connsiteY3-244" fmla="*/ 2419350 h 2419350"/>
              <a:gd name="connsiteX0-245" fmla="*/ 4165600 w 4165600"/>
              <a:gd name="connsiteY0-246" fmla="*/ 0 h 2419350"/>
              <a:gd name="connsiteX1-247" fmla="*/ 1879406 w 4165600"/>
              <a:gd name="connsiteY1-248" fmla="*/ 532430 h 2419350"/>
              <a:gd name="connsiteX2-249" fmla="*/ 682840 w 4165600"/>
              <a:gd name="connsiteY2-250" fmla="*/ 2046329 h 2419350"/>
              <a:gd name="connsiteX3-251" fmla="*/ 0 w 4165600"/>
              <a:gd name="connsiteY3-252" fmla="*/ 2419350 h 2419350"/>
              <a:gd name="connsiteX0-253" fmla="*/ 4165600 w 4165600"/>
              <a:gd name="connsiteY0-254" fmla="*/ 0 h 2419350"/>
              <a:gd name="connsiteX1-255" fmla="*/ 1879406 w 4165600"/>
              <a:gd name="connsiteY1-256" fmla="*/ 532430 h 2419350"/>
              <a:gd name="connsiteX2-257" fmla="*/ 682840 w 4165600"/>
              <a:gd name="connsiteY2-258" fmla="*/ 2046329 h 2419350"/>
              <a:gd name="connsiteX3-259" fmla="*/ 0 w 4165600"/>
              <a:gd name="connsiteY3-260" fmla="*/ 2419350 h 2419350"/>
              <a:gd name="connsiteX0-261" fmla="*/ 4165600 w 4165600"/>
              <a:gd name="connsiteY0-262" fmla="*/ 0 h 2419350"/>
              <a:gd name="connsiteX1-263" fmla="*/ 1879406 w 4165600"/>
              <a:gd name="connsiteY1-264" fmla="*/ 532430 h 2419350"/>
              <a:gd name="connsiteX2-265" fmla="*/ 682840 w 4165600"/>
              <a:gd name="connsiteY2-266" fmla="*/ 2046329 h 2419350"/>
              <a:gd name="connsiteX3-267" fmla="*/ 0 w 4165600"/>
              <a:gd name="connsiteY3-268" fmla="*/ 2419350 h 2419350"/>
              <a:gd name="connsiteX0-269" fmla="*/ 4165600 w 4165600"/>
              <a:gd name="connsiteY0-270" fmla="*/ 0 h 2419350"/>
              <a:gd name="connsiteX1-271" fmla="*/ 1984719 w 4165600"/>
              <a:gd name="connsiteY1-272" fmla="*/ 424423 h 2419350"/>
              <a:gd name="connsiteX2-273" fmla="*/ 682840 w 4165600"/>
              <a:gd name="connsiteY2-274" fmla="*/ 2046329 h 2419350"/>
              <a:gd name="connsiteX3-275" fmla="*/ 0 w 4165600"/>
              <a:gd name="connsiteY3-276" fmla="*/ 2419350 h 2419350"/>
              <a:gd name="connsiteX0-277" fmla="*/ 4165600 w 4165600"/>
              <a:gd name="connsiteY0-278" fmla="*/ 0 h 2419350"/>
              <a:gd name="connsiteX1-279" fmla="*/ 1984719 w 4165600"/>
              <a:gd name="connsiteY1-280" fmla="*/ 424423 h 2419350"/>
              <a:gd name="connsiteX2-281" fmla="*/ 682840 w 4165600"/>
              <a:gd name="connsiteY2-282" fmla="*/ 2046329 h 2419350"/>
              <a:gd name="connsiteX3-283" fmla="*/ 0 w 4165600"/>
              <a:gd name="connsiteY3-284" fmla="*/ 2419350 h 2419350"/>
              <a:gd name="connsiteX0-285" fmla="*/ 4165600 w 4165600"/>
              <a:gd name="connsiteY0-286" fmla="*/ 0 h 2419350"/>
              <a:gd name="connsiteX1-287" fmla="*/ 1984719 w 4165600"/>
              <a:gd name="connsiteY1-288" fmla="*/ 424423 h 2419350"/>
              <a:gd name="connsiteX2-289" fmla="*/ 682840 w 4165600"/>
              <a:gd name="connsiteY2-290" fmla="*/ 2046329 h 2419350"/>
              <a:gd name="connsiteX3-291" fmla="*/ 0 w 4165600"/>
              <a:gd name="connsiteY3-292" fmla="*/ 2419350 h 2419350"/>
              <a:gd name="connsiteX0-293" fmla="*/ 4165600 w 4165600"/>
              <a:gd name="connsiteY0-294" fmla="*/ 0 h 2419350"/>
              <a:gd name="connsiteX1-295" fmla="*/ 1984719 w 4165600"/>
              <a:gd name="connsiteY1-296" fmla="*/ 424423 h 2419350"/>
              <a:gd name="connsiteX2-297" fmla="*/ 644545 w 4165600"/>
              <a:gd name="connsiteY2-298" fmla="*/ 2102681 h 2419350"/>
              <a:gd name="connsiteX3-299" fmla="*/ 0 w 4165600"/>
              <a:gd name="connsiteY3-300" fmla="*/ 2419350 h 2419350"/>
              <a:gd name="connsiteX0-301" fmla="*/ 4165600 w 4165600"/>
              <a:gd name="connsiteY0-302" fmla="*/ 0 h 2419350"/>
              <a:gd name="connsiteX1-303" fmla="*/ 1984719 w 4165600"/>
              <a:gd name="connsiteY1-304" fmla="*/ 424423 h 2419350"/>
              <a:gd name="connsiteX2-305" fmla="*/ 644545 w 4165600"/>
              <a:gd name="connsiteY2-306" fmla="*/ 2102681 h 2419350"/>
              <a:gd name="connsiteX3-307" fmla="*/ 0 w 4165600"/>
              <a:gd name="connsiteY3-308" fmla="*/ 2419350 h 2419350"/>
              <a:gd name="connsiteX0-309" fmla="*/ 4165600 w 4165600"/>
              <a:gd name="connsiteY0-310" fmla="*/ 0 h 2419350"/>
              <a:gd name="connsiteX1-311" fmla="*/ 1984719 w 4165600"/>
              <a:gd name="connsiteY1-312" fmla="*/ 424423 h 2419350"/>
              <a:gd name="connsiteX2-313" fmla="*/ 644545 w 4165600"/>
              <a:gd name="connsiteY2-314" fmla="*/ 2102681 h 2419350"/>
              <a:gd name="connsiteX3-315" fmla="*/ 0 w 4165600"/>
              <a:gd name="connsiteY3-316" fmla="*/ 2419350 h 2419350"/>
              <a:gd name="connsiteX0-317" fmla="*/ 4165600 w 4165600"/>
              <a:gd name="connsiteY0-318" fmla="*/ 0 h 2419350"/>
              <a:gd name="connsiteX1-319" fmla="*/ 1984719 w 4165600"/>
              <a:gd name="connsiteY1-320" fmla="*/ 424423 h 2419350"/>
              <a:gd name="connsiteX2-321" fmla="*/ 644545 w 4165600"/>
              <a:gd name="connsiteY2-322" fmla="*/ 2102681 h 2419350"/>
              <a:gd name="connsiteX3-323" fmla="*/ 0 w 4165600"/>
              <a:gd name="connsiteY3-324" fmla="*/ 2419350 h 2419350"/>
              <a:gd name="connsiteX0-325" fmla="*/ 4165600 w 4165600"/>
              <a:gd name="connsiteY0-326" fmla="*/ 0 h 2419350"/>
              <a:gd name="connsiteX1-327" fmla="*/ 1984719 w 4165600"/>
              <a:gd name="connsiteY1-328" fmla="*/ 424423 h 2419350"/>
              <a:gd name="connsiteX2-329" fmla="*/ 644545 w 4165600"/>
              <a:gd name="connsiteY2-330" fmla="*/ 2102681 h 2419350"/>
              <a:gd name="connsiteX3-331" fmla="*/ 0 w 4165600"/>
              <a:gd name="connsiteY3-332" fmla="*/ 2419350 h 2419350"/>
              <a:gd name="connsiteX0-333" fmla="*/ 4165600 w 4165600"/>
              <a:gd name="connsiteY0-334" fmla="*/ 0 h 2419350"/>
              <a:gd name="connsiteX1-335" fmla="*/ 1984719 w 4165600"/>
              <a:gd name="connsiteY1-336" fmla="*/ 424423 h 2419350"/>
              <a:gd name="connsiteX2-337" fmla="*/ 644545 w 4165600"/>
              <a:gd name="connsiteY2-338" fmla="*/ 2102681 h 2419350"/>
              <a:gd name="connsiteX3-339" fmla="*/ 0 w 4165600"/>
              <a:gd name="connsiteY3-340" fmla="*/ 2419350 h 2419350"/>
              <a:gd name="connsiteX0-341" fmla="*/ 4165600 w 4165600"/>
              <a:gd name="connsiteY0-342" fmla="*/ 0 h 2419350"/>
              <a:gd name="connsiteX1-343" fmla="*/ 1984719 w 4165600"/>
              <a:gd name="connsiteY1-344" fmla="*/ 424423 h 2419350"/>
              <a:gd name="connsiteX2-345" fmla="*/ 644545 w 4165600"/>
              <a:gd name="connsiteY2-346" fmla="*/ 2102681 h 2419350"/>
              <a:gd name="connsiteX3-347" fmla="*/ 0 w 4165600"/>
              <a:gd name="connsiteY3-348" fmla="*/ 2419350 h 2419350"/>
              <a:gd name="connsiteX0-349" fmla="*/ 4165600 w 4165600"/>
              <a:gd name="connsiteY0-350" fmla="*/ 0 h 2419350"/>
              <a:gd name="connsiteX1-351" fmla="*/ 1984719 w 4165600"/>
              <a:gd name="connsiteY1-352" fmla="*/ 424423 h 2419350"/>
              <a:gd name="connsiteX2-353" fmla="*/ 644545 w 4165600"/>
              <a:gd name="connsiteY2-354" fmla="*/ 2102681 h 2419350"/>
              <a:gd name="connsiteX3-355" fmla="*/ 0 w 4165600"/>
              <a:gd name="connsiteY3-356" fmla="*/ 2419350 h 2419350"/>
              <a:gd name="connsiteX0-357" fmla="*/ 4165600 w 4165600"/>
              <a:gd name="connsiteY0-358" fmla="*/ 0 h 2419350"/>
              <a:gd name="connsiteX1-359" fmla="*/ 1984719 w 4165600"/>
              <a:gd name="connsiteY1-360" fmla="*/ 424423 h 2419350"/>
              <a:gd name="connsiteX2-361" fmla="*/ 644545 w 4165600"/>
              <a:gd name="connsiteY2-362" fmla="*/ 2102681 h 2419350"/>
              <a:gd name="connsiteX3-363" fmla="*/ 0 w 4165600"/>
              <a:gd name="connsiteY3-364" fmla="*/ 2419350 h 2419350"/>
              <a:gd name="connsiteX0-365" fmla="*/ 4165600 w 4165600"/>
              <a:gd name="connsiteY0-366" fmla="*/ 0 h 2419350"/>
              <a:gd name="connsiteX1-367" fmla="*/ 1984719 w 4165600"/>
              <a:gd name="connsiteY1-368" fmla="*/ 424423 h 2419350"/>
              <a:gd name="connsiteX2-369" fmla="*/ 644545 w 4165600"/>
              <a:gd name="connsiteY2-370" fmla="*/ 2102681 h 2419350"/>
              <a:gd name="connsiteX3-371" fmla="*/ 0 w 4165600"/>
              <a:gd name="connsiteY3-372" fmla="*/ 2419350 h 2419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4165600" h="2419350">
                <a:moveTo>
                  <a:pt x="4165600" y="0"/>
                </a:moveTo>
                <a:cubicBezTo>
                  <a:pt x="2271183" y="11641"/>
                  <a:pt x="2086550" y="345218"/>
                  <a:pt x="1984719" y="424423"/>
                </a:cubicBezTo>
                <a:cubicBezTo>
                  <a:pt x="1618396" y="747320"/>
                  <a:pt x="924798" y="1797431"/>
                  <a:pt x="644545" y="2102681"/>
                </a:cubicBezTo>
                <a:cubicBezTo>
                  <a:pt x="398423" y="2347552"/>
                  <a:pt x="314417" y="2362632"/>
                  <a:pt x="0" y="241935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9417899" y="1161522"/>
            <a:ext cx="65422" cy="69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9134342" y="1416936"/>
            <a:ext cx="65422" cy="69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8819448" y="1701065"/>
            <a:ext cx="65422" cy="69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46" idx="7"/>
          </p:cNvCxnSpPr>
          <p:nvPr/>
        </p:nvCxnSpPr>
        <p:spPr>
          <a:xfrm flipV="1">
            <a:off x="8875289" y="1202310"/>
            <a:ext cx="574490" cy="508902"/>
          </a:xfrm>
          <a:prstGeom prst="line">
            <a:avLst/>
          </a:prstGeom>
          <a:ln w="635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7987348" y="3526067"/>
            <a:ext cx="3819997" cy="3364867"/>
            <a:chOff x="-399071" y="1473200"/>
            <a:chExt cx="5978114" cy="5214279"/>
          </a:xfrm>
        </p:grpSpPr>
        <p:grpSp>
          <p:nvGrpSpPr>
            <p:cNvPr id="83" name="组合 82"/>
            <p:cNvGrpSpPr/>
            <p:nvPr/>
          </p:nvGrpSpPr>
          <p:grpSpPr>
            <a:xfrm>
              <a:off x="520369" y="1611367"/>
              <a:ext cx="3888742" cy="2410481"/>
              <a:chOff x="1924050" y="1571625"/>
              <a:chExt cx="4362450" cy="3000375"/>
            </a:xfrm>
          </p:grpSpPr>
          <p:cxnSp>
            <p:nvCxnSpPr>
              <p:cNvPr id="133" name="直接箭头连接符 132"/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箭头连接符 133"/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文本框 83"/>
                <p:cNvSpPr txBox="1"/>
                <p:nvPr/>
              </p:nvSpPr>
              <p:spPr>
                <a:xfrm>
                  <a:off x="4231654" y="4010583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84" name="文本框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654" y="4010583"/>
                  <a:ext cx="509442" cy="413435"/>
                </a:xfrm>
                <a:prstGeom prst="rect">
                  <a:avLst/>
                </a:prstGeom>
                <a:blipFill rotWithShape="1">
                  <a:blip r:embed="rId1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5" name="文本框 84"/>
                <p:cNvSpPr txBox="1"/>
                <p:nvPr/>
              </p:nvSpPr>
              <p:spPr>
                <a:xfrm>
                  <a:off x="90814" y="1473200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85" name="文本框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14" y="1473200"/>
                  <a:ext cx="509442" cy="413435"/>
                </a:xfrm>
                <a:prstGeom prst="rect">
                  <a:avLst/>
                </a:prstGeom>
                <a:blipFill rotWithShape="1">
                  <a:blip r:embed="rId1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任意多边形: 形状 87"/>
            <p:cNvSpPr/>
            <p:nvPr/>
          </p:nvSpPr>
          <p:spPr>
            <a:xfrm>
              <a:off x="537350" y="1756858"/>
              <a:ext cx="3694304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-1" fmla="*/ 2413000 w 2413000"/>
                <a:gd name="connsiteY0-2" fmla="*/ 0 h 2146300"/>
                <a:gd name="connsiteX1-3" fmla="*/ 1504950 w 2413000"/>
                <a:gd name="connsiteY1-4" fmla="*/ 660400 h 2146300"/>
                <a:gd name="connsiteX2-5" fmla="*/ 0 w 2413000"/>
                <a:gd name="connsiteY2-6" fmla="*/ 2146300 h 2146300"/>
                <a:gd name="connsiteX0-7" fmla="*/ 4019550 w 4019550"/>
                <a:gd name="connsiteY0-8" fmla="*/ 0 h 2374900"/>
                <a:gd name="connsiteX1-9" fmla="*/ 1504950 w 4019550"/>
                <a:gd name="connsiteY1-10" fmla="*/ 889000 h 2374900"/>
                <a:gd name="connsiteX2-11" fmla="*/ 0 w 4019550"/>
                <a:gd name="connsiteY2-12" fmla="*/ 2374900 h 2374900"/>
                <a:gd name="connsiteX0-13" fmla="*/ 4019550 w 4019550"/>
                <a:gd name="connsiteY0-14" fmla="*/ 0 h 2374900"/>
                <a:gd name="connsiteX1-15" fmla="*/ 1504950 w 4019550"/>
                <a:gd name="connsiteY1-16" fmla="*/ 889000 h 2374900"/>
                <a:gd name="connsiteX2-17" fmla="*/ 0 w 4019550"/>
                <a:gd name="connsiteY2-18" fmla="*/ 2374900 h 2374900"/>
                <a:gd name="connsiteX0-19" fmla="*/ 4165600 w 4165600"/>
                <a:gd name="connsiteY0-20" fmla="*/ 0 h 2419350"/>
                <a:gd name="connsiteX1-21" fmla="*/ 1504950 w 4165600"/>
                <a:gd name="connsiteY1-22" fmla="*/ 933450 h 2419350"/>
                <a:gd name="connsiteX2-23" fmla="*/ 0 w 4165600"/>
                <a:gd name="connsiteY2-24" fmla="*/ 2419350 h 2419350"/>
                <a:gd name="connsiteX0-25" fmla="*/ 4165600 w 4165600"/>
                <a:gd name="connsiteY0-26" fmla="*/ 0 h 2419350"/>
                <a:gd name="connsiteX1-27" fmla="*/ 1504950 w 4165600"/>
                <a:gd name="connsiteY1-28" fmla="*/ 933450 h 2419350"/>
                <a:gd name="connsiteX2-29" fmla="*/ 0 w 4165600"/>
                <a:gd name="connsiteY2-30" fmla="*/ 2419350 h 2419350"/>
                <a:gd name="connsiteX0-31" fmla="*/ 4165600 w 4165600"/>
                <a:gd name="connsiteY0-32" fmla="*/ 0 h 2419350"/>
                <a:gd name="connsiteX1-33" fmla="*/ 1504950 w 4165600"/>
                <a:gd name="connsiteY1-34" fmla="*/ 933450 h 2419350"/>
                <a:gd name="connsiteX2-35" fmla="*/ 0 w 4165600"/>
                <a:gd name="connsiteY2-36" fmla="*/ 2419350 h 2419350"/>
                <a:gd name="connsiteX0-37" fmla="*/ 4165600 w 4165600"/>
                <a:gd name="connsiteY0-38" fmla="*/ 0 h 2419350"/>
                <a:gd name="connsiteX1-39" fmla="*/ 1504950 w 4165600"/>
                <a:gd name="connsiteY1-40" fmla="*/ 933450 h 2419350"/>
                <a:gd name="connsiteX2-41" fmla="*/ 0 w 4165600"/>
                <a:gd name="connsiteY2-42" fmla="*/ 2419350 h 2419350"/>
                <a:gd name="connsiteX0-43" fmla="*/ 4165600 w 4165600"/>
                <a:gd name="connsiteY0-44" fmla="*/ 0 h 2419350"/>
                <a:gd name="connsiteX1-45" fmla="*/ 1504950 w 4165600"/>
                <a:gd name="connsiteY1-46" fmla="*/ 933450 h 2419350"/>
                <a:gd name="connsiteX2-47" fmla="*/ 0 w 4165600"/>
                <a:gd name="connsiteY2-48" fmla="*/ 2419350 h 2419350"/>
                <a:gd name="connsiteX0-49" fmla="*/ 4165600 w 4165600"/>
                <a:gd name="connsiteY0-50" fmla="*/ 0 h 2419350"/>
                <a:gd name="connsiteX1-51" fmla="*/ 1606550 w 4165600"/>
                <a:gd name="connsiteY1-52" fmla="*/ 800100 h 2419350"/>
                <a:gd name="connsiteX2-53" fmla="*/ 0 w 4165600"/>
                <a:gd name="connsiteY2-54" fmla="*/ 2419350 h 2419350"/>
                <a:gd name="connsiteX0-55" fmla="*/ 4165600 w 4165600"/>
                <a:gd name="connsiteY0-56" fmla="*/ 0 h 2419350"/>
                <a:gd name="connsiteX1-57" fmla="*/ 1606550 w 4165600"/>
                <a:gd name="connsiteY1-58" fmla="*/ 800100 h 2419350"/>
                <a:gd name="connsiteX2-59" fmla="*/ 1165364 w 4165600"/>
                <a:gd name="connsiteY2-60" fmla="*/ 1234869 h 2419350"/>
                <a:gd name="connsiteX3" fmla="*/ 0 w 4165600"/>
                <a:gd name="connsiteY3" fmla="*/ 2419350 h 2419350"/>
                <a:gd name="connsiteX0-61" fmla="*/ 4165600 w 4165600"/>
                <a:gd name="connsiteY0-62" fmla="*/ 0 h 2419350"/>
                <a:gd name="connsiteX1-63" fmla="*/ 1606550 w 4165600"/>
                <a:gd name="connsiteY1-64" fmla="*/ 800100 h 2419350"/>
                <a:gd name="connsiteX2-65" fmla="*/ 391794 w 4165600"/>
                <a:gd name="connsiteY2-66" fmla="*/ 2271735 h 2419350"/>
                <a:gd name="connsiteX3-67" fmla="*/ 0 w 4165600"/>
                <a:gd name="connsiteY3-68" fmla="*/ 2419350 h 2419350"/>
                <a:gd name="connsiteX0-69" fmla="*/ 4165600 w 4165600"/>
                <a:gd name="connsiteY0-70" fmla="*/ 0 h 2419350"/>
                <a:gd name="connsiteX1-71" fmla="*/ 1606550 w 4165600"/>
                <a:gd name="connsiteY1-72" fmla="*/ 800100 h 2419350"/>
                <a:gd name="connsiteX2-73" fmla="*/ 391794 w 4165600"/>
                <a:gd name="connsiteY2-74" fmla="*/ 2271735 h 2419350"/>
                <a:gd name="connsiteX3-75" fmla="*/ 0 w 4165600"/>
                <a:gd name="connsiteY3-76" fmla="*/ 2419350 h 2419350"/>
                <a:gd name="connsiteX0-77" fmla="*/ 4165600 w 4165600"/>
                <a:gd name="connsiteY0-78" fmla="*/ 0 h 2419350"/>
                <a:gd name="connsiteX1-79" fmla="*/ 1606550 w 4165600"/>
                <a:gd name="connsiteY1-80" fmla="*/ 800100 h 2419350"/>
                <a:gd name="connsiteX2-81" fmla="*/ 391794 w 4165600"/>
                <a:gd name="connsiteY2-82" fmla="*/ 2271735 h 2419350"/>
                <a:gd name="connsiteX3-83" fmla="*/ 0 w 4165600"/>
                <a:gd name="connsiteY3-84" fmla="*/ 2419350 h 2419350"/>
                <a:gd name="connsiteX0-85" fmla="*/ 4165600 w 4165600"/>
                <a:gd name="connsiteY0-86" fmla="*/ 0 h 2419350"/>
                <a:gd name="connsiteX1-87" fmla="*/ 1606550 w 4165600"/>
                <a:gd name="connsiteY1-88" fmla="*/ 800100 h 2419350"/>
                <a:gd name="connsiteX2-89" fmla="*/ 391794 w 4165600"/>
                <a:gd name="connsiteY2-90" fmla="*/ 2271735 h 2419350"/>
                <a:gd name="connsiteX3-91" fmla="*/ 0 w 4165600"/>
                <a:gd name="connsiteY3-92" fmla="*/ 2419350 h 2419350"/>
                <a:gd name="connsiteX0-93" fmla="*/ 4165600 w 4165600"/>
                <a:gd name="connsiteY0-94" fmla="*/ 0 h 2419350"/>
                <a:gd name="connsiteX1-95" fmla="*/ 1606550 w 4165600"/>
                <a:gd name="connsiteY1-96" fmla="*/ 800100 h 2419350"/>
                <a:gd name="connsiteX2-97" fmla="*/ 391794 w 4165600"/>
                <a:gd name="connsiteY2-98" fmla="*/ 2339357 h 2419350"/>
                <a:gd name="connsiteX3-99" fmla="*/ 0 w 4165600"/>
                <a:gd name="connsiteY3-100" fmla="*/ 2419350 h 2419350"/>
                <a:gd name="connsiteX0-101" fmla="*/ 4165600 w 4165600"/>
                <a:gd name="connsiteY0-102" fmla="*/ 0 h 2419350"/>
                <a:gd name="connsiteX1-103" fmla="*/ 1606550 w 4165600"/>
                <a:gd name="connsiteY1-104" fmla="*/ 800100 h 2419350"/>
                <a:gd name="connsiteX2-105" fmla="*/ 391794 w 4165600"/>
                <a:gd name="connsiteY2-106" fmla="*/ 2339357 h 2419350"/>
                <a:gd name="connsiteX3-107" fmla="*/ 0 w 4165600"/>
                <a:gd name="connsiteY3-108" fmla="*/ 2419350 h 2419350"/>
                <a:gd name="connsiteX0-109" fmla="*/ 4165600 w 4165600"/>
                <a:gd name="connsiteY0-110" fmla="*/ 0 h 2419350"/>
                <a:gd name="connsiteX1-111" fmla="*/ 1606550 w 4165600"/>
                <a:gd name="connsiteY1-112" fmla="*/ 800100 h 2419350"/>
                <a:gd name="connsiteX2-113" fmla="*/ 391794 w 4165600"/>
                <a:gd name="connsiteY2-114" fmla="*/ 2339357 h 2419350"/>
                <a:gd name="connsiteX3-115" fmla="*/ 0 w 4165600"/>
                <a:gd name="connsiteY3-116" fmla="*/ 2419350 h 2419350"/>
                <a:gd name="connsiteX0-117" fmla="*/ 4165600 w 4165600"/>
                <a:gd name="connsiteY0-118" fmla="*/ 0 h 2419350"/>
                <a:gd name="connsiteX1-119" fmla="*/ 1606550 w 4165600"/>
                <a:gd name="connsiteY1-120" fmla="*/ 800100 h 2419350"/>
                <a:gd name="connsiteX2-121" fmla="*/ 391794 w 4165600"/>
                <a:gd name="connsiteY2-122" fmla="*/ 2339357 h 2419350"/>
                <a:gd name="connsiteX3-123" fmla="*/ 0 w 4165600"/>
                <a:gd name="connsiteY3-124" fmla="*/ 2419350 h 2419350"/>
                <a:gd name="connsiteX0-125" fmla="*/ 4165600 w 4165600"/>
                <a:gd name="connsiteY0-126" fmla="*/ 0 h 2419350"/>
                <a:gd name="connsiteX1-127" fmla="*/ 1606550 w 4165600"/>
                <a:gd name="connsiteY1-128" fmla="*/ 800100 h 2419350"/>
                <a:gd name="connsiteX2-129" fmla="*/ 391794 w 4165600"/>
                <a:gd name="connsiteY2-130" fmla="*/ 2339357 h 2419350"/>
                <a:gd name="connsiteX3-131" fmla="*/ 0 w 4165600"/>
                <a:gd name="connsiteY3-132" fmla="*/ 2419350 h 2419350"/>
                <a:gd name="connsiteX0-133" fmla="*/ 4165600 w 4165600"/>
                <a:gd name="connsiteY0-134" fmla="*/ 0 h 2419350"/>
                <a:gd name="connsiteX1-135" fmla="*/ 1606550 w 4165600"/>
                <a:gd name="connsiteY1-136" fmla="*/ 800100 h 2419350"/>
                <a:gd name="connsiteX2-137" fmla="*/ 675181 w 4165600"/>
                <a:gd name="connsiteY2-138" fmla="*/ 2031302 h 2419350"/>
                <a:gd name="connsiteX3-139" fmla="*/ 0 w 4165600"/>
                <a:gd name="connsiteY3-140" fmla="*/ 2419350 h 2419350"/>
                <a:gd name="connsiteX0-141" fmla="*/ 4165600 w 4165600"/>
                <a:gd name="connsiteY0-142" fmla="*/ 0 h 2419350"/>
                <a:gd name="connsiteX1-143" fmla="*/ 1606550 w 4165600"/>
                <a:gd name="connsiteY1-144" fmla="*/ 800100 h 2419350"/>
                <a:gd name="connsiteX2-145" fmla="*/ 675181 w 4165600"/>
                <a:gd name="connsiteY2-146" fmla="*/ 2031302 h 2419350"/>
                <a:gd name="connsiteX3-147" fmla="*/ 0 w 4165600"/>
                <a:gd name="connsiteY3-148" fmla="*/ 2419350 h 2419350"/>
                <a:gd name="connsiteX0-149" fmla="*/ 4165600 w 4165600"/>
                <a:gd name="connsiteY0-150" fmla="*/ 0 h 2419350"/>
                <a:gd name="connsiteX1-151" fmla="*/ 1606550 w 4165600"/>
                <a:gd name="connsiteY1-152" fmla="*/ 800100 h 2419350"/>
                <a:gd name="connsiteX2-153" fmla="*/ 675181 w 4165600"/>
                <a:gd name="connsiteY2-154" fmla="*/ 2031302 h 2419350"/>
                <a:gd name="connsiteX3-155" fmla="*/ 0 w 4165600"/>
                <a:gd name="connsiteY3-156" fmla="*/ 2419350 h 2419350"/>
                <a:gd name="connsiteX0-157" fmla="*/ 4165600 w 4165600"/>
                <a:gd name="connsiteY0-158" fmla="*/ 0 h 2419350"/>
                <a:gd name="connsiteX1-159" fmla="*/ 1606550 w 4165600"/>
                <a:gd name="connsiteY1-160" fmla="*/ 800100 h 2419350"/>
                <a:gd name="connsiteX2-161" fmla="*/ 675181 w 4165600"/>
                <a:gd name="connsiteY2-162" fmla="*/ 2031302 h 2419350"/>
                <a:gd name="connsiteX3-163" fmla="*/ 0 w 4165600"/>
                <a:gd name="connsiteY3-164" fmla="*/ 2419350 h 2419350"/>
                <a:gd name="connsiteX0-165" fmla="*/ 4165600 w 4165600"/>
                <a:gd name="connsiteY0-166" fmla="*/ 0 h 2419350"/>
                <a:gd name="connsiteX1-167" fmla="*/ 1606550 w 4165600"/>
                <a:gd name="connsiteY1-168" fmla="*/ 800100 h 2419350"/>
                <a:gd name="connsiteX2-169" fmla="*/ 675181 w 4165600"/>
                <a:gd name="connsiteY2-170" fmla="*/ 2031302 h 2419350"/>
                <a:gd name="connsiteX3-171" fmla="*/ 0 w 4165600"/>
                <a:gd name="connsiteY3-172" fmla="*/ 2419350 h 2419350"/>
                <a:gd name="connsiteX0-173" fmla="*/ 4165600 w 4165600"/>
                <a:gd name="connsiteY0-174" fmla="*/ 0 h 2419350"/>
                <a:gd name="connsiteX1-175" fmla="*/ 1606550 w 4165600"/>
                <a:gd name="connsiteY1-176" fmla="*/ 800100 h 2419350"/>
                <a:gd name="connsiteX2-177" fmla="*/ 682840 w 4165600"/>
                <a:gd name="connsiteY2-178" fmla="*/ 2046329 h 2419350"/>
                <a:gd name="connsiteX3-179" fmla="*/ 0 w 4165600"/>
                <a:gd name="connsiteY3-180" fmla="*/ 2419350 h 2419350"/>
                <a:gd name="connsiteX0-181" fmla="*/ 4165600 w 4165600"/>
                <a:gd name="connsiteY0-182" fmla="*/ 0 h 2419350"/>
                <a:gd name="connsiteX1-183" fmla="*/ 1606550 w 4165600"/>
                <a:gd name="connsiteY1-184" fmla="*/ 800100 h 2419350"/>
                <a:gd name="connsiteX2-185" fmla="*/ 682840 w 4165600"/>
                <a:gd name="connsiteY2-186" fmla="*/ 2046329 h 2419350"/>
                <a:gd name="connsiteX3-187" fmla="*/ 0 w 4165600"/>
                <a:gd name="connsiteY3-188" fmla="*/ 2419350 h 2419350"/>
                <a:gd name="connsiteX0-189" fmla="*/ 4165600 w 4165600"/>
                <a:gd name="connsiteY0-190" fmla="*/ 0 h 2419350"/>
                <a:gd name="connsiteX1-191" fmla="*/ 1606550 w 4165600"/>
                <a:gd name="connsiteY1-192" fmla="*/ 800100 h 2419350"/>
                <a:gd name="connsiteX2-193" fmla="*/ 682840 w 4165600"/>
                <a:gd name="connsiteY2-194" fmla="*/ 2046329 h 2419350"/>
                <a:gd name="connsiteX3-195" fmla="*/ 0 w 4165600"/>
                <a:gd name="connsiteY3-196" fmla="*/ 2419350 h 2419350"/>
                <a:gd name="connsiteX0-197" fmla="*/ 4165600 w 4165600"/>
                <a:gd name="connsiteY0-198" fmla="*/ 0 h 2419350"/>
                <a:gd name="connsiteX1-199" fmla="*/ 1606550 w 4165600"/>
                <a:gd name="connsiteY1-200" fmla="*/ 800100 h 2419350"/>
                <a:gd name="connsiteX2-201" fmla="*/ 682840 w 4165600"/>
                <a:gd name="connsiteY2-202" fmla="*/ 2046329 h 2419350"/>
                <a:gd name="connsiteX3-203" fmla="*/ 0 w 4165600"/>
                <a:gd name="connsiteY3-204" fmla="*/ 2419350 h 2419350"/>
                <a:gd name="connsiteX0-205" fmla="*/ 4165600 w 4165600"/>
                <a:gd name="connsiteY0-206" fmla="*/ 0 h 2419350"/>
                <a:gd name="connsiteX1-207" fmla="*/ 1606550 w 4165600"/>
                <a:gd name="connsiteY1-208" fmla="*/ 800100 h 2419350"/>
                <a:gd name="connsiteX2-209" fmla="*/ 682840 w 4165600"/>
                <a:gd name="connsiteY2-210" fmla="*/ 2046329 h 2419350"/>
                <a:gd name="connsiteX3-211" fmla="*/ 0 w 4165600"/>
                <a:gd name="connsiteY3-212" fmla="*/ 2419350 h 2419350"/>
                <a:gd name="connsiteX0-213" fmla="*/ 4165600 w 4165600"/>
                <a:gd name="connsiteY0-214" fmla="*/ 0 h 2419350"/>
                <a:gd name="connsiteX1-215" fmla="*/ 1606550 w 4165600"/>
                <a:gd name="connsiteY1-216" fmla="*/ 800100 h 2419350"/>
                <a:gd name="connsiteX2-217" fmla="*/ 682840 w 4165600"/>
                <a:gd name="connsiteY2-218" fmla="*/ 2046329 h 2419350"/>
                <a:gd name="connsiteX3-219" fmla="*/ 0 w 4165600"/>
                <a:gd name="connsiteY3-220" fmla="*/ 2419350 h 2419350"/>
                <a:gd name="connsiteX0-221" fmla="*/ 4165600 w 4165600"/>
                <a:gd name="connsiteY0-222" fmla="*/ 0 h 2419350"/>
                <a:gd name="connsiteX1-223" fmla="*/ 1879406 w 4165600"/>
                <a:gd name="connsiteY1-224" fmla="*/ 532430 h 2419350"/>
                <a:gd name="connsiteX2-225" fmla="*/ 682840 w 4165600"/>
                <a:gd name="connsiteY2-226" fmla="*/ 2046329 h 2419350"/>
                <a:gd name="connsiteX3-227" fmla="*/ 0 w 4165600"/>
                <a:gd name="connsiteY3-228" fmla="*/ 2419350 h 2419350"/>
                <a:gd name="connsiteX0-229" fmla="*/ 4165600 w 4165600"/>
                <a:gd name="connsiteY0-230" fmla="*/ 0 h 2419350"/>
                <a:gd name="connsiteX1-231" fmla="*/ 1879406 w 4165600"/>
                <a:gd name="connsiteY1-232" fmla="*/ 532430 h 2419350"/>
                <a:gd name="connsiteX2-233" fmla="*/ 682840 w 4165600"/>
                <a:gd name="connsiteY2-234" fmla="*/ 2046329 h 2419350"/>
                <a:gd name="connsiteX3-235" fmla="*/ 0 w 4165600"/>
                <a:gd name="connsiteY3-236" fmla="*/ 2419350 h 2419350"/>
                <a:gd name="connsiteX0-237" fmla="*/ 4165600 w 4165600"/>
                <a:gd name="connsiteY0-238" fmla="*/ 0 h 2419350"/>
                <a:gd name="connsiteX1-239" fmla="*/ 1879406 w 4165600"/>
                <a:gd name="connsiteY1-240" fmla="*/ 532430 h 2419350"/>
                <a:gd name="connsiteX2-241" fmla="*/ 682840 w 4165600"/>
                <a:gd name="connsiteY2-242" fmla="*/ 2046329 h 2419350"/>
                <a:gd name="connsiteX3-243" fmla="*/ 0 w 4165600"/>
                <a:gd name="connsiteY3-244" fmla="*/ 2419350 h 2419350"/>
                <a:gd name="connsiteX0-245" fmla="*/ 4165600 w 4165600"/>
                <a:gd name="connsiteY0-246" fmla="*/ 0 h 2419350"/>
                <a:gd name="connsiteX1-247" fmla="*/ 1879406 w 4165600"/>
                <a:gd name="connsiteY1-248" fmla="*/ 532430 h 2419350"/>
                <a:gd name="connsiteX2-249" fmla="*/ 682840 w 4165600"/>
                <a:gd name="connsiteY2-250" fmla="*/ 2046329 h 2419350"/>
                <a:gd name="connsiteX3-251" fmla="*/ 0 w 4165600"/>
                <a:gd name="connsiteY3-252" fmla="*/ 2419350 h 2419350"/>
                <a:gd name="connsiteX0-253" fmla="*/ 4165600 w 4165600"/>
                <a:gd name="connsiteY0-254" fmla="*/ 0 h 2419350"/>
                <a:gd name="connsiteX1-255" fmla="*/ 1879406 w 4165600"/>
                <a:gd name="connsiteY1-256" fmla="*/ 532430 h 2419350"/>
                <a:gd name="connsiteX2-257" fmla="*/ 682840 w 4165600"/>
                <a:gd name="connsiteY2-258" fmla="*/ 2046329 h 2419350"/>
                <a:gd name="connsiteX3-259" fmla="*/ 0 w 4165600"/>
                <a:gd name="connsiteY3-260" fmla="*/ 2419350 h 2419350"/>
                <a:gd name="connsiteX0-261" fmla="*/ 4165600 w 4165600"/>
                <a:gd name="connsiteY0-262" fmla="*/ 0 h 2419350"/>
                <a:gd name="connsiteX1-263" fmla="*/ 1879406 w 4165600"/>
                <a:gd name="connsiteY1-264" fmla="*/ 532430 h 2419350"/>
                <a:gd name="connsiteX2-265" fmla="*/ 682840 w 4165600"/>
                <a:gd name="connsiteY2-266" fmla="*/ 2046329 h 2419350"/>
                <a:gd name="connsiteX3-267" fmla="*/ 0 w 4165600"/>
                <a:gd name="connsiteY3-268" fmla="*/ 2419350 h 2419350"/>
                <a:gd name="connsiteX0-269" fmla="*/ 4165600 w 4165600"/>
                <a:gd name="connsiteY0-270" fmla="*/ 0 h 2419350"/>
                <a:gd name="connsiteX1-271" fmla="*/ 1984719 w 4165600"/>
                <a:gd name="connsiteY1-272" fmla="*/ 424423 h 2419350"/>
                <a:gd name="connsiteX2-273" fmla="*/ 682840 w 4165600"/>
                <a:gd name="connsiteY2-274" fmla="*/ 2046329 h 2419350"/>
                <a:gd name="connsiteX3-275" fmla="*/ 0 w 4165600"/>
                <a:gd name="connsiteY3-276" fmla="*/ 2419350 h 2419350"/>
                <a:gd name="connsiteX0-277" fmla="*/ 4165600 w 4165600"/>
                <a:gd name="connsiteY0-278" fmla="*/ 0 h 2419350"/>
                <a:gd name="connsiteX1-279" fmla="*/ 1984719 w 4165600"/>
                <a:gd name="connsiteY1-280" fmla="*/ 424423 h 2419350"/>
                <a:gd name="connsiteX2-281" fmla="*/ 682840 w 4165600"/>
                <a:gd name="connsiteY2-282" fmla="*/ 2046329 h 2419350"/>
                <a:gd name="connsiteX3-283" fmla="*/ 0 w 4165600"/>
                <a:gd name="connsiteY3-284" fmla="*/ 2419350 h 2419350"/>
                <a:gd name="connsiteX0-285" fmla="*/ 4165600 w 4165600"/>
                <a:gd name="connsiteY0-286" fmla="*/ 0 h 2419350"/>
                <a:gd name="connsiteX1-287" fmla="*/ 1984719 w 4165600"/>
                <a:gd name="connsiteY1-288" fmla="*/ 424423 h 2419350"/>
                <a:gd name="connsiteX2-289" fmla="*/ 682840 w 4165600"/>
                <a:gd name="connsiteY2-290" fmla="*/ 2046329 h 2419350"/>
                <a:gd name="connsiteX3-291" fmla="*/ 0 w 4165600"/>
                <a:gd name="connsiteY3-292" fmla="*/ 2419350 h 2419350"/>
                <a:gd name="connsiteX0-293" fmla="*/ 4165600 w 4165600"/>
                <a:gd name="connsiteY0-294" fmla="*/ 0 h 2419350"/>
                <a:gd name="connsiteX1-295" fmla="*/ 1984719 w 4165600"/>
                <a:gd name="connsiteY1-296" fmla="*/ 424423 h 2419350"/>
                <a:gd name="connsiteX2-297" fmla="*/ 644545 w 4165600"/>
                <a:gd name="connsiteY2-298" fmla="*/ 2102681 h 2419350"/>
                <a:gd name="connsiteX3-299" fmla="*/ 0 w 4165600"/>
                <a:gd name="connsiteY3-300" fmla="*/ 2419350 h 2419350"/>
                <a:gd name="connsiteX0-301" fmla="*/ 4165600 w 4165600"/>
                <a:gd name="connsiteY0-302" fmla="*/ 0 h 2419350"/>
                <a:gd name="connsiteX1-303" fmla="*/ 1984719 w 4165600"/>
                <a:gd name="connsiteY1-304" fmla="*/ 424423 h 2419350"/>
                <a:gd name="connsiteX2-305" fmla="*/ 644545 w 4165600"/>
                <a:gd name="connsiteY2-306" fmla="*/ 2102681 h 2419350"/>
                <a:gd name="connsiteX3-307" fmla="*/ 0 w 4165600"/>
                <a:gd name="connsiteY3-308" fmla="*/ 2419350 h 2419350"/>
                <a:gd name="connsiteX0-309" fmla="*/ 4165600 w 4165600"/>
                <a:gd name="connsiteY0-310" fmla="*/ 0 h 2419350"/>
                <a:gd name="connsiteX1-311" fmla="*/ 1984719 w 4165600"/>
                <a:gd name="connsiteY1-312" fmla="*/ 424423 h 2419350"/>
                <a:gd name="connsiteX2-313" fmla="*/ 644545 w 4165600"/>
                <a:gd name="connsiteY2-314" fmla="*/ 2102681 h 2419350"/>
                <a:gd name="connsiteX3-315" fmla="*/ 0 w 4165600"/>
                <a:gd name="connsiteY3-316" fmla="*/ 2419350 h 2419350"/>
                <a:gd name="connsiteX0-317" fmla="*/ 4165600 w 4165600"/>
                <a:gd name="connsiteY0-318" fmla="*/ 0 h 2419350"/>
                <a:gd name="connsiteX1-319" fmla="*/ 1984719 w 4165600"/>
                <a:gd name="connsiteY1-320" fmla="*/ 424423 h 2419350"/>
                <a:gd name="connsiteX2-321" fmla="*/ 644545 w 4165600"/>
                <a:gd name="connsiteY2-322" fmla="*/ 2102681 h 2419350"/>
                <a:gd name="connsiteX3-323" fmla="*/ 0 w 4165600"/>
                <a:gd name="connsiteY3-324" fmla="*/ 2419350 h 2419350"/>
                <a:gd name="connsiteX0-325" fmla="*/ 4165600 w 4165600"/>
                <a:gd name="connsiteY0-326" fmla="*/ 0 h 2419350"/>
                <a:gd name="connsiteX1-327" fmla="*/ 1984719 w 4165600"/>
                <a:gd name="connsiteY1-328" fmla="*/ 424423 h 2419350"/>
                <a:gd name="connsiteX2-329" fmla="*/ 644545 w 4165600"/>
                <a:gd name="connsiteY2-330" fmla="*/ 2102681 h 2419350"/>
                <a:gd name="connsiteX3-331" fmla="*/ 0 w 4165600"/>
                <a:gd name="connsiteY3-332" fmla="*/ 2419350 h 2419350"/>
                <a:gd name="connsiteX0-333" fmla="*/ 4165600 w 4165600"/>
                <a:gd name="connsiteY0-334" fmla="*/ 0 h 2419350"/>
                <a:gd name="connsiteX1-335" fmla="*/ 1984719 w 4165600"/>
                <a:gd name="connsiteY1-336" fmla="*/ 424423 h 2419350"/>
                <a:gd name="connsiteX2-337" fmla="*/ 644545 w 4165600"/>
                <a:gd name="connsiteY2-338" fmla="*/ 2102681 h 2419350"/>
                <a:gd name="connsiteX3-339" fmla="*/ 0 w 4165600"/>
                <a:gd name="connsiteY3-340" fmla="*/ 2419350 h 2419350"/>
                <a:gd name="connsiteX0-341" fmla="*/ 4165600 w 4165600"/>
                <a:gd name="connsiteY0-342" fmla="*/ 0 h 2419350"/>
                <a:gd name="connsiteX1-343" fmla="*/ 1984719 w 4165600"/>
                <a:gd name="connsiteY1-344" fmla="*/ 424423 h 2419350"/>
                <a:gd name="connsiteX2-345" fmla="*/ 644545 w 4165600"/>
                <a:gd name="connsiteY2-346" fmla="*/ 2102681 h 2419350"/>
                <a:gd name="connsiteX3-347" fmla="*/ 0 w 4165600"/>
                <a:gd name="connsiteY3-348" fmla="*/ 2419350 h 2419350"/>
                <a:gd name="connsiteX0-349" fmla="*/ 4165600 w 4165600"/>
                <a:gd name="connsiteY0-350" fmla="*/ 0 h 2419350"/>
                <a:gd name="connsiteX1-351" fmla="*/ 1984719 w 4165600"/>
                <a:gd name="connsiteY1-352" fmla="*/ 424423 h 2419350"/>
                <a:gd name="connsiteX2-353" fmla="*/ 644545 w 4165600"/>
                <a:gd name="connsiteY2-354" fmla="*/ 2102681 h 2419350"/>
                <a:gd name="connsiteX3-355" fmla="*/ 0 w 4165600"/>
                <a:gd name="connsiteY3-356" fmla="*/ 2419350 h 2419350"/>
                <a:gd name="connsiteX0-357" fmla="*/ 4165600 w 4165600"/>
                <a:gd name="connsiteY0-358" fmla="*/ 0 h 2419350"/>
                <a:gd name="connsiteX1-359" fmla="*/ 1984719 w 4165600"/>
                <a:gd name="connsiteY1-360" fmla="*/ 424423 h 2419350"/>
                <a:gd name="connsiteX2-361" fmla="*/ 644545 w 4165600"/>
                <a:gd name="connsiteY2-362" fmla="*/ 2102681 h 2419350"/>
                <a:gd name="connsiteX3-363" fmla="*/ 0 w 4165600"/>
                <a:gd name="connsiteY3-364" fmla="*/ 2419350 h 2419350"/>
                <a:gd name="connsiteX0-365" fmla="*/ 4165600 w 4165600"/>
                <a:gd name="connsiteY0-366" fmla="*/ 0 h 2419350"/>
                <a:gd name="connsiteX1-367" fmla="*/ 1984719 w 4165600"/>
                <a:gd name="connsiteY1-368" fmla="*/ 424423 h 2419350"/>
                <a:gd name="connsiteX2-369" fmla="*/ 644545 w 4165600"/>
                <a:gd name="connsiteY2-370" fmla="*/ 2102681 h 2419350"/>
                <a:gd name="connsiteX3-371" fmla="*/ 0 w 4165600"/>
                <a:gd name="connsiteY3-372" fmla="*/ 2419350 h 2419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67" y="connsiteY3-68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文本框 91"/>
                <p:cNvSpPr txBox="1"/>
                <p:nvPr/>
              </p:nvSpPr>
              <p:spPr>
                <a:xfrm>
                  <a:off x="2077682" y="3926704"/>
                  <a:ext cx="509442" cy="405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altLang="zh-CN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05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2" name="文本框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682" y="3926704"/>
                  <a:ext cx="509442" cy="405397"/>
                </a:xfrm>
                <a:prstGeom prst="rect">
                  <a:avLst/>
                </a:prstGeom>
                <a:blipFill rotWithShape="1">
                  <a:blip r:embed="rId1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文本框 92"/>
                <p:cNvSpPr txBox="1"/>
                <p:nvPr/>
              </p:nvSpPr>
              <p:spPr>
                <a:xfrm>
                  <a:off x="1195548" y="3935847"/>
                  <a:ext cx="509442" cy="405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𝑡𝑡</m:t>
                        </m:r>
                        <m:r>
                          <a:rPr lang="en-US" altLang="zh-CN" sz="105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05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93" name="文本框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548" y="3935847"/>
                  <a:ext cx="509442" cy="405397"/>
                </a:xfrm>
                <a:prstGeom prst="rect">
                  <a:avLst/>
                </a:prstGeom>
                <a:blipFill rotWithShape="1">
                  <a:blip r:embed="rId1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直接连接符 93"/>
            <p:cNvCxnSpPr/>
            <p:nvPr/>
          </p:nvCxnSpPr>
          <p:spPr>
            <a:xfrm flipV="1">
              <a:off x="2111192" y="2908806"/>
              <a:ext cx="18893" cy="34416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689740" y="2903938"/>
              <a:ext cx="0" cy="351201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511762" y="2902741"/>
              <a:ext cx="3736872" cy="39073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任意多边形: 形状 97"/>
            <p:cNvSpPr/>
            <p:nvPr/>
          </p:nvSpPr>
          <p:spPr>
            <a:xfrm>
              <a:off x="546751" y="1749929"/>
              <a:ext cx="5032292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-1" fmla="*/ 2413000 w 2413000"/>
                <a:gd name="connsiteY0-2" fmla="*/ 0 h 2146300"/>
                <a:gd name="connsiteX1-3" fmla="*/ 1504950 w 2413000"/>
                <a:gd name="connsiteY1-4" fmla="*/ 660400 h 2146300"/>
                <a:gd name="connsiteX2-5" fmla="*/ 0 w 2413000"/>
                <a:gd name="connsiteY2-6" fmla="*/ 2146300 h 2146300"/>
                <a:gd name="connsiteX0-7" fmla="*/ 4019550 w 4019550"/>
                <a:gd name="connsiteY0-8" fmla="*/ 0 h 2374900"/>
                <a:gd name="connsiteX1-9" fmla="*/ 1504950 w 4019550"/>
                <a:gd name="connsiteY1-10" fmla="*/ 889000 h 2374900"/>
                <a:gd name="connsiteX2-11" fmla="*/ 0 w 4019550"/>
                <a:gd name="connsiteY2-12" fmla="*/ 2374900 h 2374900"/>
                <a:gd name="connsiteX0-13" fmla="*/ 4019550 w 4019550"/>
                <a:gd name="connsiteY0-14" fmla="*/ 0 h 2374900"/>
                <a:gd name="connsiteX1-15" fmla="*/ 1504950 w 4019550"/>
                <a:gd name="connsiteY1-16" fmla="*/ 889000 h 2374900"/>
                <a:gd name="connsiteX2-17" fmla="*/ 0 w 4019550"/>
                <a:gd name="connsiteY2-18" fmla="*/ 2374900 h 2374900"/>
                <a:gd name="connsiteX0-19" fmla="*/ 4165600 w 4165600"/>
                <a:gd name="connsiteY0-20" fmla="*/ 0 h 2419350"/>
                <a:gd name="connsiteX1-21" fmla="*/ 1504950 w 4165600"/>
                <a:gd name="connsiteY1-22" fmla="*/ 933450 h 2419350"/>
                <a:gd name="connsiteX2-23" fmla="*/ 0 w 4165600"/>
                <a:gd name="connsiteY2-24" fmla="*/ 2419350 h 2419350"/>
                <a:gd name="connsiteX0-25" fmla="*/ 4165600 w 4165600"/>
                <a:gd name="connsiteY0-26" fmla="*/ 0 h 2419350"/>
                <a:gd name="connsiteX1-27" fmla="*/ 1504950 w 4165600"/>
                <a:gd name="connsiteY1-28" fmla="*/ 933450 h 2419350"/>
                <a:gd name="connsiteX2-29" fmla="*/ 0 w 4165600"/>
                <a:gd name="connsiteY2-30" fmla="*/ 2419350 h 2419350"/>
                <a:gd name="connsiteX0-31" fmla="*/ 4165600 w 4165600"/>
                <a:gd name="connsiteY0-32" fmla="*/ 0 h 2419350"/>
                <a:gd name="connsiteX1-33" fmla="*/ 1504950 w 4165600"/>
                <a:gd name="connsiteY1-34" fmla="*/ 933450 h 2419350"/>
                <a:gd name="connsiteX2-35" fmla="*/ 0 w 4165600"/>
                <a:gd name="connsiteY2-36" fmla="*/ 2419350 h 2419350"/>
                <a:gd name="connsiteX0-37" fmla="*/ 4165600 w 4165600"/>
                <a:gd name="connsiteY0-38" fmla="*/ 0 h 2419350"/>
                <a:gd name="connsiteX1-39" fmla="*/ 1504950 w 4165600"/>
                <a:gd name="connsiteY1-40" fmla="*/ 933450 h 2419350"/>
                <a:gd name="connsiteX2-41" fmla="*/ 0 w 4165600"/>
                <a:gd name="connsiteY2-42" fmla="*/ 2419350 h 2419350"/>
                <a:gd name="connsiteX0-43" fmla="*/ 4165600 w 4165600"/>
                <a:gd name="connsiteY0-44" fmla="*/ 0 h 2419350"/>
                <a:gd name="connsiteX1-45" fmla="*/ 1504950 w 4165600"/>
                <a:gd name="connsiteY1-46" fmla="*/ 933450 h 2419350"/>
                <a:gd name="connsiteX2-47" fmla="*/ 0 w 4165600"/>
                <a:gd name="connsiteY2-48" fmla="*/ 2419350 h 2419350"/>
                <a:gd name="connsiteX0-49" fmla="*/ 4165600 w 4165600"/>
                <a:gd name="connsiteY0-50" fmla="*/ 0 h 2419350"/>
                <a:gd name="connsiteX1-51" fmla="*/ 1606550 w 4165600"/>
                <a:gd name="connsiteY1-52" fmla="*/ 800100 h 2419350"/>
                <a:gd name="connsiteX2-53" fmla="*/ 0 w 4165600"/>
                <a:gd name="connsiteY2-54" fmla="*/ 2419350 h 2419350"/>
                <a:gd name="connsiteX0-55" fmla="*/ 4165600 w 4165600"/>
                <a:gd name="connsiteY0-56" fmla="*/ 0 h 2419350"/>
                <a:gd name="connsiteX1-57" fmla="*/ 1606550 w 4165600"/>
                <a:gd name="connsiteY1-58" fmla="*/ 800100 h 2419350"/>
                <a:gd name="connsiteX2-59" fmla="*/ 1165364 w 4165600"/>
                <a:gd name="connsiteY2-60" fmla="*/ 1234869 h 2419350"/>
                <a:gd name="connsiteX3" fmla="*/ 0 w 4165600"/>
                <a:gd name="connsiteY3" fmla="*/ 2419350 h 2419350"/>
                <a:gd name="connsiteX0-61" fmla="*/ 4165600 w 4165600"/>
                <a:gd name="connsiteY0-62" fmla="*/ 0 h 2419350"/>
                <a:gd name="connsiteX1-63" fmla="*/ 1606550 w 4165600"/>
                <a:gd name="connsiteY1-64" fmla="*/ 800100 h 2419350"/>
                <a:gd name="connsiteX2-65" fmla="*/ 391794 w 4165600"/>
                <a:gd name="connsiteY2-66" fmla="*/ 2271735 h 2419350"/>
                <a:gd name="connsiteX3-67" fmla="*/ 0 w 4165600"/>
                <a:gd name="connsiteY3-68" fmla="*/ 2419350 h 2419350"/>
                <a:gd name="connsiteX0-69" fmla="*/ 4165600 w 4165600"/>
                <a:gd name="connsiteY0-70" fmla="*/ 0 h 2419350"/>
                <a:gd name="connsiteX1-71" fmla="*/ 1606550 w 4165600"/>
                <a:gd name="connsiteY1-72" fmla="*/ 800100 h 2419350"/>
                <a:gd name="connsiteX2-73" fmla="*/ 391794 w 4165600"/>
                <a:gd name="connsiteY2-74" fmla="*/ 2271735 h 2419350"/>
                <a:gd name="connsiteX3-75" fmla="*/ 0 w 4165600"/>
                <a:gd name="connsiteY3-76" fmla="*/ 2419350 h 2419350"/>
                <a:gd name="connsiteX0-77" fmla="*/ 4165600 w 4165600"/>
                <a:gd name="connsiteY0-78" fmla="*/ 0 h 2419350"/>
                <a:gd name="connsiteX1-79" fmla="*/ 1606550 w 4165600"/>
                <a:gd name="connsiteY1-80" fmla="*/ 800100 h 2419350"/>
                <a:gd name="connsiteX2-81" fmla="*/ 391794 w 4165600"/>
                <a:gd name="connsiteY2-82" fmla="*/ 2271735 h 2419350"/>
                <a:gd name="connsiteX3-83" fmla="*/ 0 w 4165600"/>
                <a:gd name="connsiteY3-84" fmla="*/ 2419350 h 2419350"/>
                <a:gd name="connsiteX0-85" fmla="*/ 4165600 w 4165600"/>
                <a:gd name="connsiteY0-86" fmla="*/ 0 h 2419350"/>
                <a:gd name="connsiteX1-87" fmla="*/ 1606550 w 4165600"/>
                <a:gd name="connsiteY1-88" fmla="*/ 800100 h 2419350"/>
                <a:gd name="connsiteX2-89" fmla="*/ 391794 w 4165600"/>
                <a:gd name="connsiteY2-90" fmla="*/ 2271735 h 2419350"/>
                <a:gd name="connsiteX3-91" fmla="*/ 0 w 4165600"/>
                <a:gd name="connsiteY3-92" fmla="*/ 2419350 h 2419350"/>
                <a:gd name="connsiteX0-93" fmla="*/ 4165600 w 4165600"/>
                <a:gd name="connsiteY0-94" fmla="*/ 0 h 2419350"/>
                <a:gd name="connsiteX1-95" fmla="*/ 1606550 w 4165600"/>
                <a:gd name="connsiteY1-96" fmla="*/ 800100 h 2419350"/>
                <a:gd name="connsiteX2-97" fmla="*/ 391794 w 4165600"/>
                <a:gd name="connsiteY2-98" fmla="*/ 2339357 h 2419350"/>
                <a:gd name="connsiteX3-99" fmla="*/ 0 w 4165600"/>
                <a:gd name="connsiteY3-100" fmla="*/ 2419350 h 2419350"/>
                <a:gd name="connsiteX0-101" fmla="*/ 4165600 w 4165600"/>
                <a:gd name="connsiteY0-102" fmla="*/ 0 h 2419350"/>
                <a:gd name="connsiteX1-103" fmla="*/ 1606550 w 4165600"/>
                <a:gd name="connsiteY1-104" fmla="*/ 800100 h 2419350"/>
                <a:gd name="connsiteX2-105" fmla="*/ 391794 w 4165600"/>
                <a:gd name="connsiteY2-106" fmla="*/ 2339357 h 2419350"/>
                <a:gd name="connsiteX3-107" fmla="*/ 0 w 4165600"/>
                <a:gd name="connsiteY3-108" fmla="*/ 2419350 h 2419350"/>
                <a:gd name="connsiteX0-109" fmla="*/ 4165600 w 4165600"/>
                <a:gd name="connsiteY0-110" fmla="*/ 0 h 2419350"/>
                <a:gd name="connsiteX1-111" fmla="*/ 1606550 w 4165600"/>
                <a:gd name="connsiteY1-112" fmla="*/ 800100 h 2419350"/>
                <a:gd name="connsiteX2-113" fmla="*/ 391794 w 4165600"/>
                <a:gd name="connsiteY2-114" fmla="*/ 2339357 h 2419350"/>
                <a:gd name="connsiteX3-115" fmla="*/ 0 w 4165600"/>
                <a:gd name="connsiteY3-116" fmla="*/ 2419350 h 2419350"/>
                <a:gd name="connsiteX0-117" fmla="*/ 4165600 w 4165600"/>
                <a:gd name="connsiteY0-118" fmla="*/ 0 h 2419350"/>
                <a:gd name="connsiteX1-119" fmla="*/ 1606550 w 4165600"/>
                <a:gd name="connsiteY1-120" fmla="*/ 800100 h 2419350"/>
                <a:gd name="connsiteX2-121" fmla="*/ 391794 w 4165600"/>
                <a:gd name="connsiteY2-122" fmla="*/ 2339357 h 2419350"/>
                <a:gd name="connsiteX3-123" fmla="*/ 0 w 4165600"/>
                <a:gd name="connsiteY3-124" fmla="*/ 2419350 h 2419350"/>
                <a:gd name="connsiteX0-125" fmla="*/ 4165600 w 4165600"/>
                <a:gd name="connsiteY0-126" fmla="*/ 0 h 2419350"/>
                <a:gd name="connsiteX1-127" fmla="*/ 1606550 w 4165600"/>
                <a:gd name="connsiteY1-128" fmla="*/ 800100 h 2419350"/>
                <a:gd name="connsiteX2-129" fmla="*/ 391794 w 4165600"/>
                <a:gd name="connsiteY2-130" fmla="*/ 2339357 h 2419350"/>
                <a:gd name="connsiteX3-131" fmla="*/ 0 w 4165600"/>
                <a:gd name="connsiteY3-132" fmla="*/ 2419350 h 2419350"/>
                <a:gd name="connsiteX0-133" fmla="*/ 4165600 w 4165600"/>
                <a:gd name="connsiteY0-134" fmla="*/ 0 h 2419350"/>
                <a:gd name="connsiteX1-135" fmla="*/ 1606550 w 4165600"/>
                <a:gd name="connsiteY1-136" fmla="*/ 800100 h 2419350"/>
                <a:gd name="connsiteX2-137" fmla="*/ 675181 w 4165600"/>
                <a:gd name="connsiteY2-138" fmla="*/ 2031302 h 2419350"/>
                <a:gd name="connsiteX3-139" fmla="*/ 0 w 4165600"/>
                <a:gd name="connsiteY3-140" fmla="*/ 2419350 h 2419350"/>
                <a:gd name="connsiteX0-141" fmla="*/ 4165600 w 4165600"/>
                <a:gd name="connsiteY0-142" fmla="*/ 0 h 2419350"/>
                <a:gd name="connsiteX1-143" fmla="*/ 1606550 w 4165600"/>
                <a:gd name="connsiteY1-144" fmla="*/ 800100 h 2419350"/>
                <a:gd name="connsiteX2-145" fmla="*/ 675181 w 4165600"/>
                <a:gd name="connsiteY2-146" fmla="*/ 2031302 h 2419350"/>
                <a:gd name="connsiteX3-147" fmla="*/ 0 w 4165600"/>
                <a:gd name="connsiteY3-148" fmla="*/ 2419350 h 2419350"/>
                <a:gd name="connsiteX0-149" fmla="*/ 4165600 w 4165600"/>
                <a:gd name="connsiteY0-150" fmla="*/ 0 h 2419350"/>
                <a:gd name="connsiteX1-151" fmla="*/ 1606550 w 4165600"/>
                <a:gd name="connsiteY1-152" fmla="*/ 800100 h 2419350"/>
                <a:gd name="connsiteX2-153" fmla="*/ 675181 w 4165600"/>
                <a:gd name="connsiteY2-154" fmla="*/ 2031302 h 2419350"/>
                <a:gd name="connsiteX3-155" fmla="*/ 0 w 4165600"/>
                <a:gd name="connsiteY3-156" fmla="*/ 2419350 h 2419350"/>
                <a:gd name="connsiteX0-157" fmla="*/ 4165600 w 4165600"/>
                <a:gd name="connsiteY0-158" fmla="*/ 0 h 2419350"/>
                <a:gd name="connsiteX1-159" fmla="*/ 1606550 w 4165600"/>
                <a:gd name="connsiteY1-160" fmla="*/ 800100 h 2419350"/>
                <a:gd name="connsiteX2-161" fmla="*/ 675181 w 4165600"/>
                <a:gd name="connsiteY2-162" fmla="*/ 2031302 h 2419350"/>
                <a:gd name="connsiteX3-163" fmla="*/ 0 w 4165600"/>
                <a:gd name="connsiteY3-164" fmla="*/ 2419350 h 2419350"/>
                <a:gd name="connsiteX0-165" fmla="*/ 4165600 w 4165600"/>
                <a:gd name="connsiteY0-166" fmla="*/ 0 h 2419350"/>
                <a:gd name="connsiteX1-167" fmla="*/ 1606550 w 4165600"/>
                <a:gd name="connsiteY1-168" fmla="*/ 800100 h 2419350"/>
                <a:gd name="connsiteX2-169" fmla="*/ 675181 w 4165600"/>
                <a:gd name="connsiteY2-170" fmla="*/ 2031302 h 2419350"/>
                <a:gd name="connsiteX3-171" fmla="*/ 0 w 4165600"/>
                <a:gd name="connsiteY3-172" fmla="*/ 2419350 h 2419350"/>
                <a:gd name="connsiteX0-173" fmla="*/ 4165600 w 4165600"/>
                <a:gd name="connsiteY0-174" fmla="*/ 0 h 2419350"/>
                <a:gd name="connsiteX1-175" fmla="*/ 1606550 w 4165600"/>
                <a:gd name="connsiteY1-176" fmla="*/ 800100 h 2419350"/>
                <a:gd name="connsiteX2-177" fmla="*/ 682840 w 4165600"/>
                <a:gd name="connsiteY2-178" fmla="*/ 2046329 h 2419350"/>
                <a:gd name="connsiteX3-179" fmla="*/ 0 w 4165600"/>
                <a:gd name="connsiteY3-180" fmla="*/ 2419350 h 2419350"/>
                <a:gd name="connsiteX0-181" fmla="*/ 4165600 w 4165600"/>
                <a:gd name="connsiteY0-182" fmla="*/ 0 h 2419350"/>
                <a:gd name="connsiteX1-183" fmla="*/ 1606550 w 4165600"/>
                <a:gd name="connsiteY1-184" fmla="*/ 800100 h 2419350"/>
                <a:gd name="connsiteX2-185" fmla="*/ 682840 w 4165600"/>
                <a:gd name="connsiteY2-186" fmla="*/ 2046329 h 2419350"/>
                <a:gd name="connsiteX3-187" fmla="*/ 0 w 4165600"/>
                <a:gd name="connsiteY3-188" fmla="*/ 2419350 h 2419350"/>
                <a:gd name="connsiteX0-189" fmla="*/ 4165600 w 4165600"/>
                <a:gd name="connsiteY0-190" fmla="*/ 0 h 2419350"/>
                <a:gd name="connsiteX1-191" fmla="*/ 1606550 w 4165600"/>
                <a:gd name="connsiteY1-192" fmla="*/ 800100 h 2419350"/>
                <a:gd name="connsiteX2-193" fmla="*/ 682840 w 4165600"/>
                <a:gd name="connsiteY2-194" fmla="*/ 2046329 h 2419350"/>
                <a:gd name="connsiteX3-195" fmla="*/ 0 w 4165600"/>
                <a:gd name="connsiteY3-196" fmla="*/ 2419350 h 2419350"/>
                <a:gd name="connsiteX0-197" fmla="*/ 4165600 w 4165600"/>
                <a:gd name="connsiteY0-198" fmla="*/ 0 h 2419350"/>
                <a:gd name="connsiteX1-199" fmla="*/ 1606550 w 4165600"/>
                <a:gd name="connsiteY1-200" fmla="*/ 800100 h 2419350"/>
                <a:gd name="connsiteX2-201" fmla="*/ 682840 w 4165600"/>
                <a:gd name="connsiteY2-202" fmla="*/ 2046329 h 2419350"/>
                <a:gd name="connsiteX3-203" fmla="*/ 0 w 4165600"/>
                <a:gd name="connsiteY3-204" fmla="*/ 2419350 h 2419350"/>
                <a:gd name="connsiteX0-205" fmla="*/ 4165600 w 4165600"/>
                <a:gd name="connsiteY0-206" fmla="*/ 0 h 2419350"/>
                <a:gd name="connsiteX1-207" fmla="*/ 1606550 w 4165600"/>
                <a:gd name="connsiteY1-208" fmla="*/ 800100 h 2419350"/>
                <a:gd name="connsiteX2-209" fmla="*/ 682840 w 4165600"/>
                <a:gd name="connsiteY2-210" fmla="*/ 2046329 h 2419350"/>
                <a:gd name="connsiteX3-211" fmla="*/ 0 w 4165600"/>
                <a:gd name="connsiteY3-212" fmla="*/ 2419350 h 2419350"/>
                <a:gd name="connsiteX0-213" fmla="*/ 4165600 w 4165600"/>
                <a:gd name="connsiteY0-214" fmla="*/ 0 h 2419350"/>
                <a:gd name="connsiteX1-215" fmla="*/ 1606550 w 4165600"/>
                <a:gd name="connsiteY1-216" fmla="*/ 800100 h 2419350"/>
                <a:gd name="connsiteX2-217" fmla="*/ 682840 w 4165600"/>
                <a:gd name="connsiteY2-218" fmla="*/ 2046329 h 2419350"/>
                <a:gd name="connsiteX3-219" fmla="*/ 0 w 4165600"/>
                <a:gd name="connsiteY3-220" fmla="*/ 2419350 h 2419350"/>
                <a:gd name="connsiteX0-221" fmla="*/ 4165600 w 4165600"/>
                <a:gd name="connsiteY0-222" fmla="*/ 0 h 2419350"/>
                <a:gd name="connsiteX1-223" fmla="*/ 1879406 w 4165600"/>
                <a:gd name="connsiteY1-224" fmla="*/ 532430 h 2419350"/>
                <a:gd name="connsiteX2-225" fmla="*/ 682840 w 4165600"/>
                <a:gd name="connsiteY2-226" fmla="*/ 2046329 h 2419350"/>
                <a:gd name="connsiteX3-227" fmla="*/ 0 w 4165600"/>
                <a:gd name="connsiteY3-228" fmla="*/ 2419350 h 2419350"/>
                <a:gd name="connsiteX0-229" fmla="*/ 4165600 w 4165600"/>
                <a:gd name="connsiteY0-230" fmla="*/ 0 h 2419350"/>
                <a:gd name="connsiteX1-231" fmla="*/ 1879406 w 4165600"/>
                <a:gd name="connsiteY1-232" fmla="*/ 532430 h 2419350"/>
                <a:gd name="connsiteX2-233" fmla="*/ 682840 w 4165600"/>
                <a:gd name="connsiteY2-234" fmla="*/ 2046329 h 2419350"/>
                <a:gd name="connsiteX3-235" fmla="*/ 0 w 4165600"/>
                <a:gd name="connsiteY3-236" fmla="*/ 2419350 h 2419350"/>
                <a:gd name="connsiteX0-237" fmla="*/ 4165600 w 4165600"/>
                <a:gd name="connsiteY0-238" fmla="*/ 0 h 2419350"/>
                <a:gd name="connsiteX1-239" fmla="*/ 1879406 w 4165600"/>
                <a:gd name="connsiteY1-240" fmla="*/ 532430 h 2419350"/>
                <a:gd name="connsiteX2-241" fmla="*/ 682840 w 4165600"/>
                <a:gd name="connsiteY2-242" fmla="*/ 2046329 h 2419350"/>
                <a:gd name="connsiteX3-243" fmla="*/ 0 w 4165600"/>
                <a:gd name="connsiteY3-244" fmla="*/ 2419350 h 2419350"/>
                <a:gd name="connsiteX0-245" fmla="*/ 4165600 w 4165600"/>
                <a:gd name="connsiteY0-246" fmla="*/ 0 h 2419350"/>
                <a:gd name="connsiteX1-247" fmla="*/ 1879406 w 4165600"/>
                <a:gd name="connsiteY1-248" fmla="*/ 532430 h 2419350"/>
                <a:gd name="connsiteX2-249" fmla="*/ 682840 w 4165600"/>
                <a:gd name="connsiteY2-250" fmla="*/ 2046329 h 2419350"/>
                <a:gd name="connsiteX3-251" fmla="*/ 0 w 4165600"/>
                <a:gd name="connsiteY3-252" fmla="*/ 2419350 h 2419350"/>
                <a:gd name="connsiteX0-253" fmla="*/ 4165600 w 4165600"/>
                <a:gd name="connsiteY0-254" fmla="*/ 0 h 2419350"/>
                <a:gd name="connsiteX1-255" fmla="*/ 1879406 w 4165600"/>
                <a:gd name="connsiteY1-256" fmla="*/ 532430 h 2419350"/>
                <a:gd name="connsiteX2-257" fmla="*/ 682840 w 4165600"/>
                <a:gd name="connsiteY2-258" fmla="*/ 2046329 h 2419350"/>
                <a:gd name="connsiteX3-259" fmla="*/ 0 w 4165600"/>
                <a:gd name="connsiteY3-260" fmla="*/ 2419350 h 2419350"/>
                <a:gd name="connsiteX0-261" fmla="*/ 4165600 w 4165600"/>
                <a:gd name="connsiteY0-262" fmla="*/ 0 h 2419350"/>
                <a:gd name="connsiteX1-263" fmla="*/ 1879406 w 4165600"/>
                <a:gd name="connsiteY1-264" fmla="*/ 532430 h 2419350"/>
                <a:gd name="connsiteX2-265" fmla="*/ 682840 w 4165600"/>
                <a:gd name="connsiteY2-266" fmla="*/ 2046329 h 2419350"/>
                <a:gd name="connsiteX3-267" fmla="*/ 0 w 4165600"/>
                <a:gd name="connsiteY3-268" fmla="*/ 2419350 h 2419350"/>
                <a:gd name="connsiteX0-269" fmla="*/ 4165600 w 4165600"/>
                <a:gd name="connsiteY0-270" fmla="*/ 0 h 2419350"/>
                <a:gd name="connsiteX1-271" fmla="*/ 1984719 w 4165600"/>
                <a:gd name="connsiteY1-272" fmla="*/ 424423 h 2419350"/>
                <a:gd name="connsiteX2-273" fmla="*/ 682840 w 4165600"/>
                <a:gd name="connsiteY2-274" fmla="*/ 2046329 h 2419350"/>
                <a:gd name="connsiteX3-275" fmla="*/ 0 w 4165600"/>
                <a:gd name="connsiteY3-276" fmla="*/ 2419350 h 2419350"/>
                <a:gd name="connsiteX0-277" fmla="*/ 4165600 w 4165600"/>
                <a:gd name="connsiteY0-278" fmla="*/ 0 h 2419350"/>
                <a:gd name="connsiteX1-279" fmla="*/ 1984719 w 4165600"/>
                <a:gd name="connsiteY1-280" fmla="*/ 424423 h 2419350"/>
                <a:gd name="connsiteX2-281" fmla="*/ 682840 w 4165600"/>
                <a:gd name="connsiteY2-282" fmla="*/ 2046329 h 2419350"/>
                <a:gd name="connsiteX3-283" fmla="*/ 0 w 4165600"/>
                <a:gd name="connsiteY3-284" fmla="*/ 2419350 h 2419350"/>
                <a:gd name="connsiteX0-285" fmla="*/ 4165600 w 4165600"/>
                <a:gd name="connsiteY0-286" fmla="*/ 0 h 2419350"/>
                <a:gd name="connsiteX1-287" fmla="*/ 1984719 w 4165600"/>
                <a:gd name="connsiteY1-288" fmla="*/ 424423 h 2419350"/>
                <a:gd name="connsiteX2-289" fmla="*/ 682840 w 4165600"/>
                <a:gd name="connsiteY2-290" fmla="*/ 2046329 h 2419350"/>
                <a:gd name="connsiteX3-291" fmla="*/ 0 w 4165600"/>
                <a:gd name="connsiteY3-292" fmla="*/ 2419350 h 2419350"/>
                <a:gd name="connsiteX0-293" fmla="*/ 4165600 w 4165600"/>
                <a:gd name="connsiteY0-294" fmla="*/ 0 h 2419350"/>
                <a:gd name="connsiteX1-295" fmla="*/ 1984719 w 4165600"/>
                <a:gd name="connsiteY1-296" fmla="*/ 424423 h 2419350"/>
                <a:gd name="connsiteX2-297" fmla="*/ 644545 w 4165600"/>
                <a:gd name="connsiteY2-298" fmla="*/ 2102681 h 2419350"/>
                <a:gd name="connsiteX3-299" fmla="*/ 0 w 4165600"/>
                <a:gd name="connsiteY3-300" fmla="*/ 2419350 h 2419350"/>
                <a:gd name="connsiteX0-301" fmla="*/ 4165600 w 4165600"/>
                <a:gd name="connsiteY0-302" fmla="*/ 0 h 2419350"/>
                <a:gd name="connsiteX1-303" fmla="*/ 1984719 w 4165600"/>
                <a:gd name="connsiteY1-304" fmla="*/ 424423 h 2419350"/>
                <a:gd name="connsiteX2-305" fmla="*/ 644545 w 4165600"/>
                <a:gd name="connsiteY2-306" fmla="*/ 2102681 h 2419350"/>
                <a:gd name="connsiteX3-307" fmla="*/ 0 w 4165600"/>
                <a:gd name="connsiteY3-308" fmla="*/ 2419350 h 2419350"/>
                <a:gd name="connsiteX0-309" fmla="*/ 4165600 w 4165600"/>
                <a:gd name="connsiteY0-310" fmla="*/ 0 h 2419350"/>
                <a:gd name="connsiteX1-311" fmla="*/ 1984719 w 4165600"/>
                <a:gd name="connsiteY1-312" fmla="*/ 424423 h 2419350"/>
                <a:gd name="connsiteX2-313" fmla="*/ 644545 w 4165600"/>
                <a:gd name="connsiteY2-314" fmla="*/ 2102681 h 2419350"/>
                <a:gd name="connsiteX3-315" fmla="*/ 0 w 4165600"/>
                <a:gd name="connsiteY3-316" fmla="*/ 2419350 h 2419350"/>
                <a:gd name="connsiteX0-317" fmla="*/ 4165600 w 4165600"/>
                <a:gd name="connsiteY0-318" fmla="*/ 0 h 2419350"/>
                <a:gd name="connsiteX1-319" fmla="*/ 1984719 w 4165600"/>
                <a:gd name="connsiteY1-320" fmla="*/ 424423 h 2419350"/>
                <a:gd name="connsiteX2-321" fmla="*/ 644545 w 4165600"/>
                <a:gd name="connsiteY2-322" fmla="*/ 2102681 h 2419350"/>
                <a:gd name="connsiteX3-323" fmla="*/ 0 w 4165600"/>
                <a:gd name="connsiteY3-324" fmla="*/ 2419350 h 2419350"/>
                <a:gd name="connsiteX0-325" fmla="*/ 4165600 w 4165600"/>
                <a:gd name="connsiteY0-326" fmla="*/ 0 h 2419350"/>
                <a:gd name="connsiteX1-327" fmla="*/ 1984719 w 4165600"/>
                <a:gd name="connsiteY1-328" fmla="*/ 424423 h 2419350"/>
                <a:gd name="connsiteX2-329" fmla="*/ 644545 w 4165600"/>
                <a:gd name="connsiteY2-330" fmla="*/ 2102681 h 2419350"/>
                <a:gd name="connsiteX3-331" fmla="*/ 0 w 4165600"/>
                <a:gd name="connsiteY3-332" fmla="*/ 2419350 h 2419350"/>
                <a:gd name="connsiteX0-333" fmla="*/ 4165600 w 4165600"/>
                <a:gd name="connsiteY0-334" fmla="*/ 0 h 2419350"/>
                <a:gd name="connsiteX1-335" fmla="*/ 1984719 w 4165600"/>
                <a:gd name="connsiteY1-336" fmla="*/ 424423 h 2419350"/>
                <a:gd name="connsiteX2-337" fmla="*/ 644545 w 4165600"/>
                <a:gd name="connsiteY2-338" fmla="*/ 2102681 h 2419350"/>
                <a:gd name="connsiteX3-339" fmla="*/ 0 w 4165600"/>
                <a:gd name="connsiteY3-340" fmla="*/ 2419350 h 2419350"/>
                <a:gd name="connsiteX0-341" fmla="*/ 4165600 w 4165600"/>
                <a:gd name="connsiteY0-342" fmla="*/ 0 h 2419350"/>
                <a:gd name="connsiteX1-343" fmla="*/ 1984719 w 4165600"/>
                <a:gd name="connsiteY1-344" fmla="*/ 424423 h 2419350"/>
                <a:gd name="connsiteX2-345" fmla="*/ 644545 w 4165600"/>
                <a:gd name="connsiteY2-346" fmla="*/ 2102681 h 2419350"/>
                <a:gd name="connsiteX3-347" fmla="*/ 0 w 4165600"/>
                <a:gd name="connsiteY3-348" fmla="*/ 2419350 h 2419350"/>
                <a:gd name="connsiteX0-349" fmla="*/ 4165600 w 4165600"/>
                <a:gd name="connsiteY0-350" fmla="*/ 0 h 2419350"/>
                <a:gd name="connsiteX1-351" fmla="*/ 1984719 w 4165600"/>
                <a:gd name="connsiteY1-352" fmla="*/ 424423 h 2419350"/>
                <a:gd name="connsiteX2-353" fmla="*/ 644545 w 4165600"/>
                <a:gd name="connsiteY2-354" fmla="*/ 2102681 h 2419350"/>
                <a:gd name="connsiteX3-355" fmla="*/ 0 w 4165600"/>
                <a:gd name="connsiteY3-356" fmla="*/ 2419350 h 2419350"/>
                <a:gd name="connsiteX0-357" fmla="*/ 4165600 w 4165600"/>
                <a:gd name="connsiteY0-358" fmla="*/ 0 h 2419350"/>
                <a:gd name="connsiteX1-359" fmla="*/ 1984719 w 4165600"/>
                <a:gd name="connsiteY1-360" fmla="*/ 424423 h 2419350"/>
                <a:gd name="connsiteX2-361" fmla="*/ 644545 w 4165600"/>
                <a:gd name="connsiteY2-362" fmla="*/ 2102681 h 2419350"/>
                <a:gd name="connsiteX3-363" fmla="*/ 0 w 4165600"/>
                <a:gd name="connsiteY3-364" fmla="*/ 2419350 h 2419350"/>
                <a:gd name="connsiteX0-365" fmla="*/ 4165600 w 4165600"/>
                <a:gd name="connsiteY0-366" fmla="*/ 0 h 2419350"/>
                <a:gd name="connsiteX1-367" fmla="*/ 1984719 w 4165600"/>
                <a:gd name="connsiteY1-368" fmla="*/ 424423 h 2419350"/>
                <a:gd name="connsiteX2-369" fmla="*/ 644545 w 4165600"/>
                <a:gd name="connsiteY2-370" fmla="*/ 2102681 h 2419350"/>
                <a:gd name="connsiteX3-371" fmla="*/ 0 w 4165600"/>
                <a:gd name="connsiteY3-372" fmla="*/ 2419350 h 2419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67" y="connsiteY3-68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9" name="文本框 98"/>
                <p:cNvSpPr txBox="1"/>
                <p:nvPr/>
              </p:nvSpPr>
              <p:spPr>
                <a:xfrm>
                  <a:off x="2414872" y="2562060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99" name="文本框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872" y="2562060"/>
                  <a:ext cx="509442" cy="250962"/>
                </a:xfrm>
                <a:prstGeom prst="rect">
                  <a:avLst/>
                </a:prstGeom>
                <a:blipFill rotWithShape="1">
                  <a:blip r:embed="rId1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文本框 99"/>
                <p:cNvSpPr txBox="1"/>
                <p:nvPr/>
              </p:nvSpPr>
              <p:spPr>
                <a:xfrm>
                  <a:off x="1235142" y="2500502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100" name="文本框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142" y="2500502"/>
                  <a:ext cx="509442" cy="250962"/>
                </a:xfrm>
                <a:prstGeom prst="rect">
                  <a:avLst/>
                </a:prstGeom>
                <a:blipFill rotWithShape="1">
                  <a:blip r:embed="rId2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文本框 100"/>
                <p:cNvSpPr txBox="1"/>
                <p:nvPr/>
              </p:nvSpPr>
              <p:spPr>
                <a:xfrm>
                  <a:off x="-259834" y="2580723"/>
                  <a:ext cx="509442" cy="476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>
            <p:sp>
              <p:nvSpPr>
                <p:cNvPr id="101" name="文本框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9834" y="2580723"/>
                  <a:ext cx="509442" cy="476939"/>
                </a:xfrm>
                <a:prstGeom prst="rect">
                  <a:avLst/>
                </a:prstGeom>
                <a:blipFill rotWithShape="1">
                  <a:blip r:embed="rId21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椭圆 101"/>
            <p:cNvSpPr/>
            <p:nvPr/>
          </p:nvSpPr>
          <p:spPr>
            <a:xfrm>
              <a:off x="1626829" y="2840946"/>
              <a:ext cx="102382" cy="1073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2058701" y="2868590"/>
              <a:ext cx="118196" cy="1073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/>
            <p:cNvSpPr/>
            <p:nvPr/>
          </p:nvSpPr>
          <p:spPr>
            <a:xfrm>
              <a:off x="520369" y="1748468"/>
              <a:ext cx="4415678" cy="2253724"/>
            </a:xfrm>
            <a:custGeom>
              <a:avLst/>
              <a:gdLst>
                <a:gd name="connsiteX0" fmla="*/ 2413000 w 2413000"/>
                <a:gd name="connsiteY0" fmla="*/ 0 h 2146300"/>
                <a:gd name="connsiteX1" fmla="*/ 1308100 w 2413000"/>
                <a:gd name="connsiteY1" fmla="*/ 889000 h 2146300"/>
                <a:gd name="connsiteX2" fmla="*/ 0 w 2413000"/>
                <a:gd name="connsiteY2" fmla="*/ 2146300 h 2146300"/>
                <a:gd name="connsiteX0-1" fmla="*/ 2413000 w 2413000"/>
                <a:gd name="connsiteY0-2" fmla="*/ 0 h 2146300"/>
                <a:gd name="connsiteX1-3" fmla="*/ 1504950 w 2413000"/>
                <a:gd name="connsiteY1-4" fmla="*/ 660400 h 2146300"/>
                <a:gd name="connsiteX2-5" fmla="*/ 0 w 2413000"/>
                <a:gd name="connsiteY2-6" fmla="*/ 2146300 h 2146300"/>
                <a:gd name="connsiteX0-7" fmla="*/ 4019550 w 4019550"/>
                <a:gd name="connsiteY0-8" fmla="*/ 0 h 2374900"/>
                <a:gd name="connsiteX1-9" fmla="*/ 1504950 w 4019550"/>
                <a:gd name="connsiteY1-10" fmla="*/ 889000 h 2374900"/>
                <a:gd name="connsiteX2-11" fmla="*/ 0 w 4019550"/>
                <a:gd name="connsiteY2-12" fmla="*/ 2374900 h 2374900"/>
                <a:gd name="connsiteX0-13" fmla="*/ 4019550 w 4019550"/>
                <a:gd name="connsiteY0-14" fmla="*/ 0 h 2374900"/>
                <a:gd name="connsiteX1-15" fmla="*/ 1504950 w 4019550"/>
                <a:gd name="connsiteY1-16" fmla="*/ 889000 h 2374900"/>
                <a:gd name="connsiteX2-17" fmla="*/ 0 w 4019550"/>
                <a:gd name="connsiteY2-18" fmla="*/ 2374900 h 2374900"/>
                <a:gd name="connsiteX0-19" fmla="*/ 4165600 w 4165600"/>
                <a:gd name="connsiteY0-20" fmla="*/ 0 h 2419350"/>
                <a:gd name="connsiteX1-21" fmla="*/ 1504950 w 4165600"/>
                <a:gd name="connsiteY1-22" fmla="*/ 933450 h 2419350"/>
                <a:gd name="connsiteX2-23" fmla="*/ 0 w 4165600"/>
                <a:gd name="connsiteY2-24" fmla="*/ 2419350 h 2419350"/>
                <a:gd name="connsiteX0-25" fmla="*/ 4165600 w 4165600"/>
                <a:gd name="connsiteY0-26" fmla="*/ 0 h 2419350"/>
                <a:gd name="connsiteX1-27" fmla="*/ 1504950 w 4165600"/>
                <a:gd name="connsiteY1-28" fmla="*/ 933450 h 2419350"/>
                <a:gd name="connsiteX2-29" fmla="*/ 0 w 4165600"/>
                <a:gd name="connsiteY2-30" fmla="*/ 2419350 h 2419350"/>
                <a:gd name="connsiteX0-31" fmla="*/ 4165600 w 4165600"/>
                <a:gd name="connsiteY0-32" fmla="*/ 0 h 2419350"/>
                <a:gd name="connsiteX1-33" fmla="*/ 1504950 w 4165600"/>
                <a:gd name="connsiteY1-34" fmla="*/ 933450 h 2419350"/>
                <a:gd name="connsiteX2-35" fmla="*/ 0 w 4165600"/>
                <a:gd name="connsiteY2-36" fmla="*/ 2419350 h 2419350"/>
                <a:gd name="connsiteX0-37" fmla="*/ 4165600 w 4165600"/>
                <a:gd name="connsiteY0-38" fmla="*/ 0 h 2419350"/>
                <a:gd name="connsiteX1-39" fmla="*/ 1504950 w 4165600"/>
                <a:gd name="connsiteY1-40" fmla="*/ 933450 h 2419350"/>
                <a:gd name="connsiteX2-41" fmla="*/ 0 w 4165600"/>
                <a:gd name="connsiteY2-42" fmla="*/ 2419350 h 2419350"/>
                <a:gd name="connsiteX0-43" fmla="*/ 4165600 w 4165600"/>
                <a:gd name="connsiteY0-44" fmla="*/ 0 h 2419350"/>
                <a:gd name="connsiteX1-45" fmla="*/ 1504950 w 4165600"/>
                <a:gd name="connsiteY1-46" fmla="*/ 933450 h 2419350"/>
                <a:gd name="connsiteX2-47" fmla="*/ 0 w 4165600"/>
                <a:gd name="connsiteY2-48" fmla="*/ 2419350 h 2419350"/>
                <a:gd name="connsiteX0-49" fmla="*/ 4165600 w 4165600"/>
                <a:gd name="connsiteY0-50" fmla="*/ 0 h 2419350"/>
                <a:gd name="connsiteX1-51" fmla="*/ 1606550 w 4165600"/>
                <a:gd name="connsiteY1-52" fmla="*/ 800100 h 2419350"/>
                <a:gd name="connsiteX2-53" fmla="*/ 0 w 4165600"/>
                <a:gd name="connsiteY2-54" fmla="*/ 2419350 h 2419350"/>
                <a:gd name="connsiteX0-55" fmla="*/ 4165600 w 4165600"/>
                <a:gd name="connsiteY0-56" fmla="*/ 0 h 2419350"/>
                <a:gd name="connsiteX1-57" fmla="*/ 1606550 w 4165600"/>
                <a:gd name="connsiteY1-58" fmla="*/ 800100 h 2419350"/>
                <a:gd name="connsiteX2-59" fmla="*/ 1165364 w 4165600"/>
                <a:gd name="connsiteY2-60" fmla="*/ 1234869 h 2419350"/>
                <a:gd name="connsiteX3" fmla="*/ 0 w 4165600"/>
                <a:gd name="connsiteY3" fmla="*/ 2419350 h 2419350"/>
                <a:gd name="connsiteX0-61" fmla="*/ 4165600 w 4165600"/>
                <a:gd name="connsiteY0-62" fmla="*/ 0 h 2419350"/>
                <a:gd name="connsiteX1-63" fmla="*/ 1606550 w 4165600"/>
                <a:gd name="connsiteY1-64" fmla="*/ 800100 h 2419350"/>
                <a:gd name="connsiteX2-65" fmla="*/ 391794 w 4165600"/>
                <a:gd name="connsiteY2-66" fmla="*/ 2271735 h 2419350"/>
                <a:gd name="connsiteX3-67" fmla="*/ 0 w 4165600"/>
                <a:gd name="connsiteY3-68" fmla="*/ 2419350 h 2419350"/>
                <a:gd name="connsiteX0-69" fmla="*/ 4165600 w 4165600"/>
                <a:gd name="connsiteY0-70" fmla="*/ 0 h 2419350"/>
                <a:gd name="connsiteX1-71" fmla="*/ 1606550 w 4165600"/>
                <a:gd name="connsiteY1-72" fmla="*/ 800100 h 2419350"/>
                <a:gd name="connsiteX2-73" fmla="*/ 391794 w 4165600"/>
                <a:gd name="connsiteY2-74" fmla="*/ 2271735 h 2419350"/>
                <a:gd name="connsiteX3-75" fmla="*/ 0 w 4165600"/>
                <a:gd name="connsiteY3-76" fmla="*/ 2419350 h 2419350"/>
                <a:gd name="connsiteX0-77" fmla="*/ 4165600 w 4165600"/>
                <a:gd name="connsiteY0-78" fmla="*/ 0 h 2419350"/>
                <a:gd name="connsiteX1-79" fmla="*/ 1606550 w 4165600"/>
                <a:gd name="connsiteY1-80" fmla="*/ 800100 h 2419350"/>
                <a:gd name="connsiteX2-81" fmla="*/ 391794 w 4165600"/>
                <a:gd name="connsiteY2-82" fmla="*/ 2271735 h 2419350"/>
                <a:gd name="connsiteX3-83" fmla="*/ 0 w 4165600"/>
                <a:gd name="connsiteY3-84" fmla="*/ 2419350 h 2419350"/>
                <a:gd name="connsiteX0-85" fmla="*/ 4165600 w 4165600"/>
                <a:gd name="connsiteY0-86" fmla="*/ 0 h 2419350"/>
                <a:gd name="connsiteX1-87" fmla="*/ 1606550 w 4165600"/>
                <a:gd name="connsiteY1-88" fmla="*/ 800100 h 2419350"/>
                <a:gd name="connsiteX2-89" fmla="*/ 391794 w 4165600"/>
                <a:gd name="connsiteY2-90" fmla="*/ 2271735 h 2419350"/>
                <a:gd name="connsiteX3-91" fmla="*/ 0 w 4165600"/>
                <a:gd name="connsiteY3-92" fmla="*/ 2419350 h 2419350"/>
                <a:gd name="connsiteX0-93" fmla="*/ 4165600 w 4165600"/>
                <a:gd name="connsiteY0-94" fmla="*/ 0 h 2419350"/>
                <a:gd name="connsiteX1-95" fmla="*/ 1606550 w 4165600"/>
                <a:gd name="connsiteY1-96" fmla="*/ 800100 h 2419350"/>
                <a:gd name="connsiteX2-97" fmla="*/ 391794 w 4165600"/>
                <a:gd name="connsiteY2-98" fmla="*/ 2339357 h 2419350"/>
                <a:gd name="connsiteX3-99" fmla="*/ 0 w 4165600"/>
                <a:gd name="connsiteY3-100" fmla="*/ 2419350 h 2419350"/>
                <a:gd name="connsiteX0-101" fmla="*/ 4165600 w 4165600"/>
                <a:gd name="connsiteY0-102" fmla="*/ 0 h 2419350"/>
                <a:gd name="connsiteX1-103" fmla="*/ 1606550 w 4165600"/>
                <a:gd name="connsiteY1-104" fmla="*/ 800100 h 2419350"/>
                <a:gd name="connsiteX2-105" fmla="*/ 391794 w 4165600"/>
                <a:gd name="connsiteY2-106" fmla="*/ 2339357 h 2419350"/>
                <a:gd name="connsiteX3-107" fmla="*/ 0 w 4165600"/>
                <a:gd name="connsiteY3-108" fmla="*/ 2419350 h 2419350"/>
                <a:gd name="connsiteX0-109" fmla="*/ 4165600 w 4165600"/>
                <a:gd name="connsiteY0-110" fmla="*/ 0 h 2419350"/>
                <a:gd name="connsiteX1-111" fmla="*/ 1606550 w 4165600"/>
                <a:gd name="connsiteY1-112" fmla="*/ 800100 h 2419350"/>
                <a:gd name="connsiteX2-113" fmla="*/ 391794 w 4165600"/>
                <a:gd name="connsiteY2-114" fmla="*/ 2339357 h 2419350"/>
                <a:gd name="connsiteX3-115" fmla="*/ 0 w 4165600"/>
                <a:gd name="connsiteY3-116" fmla="*/ 2419350 h 2419350"/>
                <a:gd name="connsiteX0-117" fmla="*/ 4165600 w 4165600"/>
                <a:gd name="connsiteY0-118" fmla="*/ 0 h 2419350"/>
                <a:gd name="connsiteX1-119" fmla="*/ 1606550 w 4165600"/>
                <a:gd name="connsiteY1-120" fmla="*/ 800100 h 2419350"/>
                <a:gd name="connsiteX2-121" fmla="*/ 391794 w 4165600"/>
                <a:gd name="connsiteY2-122" fmla="*/ 2339357 h 2419350"/>
                <a:gd name="connsiteX3-123" fmla="*/ 0 w 4165600"/>
                <a:gd name="connsiteY3-124" fmla="*/ 2419350 h 2419350"/>
                <a:gd name="connsiteX0-125" fmla="*/ 4165600 w 4165600"/>
                <a:gd name="connsiteY0-126" fmla="*/ 0 h 2419350"/>
                <a:gd name="connsiteX1-127" fmla="*/ 1606550 w 4165600"/>
                <a:gd name="connsiteY1-128" fmla="*/ 800100 h 2419350"/>
                <a:gd name="connsiteX2-129" fmla="*/ 391794 w 4165600"/>
                <a:gd name="connsiteY2-130" fmla="*/ 2339357 h 2419350"/>
                <a:gd name="connsiteX3-131" fmla="*/ 0 w 4165600"/>
                <a:gd name="connsiteY3-132" fmla="*/ 2419350 h 2419350"/>
                <a:gd name="connsiteX0-133" fmla="*/ 4165600 w 4165600"/>
                <a:gd name="connsiteY0-134" fmla="*/ 0 h 2419350"/>
                <a:gd name="connsiteX1-135" fmla="*/ 1606550 w 4165600"/>
                <a:gd name="connsiteY1-136" fmla="*/ 800100 h 2419350"/>
                <a:gd name="connsiteX2-137" fmla="*/ 675181 w 4165600"/>
                <a:gd name="connsiteY2-138" fmla="*/ 2031302 h 2419350"/>
                <a:gd name="connsiteX3-139" fmla="*/ 0 w 4165600"/>
                <a:gd name="connsiteY3-140" fmla="*/ 2419350 h 2419350"/>
                <a:gd name="connsiteX0-141" fmla="*/ 4165600 w 4165600"/>
                <a:gd name="connsiteY0-142" fmla="*/ 0 h 2419350"/>
                <a:gd name="connsiteX1-143" fmla="*/ 1606550 w 4165600"/>
                <a:gd name="connsiteY1-144" fmla="*/ 800100 h 2419350"/>
                <a:gd name="connsiteX2-145" fmla="*/ 675181 w 4165600"/>
                <a:gd name="connsiteY2-146" fmla="*/ 2031302 h 2419350"/>
                <a:gd name="connsiteX3-147" fmla="*/ 0 w 4165600"/>
                <a:gd name="connsiteY3-148" fmla="*/ 2419350 h 2419350"/>
                <a:gd name="connsiteX0-149" fmla="*/ 4165600 w 4165600"/>
                <a:gd name="connsiteY0-150" fmla="*/ 0 h 2419350"/>
                <a:gd name="connsiteX1-151" fmla="*/ 1606550 w 4165600"/>
                <a:gd name="connsiteY1-152" fmla="*/ 800100 h 2419350"/>
                <a:gd name="connsiteX2-153" fmla="*/ 675181 w 4165600"/>
                <a:gd name="connsiteY2-154" fmla="*/ 2031302 h 2419350"/>
                <a:gd name="connsiteX3-155" fmla="*/ 0 w 4165600"/>
                <a:gd name="connsiteY3-156" fmla="*/ 2419350 h 2419350"/>
                <a:gd name="connsiteX0-157" fmla="*/ 4165600 w 4165600"/>
                <a:gd name="connsiteY0-158" fmla="*/ 0 h 2419350"/>
                <a:gd name="connsiteX1-159" fmla="*/ 1606550 w 4165600"/>
                <a:gd name="connsiteY1-160" fmla="*/ 800100 h 2419350"/>
                <a:gd name="connsiteX2-161" fmla="*/ 675181 w 4165600"/>
                <a:gd name="connsiteY2-162" fmla="*/ 2031302 h 2419350"/>
                <a:gd name="connsiteX3-163" fmla="*/ 0 w 4165600"/>
                <a:gd name="connsiteY3-164" fmla="*/ 2419350 h 2419350"/>
                <a:gd name="connsiteX0-165" fmla="*/ 4165600 w 4165600"/>
                <a:gd name="connsiteY0-166" fmla="*/ 0 h 2419350"/>
                <a:gd name="connsiteX1-167" fmla="*/ 1606550 w 4165600"/>
                <a:gd name="connsiteY1-168" fmla="*/ 800100 h 2419350"/>
                <a:gd name="connsiteX2-169" fmla="*/ 675181 w 4165600"/>
                <a:gd name="connsiteY2-170" fmla="*/ 2031302 h 2419350"/>
                <a:gd name="connsiteX3-171" fmla="*/ 0 w 4165600"/>
                <a:gd name="connsiteY3-172" fmla="*/ 2419350 h 2419350"/>
                <a:gd name="connsiteX0-173" fmla="*/ 4165600 w 4165600"/>
                <a:gd name="connsiteY0-174" fmla="*/ 0 h 2419350"/>
                <a:gd name="connsiteX1-175" fmla="*/ 1606550 w 4165600"/>
                <a:gd name="connsiteY1-176" fmla="*/ 800100 h 2419350"/>
                <a:gd name="connsiteX2-177" fmla="*/ 682840 w 4165600"/>
                <a:gd name="connsiteY2-178" fmla="*/ 2046329 h 2419350"/>
                <a:gd name="connsiteX3-179" fmla="*/ 0 w 4165600"/>
                <a:gd name="connsiteY3-180" fmla="*/ 2419350 h 2419350"/>
                <a:gd name="connsiteX0-181" fmla="*/ 4165600 w 4165600"/>
                <a:gd name="connsiteY0-182" fmla="*/ 0 h 2419350"/>
                <a:gd name="connsiteX1-183" fmla="*/ 1606550 w 4165600"/>
                <a:gd name="connsiteY1-184" fmla="*/ 800100 h 2419350"/>
                <a:gd name="connsiteX2-185" fmla="*/ 682840 w 4165600"/>
                <a:gd name="connsiteY2-186" fmla="*/ 2046329 h 2419350"/>
                <a:gd name="connsiteX3-187" fmla="*/ 0 w 4165600"/>
                <a:gd name="connsiteY3-188" fmla="*/ 2419350 h 2419350"/>
                <a:gd name="connsiteX0-189" fmla="*/ 4165600 w 4165600"/>
                <a:gd name="connsiteY0-190" fmla="*/ 0 h 2419350"/>
                <a:gd name="connsiteX1-191" fmla="*/ 1606550 w 4165600"/>
                <a:gd name="connsiteY1-192" fmla="*/ 800100 h 2419350"/>
                <a:gd name="connsiteX2-193" fmla="*/ 682840 w 4165600"/>
                <a:gd name="connsiteY2-194" fmla="*/ 2046329 h 2419350"/>
                <a:gd name="connsiteX3-195" fmla="*/ 0 w 4165600"/>
                <a:gd name="connsiteY3-196" fmla="*/ 2419350 h 2419350"/>
                <a:gd name="connsiteX0-197" fmla="*/ 4165600 w 4165600"/>
                <a:gd name="connsiteY0-198" fmla="*/ 0 h 2419350"/>
                <a:gd name="connsiteX1-199" fmla="*/ 1606550 w 4165600"/>
                <a:gd name="connsiteY1-200" fmla="*/ 800100 h 2419350"/>
                <a:gd name="connsiteX2-201" fmla="*/ 682840 w 4165600"/>
                <a:gd name="connsiteY2-202" fmla="*/ 2046329 h 2419350"/>
                <a:gd name="connsiteX3-203" fmla="*/ 0 w 4165600"/>
                <a:gd name="connsiteY3-204" fmla="*/ 2419350 h 2419350"/>
                <a:gd name="connsiteX0-205" fmla="*/ 4165600 w 4165600"/>
                <a:gd name="connsiteY0-206" fmla="*/ 0 h 2419350"/>
                <a:gd name="connsiteX1-207" fmla="*/ 1606550 w 4165600"/>
                <a:gd name="connsiteY1-208" fmla="*/ 800100 h 2419350"/>
                <a:gd name="connsiteX2-209" fmla="*/ 682840 w 4165600"/>
                <a:gd name="connsiteY2-210" fmla="*/ 2046329 h 2419350"/>
                <a:gd name="connsiteX3-211" fmla="*/ 0 w 4165600"/>
                <a:gd name="connsiteY3-212" fmla="*/ 2419350 h 2419350"/>
                <a:gd name="connsiteX0-213" fmla="*/ 4165600 w 4165600"/>
                <a:gd name="connsiteY0-214" fmla="*/ 0 h 2419350"/>
                <a:gd name="connsiteX1-215" fmla="*/ 1606550 w 4165600"/>
                <a:gd name="connsiteY1-216" fmla="*/ 800100 h 2419350"/>
                <a:gd name="connsiteX2-217" fmla="*/ 682840 w 4165600"/>
                <a:gd name="connsiteY2-218" fmla="*/ 2046329 h 2419350"/>
                <a:gd name="connsiteX3-219" fmla="*/ 0 w 4165600"/>
                <a:gd name="connsiteY3-220" fmla="*/ 2419350 h 2419350"/>
                <a:gd name="connsiteX0-221" fmla="*/ 4165600 w 4165600"/>
                <a:gd name="connsiteY0-222" fmla="*/ 0 h 2419350"/>
                <a:gd name="connsiteX1-223" fmla="*/ 1879406 w 4165600"/>
                <a:gd name="connsiteY1-224" fmla="*/ 532430 h 2419350"/>
                <a:gd name="connsiteX2-225" fmla="*/ 682840 w 4165600"/>
                <a:gd name="connsiteY2-226" fmla="*/ 2046329 h 2419350"/>
                <a:gd name="connsiteX3-227" fmla="*/ 0 w 4165600"/>
                <a:gd name="connsiteY3-228" fmla="*/ 2419350 h 2419350"/>
                <a:gd name="connsiteX0-229" fmla="*/ 4165600 w 4165600"/>
                <a:gd name="connsiteY0-230" fmla="*/ 0 h 2419350"/>
                <a:gd name="connsiteX1-231" fmla="*/ 1879406 w 4165600"/>
                <a:gd name="connsiteY1-232" fmla="*/ 532430 h 2419350"/>
                <a:gd name="connsiteX2-233" fmla="*/ 682840 w 4165600"/>
                <a:gd name="connsiteY2-234" fmla="*/ 2046329 h 2419350"/>
                <a:gd name="connsiteX3-235" fmla="*/ 0 w 4165600"/>
                <a:gd name="connsiteY3-236" fmla="*/ 2419350 h 2419350"/>
                <a:gd name="connsiteX0-237" fmla="*/ 4165600 w 4165600"/>
                <a:gd name="connsiteY0-238" fmla="*/ 0 h 2419350"/>
                <a:gd name="connsiteX1-239" fmla="*/ 1879406 w 4165600"/>
                <a:gd name="connsiteY1-240" fmla="*/ 532430 h 2419350"/>
                <a:gd name="connsiteX2-241" fmla="*/ 682840 w 4165600"/>
                <a:gd name="connsiteY2-242" fmla="*/ 2046329 h 2419350"/>
                <a:gd name="connsiteX3-243" fmla="*/ 0 w 4165600"/>
                <a:gd name="connsiteY3-244" fmla="*/ 2419350 h 2419350"/>
                <a:gd name="connsiteX0-245" fmla="*/ 4165600 w 4165600"/>
                <a:gd name="connsiteY0-246" fmla="*/ 0 h 2419350"/>
                <a:gd name="connsiteX1-247" fmla="*/ 1879406 w 4165600"/>
                <a:gd name="connsiteY1-248" fmla="*/ 532430 h 2419350"/>
                <a:gd name="connsiteX2-249" fmla="*/ 682840 w 4165600"/>
                <a:gd name="connsiteY2-250" fmla="*/ 2046329 h 2419350"/>
                <a:gd name="connsiteX3-251" fmla="*/ 0 w 4165600"/>
                <a:gd name="connsiteY3-252" fmla="*/ 2419350 h 2419350"/>
                <a:gd name="connsiteX0-253" fmla="*/ 4165600 w 4165600"/>
                <a:gd name="connsiteY0-254" fmla="*/ 0 h 2419350"/>
                <a:gd name="connsiteX1-255" fmla="*/ 1879406 w 4165600"/>
                <a:gd name="connsiteY1-256" fmla="*/ 532430 h 2419350"/>
                <a:gd name="connsiteX2-257" fmla="*/ 682840 w 4165600"/>
                <a:gd name="connsiteY2-258" fmla="*/ 2046329 h 2419350"/>
                <a:gd name="connsiteX3-259" fmla="*/ 0 w 4165600"/>
                <a:gd name="connsiteY3-260" fmla="*/ 2419350 h 2419350"/>
                <a:gd name="connsiteX0-261" fmla="*/ 4165600 w 4165600"/>
                <a:gd name="connsiteY0-262" fmla="*/ 0 h 2419350"/>
                <a:gd name="connsiteX1-263" fmla="*/ 1879406 w 4165600"/>
                <a:gd name="connsiteY1-264" fmla="*/ 532430 h 2419350"/>
                <a:gd name="connsiteX2-265" fmla="*/ 682840 w 4165600"/>
                <a:gd name="connsiteY2-266" fmla="*/ 2046329 h 2419350"/>
                <a:gd name="connsiteX3-267" fmla="*/ 0 w 4165600"/>
                <a:gd name="connsiteY3-268" fmla="*/ 2419350 h 2419350"/>
                <a:gd name="connsiteX0-269" fmla="*/ 4165600 w 4165600"/>
                <a:gd name="connsiteY0-270" fmla="*/ 0 h 2419350"/>
                <a:gd name="connsiteX1-271" fmla="*/ 1984719 w 4165600"/>
                <a:gd name="connsiteY1-272" fmla="*/ 424423 h 2419350"/>
                <a:gd name="connsiteX2-273" fmla="*/ 682840 w 4165600"/>
                <a:gd name="connsiteY2-274" fmla="*/ 2046329 h 2419350"/>
                <a:gd name="connsiteX3-275" fmla="*/ 0 w 4165600"/>
                <a:gd name="connsiteY3-276" fmla="*/ 2419350 h 2419350"/>
                <a:gd name="connsiteX0-277" fmla="*/ 4165600 w 4165600"/>
                <a:gd name="connsiteY0-278" fmla="*/ 0 h 2419350"/>
                <a:gd name="connsiteX1-279" fmla="*/ 1984719 w 4165600"/>
                <a:gd name="connsiteY1-280" fmla="*/ 424423 h 2419350"/>
                <a:gd name="connsiteX2-281" fmla="*/ 682840 w 4165600"/>
                <a:gd name="connsiteY2-282" fmla="*/ 2046329 h 2419350"/>
                <a:gd name="connsiteX3-283" fmla="*/ 0 w 4165600"/>
                <a:gd name="connsiteY3-284" fmla="*/ 2419350 h 2419350"/>
                <a:gd name="connsiteX0-285" fmla="*/ 4165600 w 4165600"/>
                <a:gd name="connsiteY0-286" fmla="*/ 0 h 2419350"/>
                <a:gd name="connsiteX1-287" fmla="*/ 1984719 w 4165600"/>
                <a:gd name="connsiteY1-288" fmla="*/ 424423 h 2419350"/>
                <a:gd name="connsiteX2-289" fmla="*/ 682840 w 4165600"/>
                <a:gd name="connsiteY2-290" fmla="*/ 2046329 h 2419350"/>
                <a:gd name="connsiteX3-291" fmla="*/ 0 w 4165600"/>
                <a:gd name="connsiteY3-292" fmla="*/ 2419350 h 2419350"/>
                <a:gd name="connsiteX0-293" fmla="*/ 4165600 w 4165600"/>
                <a:gd name="connsiteY0-294" fmla="*/ 0 h 2419350"/>
                <a:gd name="connsiteX1-295" fmla="*/ 1984719 w 4165600"/>
                <a:gd name="connsiteY1-296" fmla="*/ 424423 h 2419350"/>
                <a:gd name="connsiteX2-297" fmla="*/ 644545 w 4165600"/>
                <a:gd name="connsiteY2-298" fmla="*/ 2102681 h 2419350"/>
                <a:gd name="connsiteX3-299" fmla="*/ 0 w 4165600"/>
                <a:gd name="connsiteY3-300" fmla="*/ 2419350 h 2419350"/>
                <a:gd name="connsiteX0-301" fmla="*/ 4165600 w 4165600"/>
                <a:gd name="connsiteY0-302" fmla="*/ 0 h 2419350"/>
                <a:gd name="connsiteX1-303" fmla="*/ 1984719 w 4165600"/>
                <a:gd name="connsiteY1-304" fmla="*/ 424423 h 2419350"/>
                <a:gd name="connsiteX2-305" fmla="*/ 644545 w 4165600"/>
                <a:gd name="connsiteY2-306" fmla="*/ 2102681 h 2419350"/>
                <a:gd name="connsiteX3-307" fmla="*/ 0 w 4165600"/>
                <a:gd name="connsiteY3-308" fmla="*/ 2419350 h 2419350"/>
                <a:gd name="connsiteX0-309" fmla="*/ 4165600 w 4165600"/>
                <a:gd name="connsiteY0-310" fmla="*/ 0 h 2419350"/>
                <a:gd name="connsiteX1-311" fmla="*/ 1984719 w 4165600"/>
                <a:gd name="connsiteY1-312" fmla="*/ 424423 h 2419350"/>
                <a:gd name="connsiteX2-313" fmla="*/ 644545 w 4165600"/>
                <a:gd name="connsiteY2-314" fmla="*/ 2102681 h 2419350"/>
                <a:gd name="connsiteX3-315" fmla="*/ 0 w 4165600"/>
                <a:gd name="connsiteY3-316" fmla="*/ 2419350 h 2419350"/>
                <a:gd name="connsiteX0-317" fmla="*/ 4165600 w 4165600"/>
                <a:gd name="connsiteY0-318" fmla="*/ 0 h 2419350"/>
                <a:gd name="connsiteX1-319" fmla="*/ 1984719 w 4165600"/>
                <a:gd name="connsiteY1-320" fmla="*/ 424423 h 2419350"/>
                <a:gd name="connsiteX2-321" fmla="*/ 644545 w 4165600"/>
                <a:gd name="connsiteY2-322" fmla="*/ 2102681 h 2419350"/>
                <a:gd name="connsiteX3-323" fmla="*/ 0 w 4165600"/>
                <a:gd name="connsiteY3-324" fmla="*/ 2419350 h 2419350"/>
                <a:gd name="connsiteX0-325" fmla="*/ 4165600 w 4165600"/>
                <a:gd name="connsiteY0-326" fmla="*/ 0 h 2419350"/>
                <a:gd name="connsiteX1-327" fmla="*/ 1984719 w 4165600"/>
                <a:gd name="connsiteY1-328" fmla="*/ 424423 h 2419350"/>
                <a:gd name="connsiteX2-329" fmla="*/ 644545 w 4165600"/>
                <a:gd name="connsiteY2-330" fmla="*/ 2102681 h 2419350"/>
                <a:gd name="connsiteX3-331" fmla="*/ 0 w 4165600"/>
                <a:gd name="connsiteY3-332" fmla="*/ 2419350 h 2419350"/>
                <a:gd name="connsiteX0-333" fmla="*/ 4165600 w 4165600"/>
                <a:gd name="connsiteY0-334" fmla="*/ 0 h 2419350"/>
                <a:gd name="connsiteX1-335" fmla="*/ 1984719 w 4165600"/>
                <a:gd name="connsiteY1-336" fmla="*/ 424423 h 2419350"/>
                <a:gd name="connsiteX2-337" fmla="*/ 644545 w 4165600"/>
                <a:gd name="connsiteY2-338" fmla="*/ 2102681 h 2419350"/>
                <a:gd name="connsiteX3-339" fmla="*/ 0 w 4165600"/>
                <a:gd name="connsiteY3-340" fmla="*/ 2419350 h 2419350"/>
                <a:gd name="connsiteX0-341" fmla="*/ 4165600 w 4165600"/>
                <a:gd name="connsiteY0-342" fmla="*/ 0 h 2419350"/>
                <a:gd name="connsiteX1-343" fmla="*/ 1984719 w 4165600"/>
                <a:gd name="connsiteY1-344" fmla="*/ 424423 h 2419350"/>
                <a:gd name="connsiteX2-345" fmla="*/ 644545 w 4165600"/>
                <a:gd name="connsiteY2-346" fmla="*/ 2102681 h 2419350"/>
                <a:gd name="connsiteX3-347" fmla="*/ 0 w 4165600"/>
                <a:gd name="connsiteY3-348" fmla="*/ 2419350 h 2419350"/>
                <a:gd name="connsiteX0-349" fmla="*/ 4165600 w 4165600"/>
                <a:gd name="connsiteY0-350" fmla="*/ 0 h 2419350"/>
                <a:gd name="connsiteX1-351" fmla="*/ 1984719 w 4165600"/>
                <a:gd name="connsiteY1-352" fmla="*/ 424423 h 2419350"/>
                <a:gd name="connsiteX2-353" fmla="*/ 644545 w 4165600"/>
                <a:gd name="connsiteY2-354" fmla="*/ 2102681 h 2419350"/>
                <a:gd name="connsiteX3-355" fmla="*/ 0 w 4165600"/>
                <a:gd name="connsiteY3-356" fmla="*/ 2419350 h 2419350"/>
                <a:gd name="connsiteX0-357" fmla="*/ 4165600 w 4165600"/>
                <a:gd name="connsiteY0-358" fmla="*/ 0 h 2419350"/>
                <a:gd name="connsiteX1-359" fmla="*/ 1984719 w 4165600"/>
                <a:gd name="connsiteY1-360" fmla="*/ 424423 h 2419350"/>
                <a:gd name="connsiteX2-361" fmla="*/ 644545 w 4165600"/>
                <a:gd name="connsiteY2-362" fmla="*/ 2102681 h 2419350"/>
                <a:gd name="connsiteX3-363" fmla="*/ 0 w 4165600"/>
                <a:gd name="connsiteY3-364" fmla="*/ 2419350 h 2419350"/>
                <a:gd name="connsiteX0-365" fmla="*/ 4165600 w 4165600"/>
                <a:gd name="connsiteY0-366" fmla="*/ 0 h 2419350"/>
                <a:gd name="connsiteX1-367" fmla="*/ 1984719 w 4165600"/>
                <a:gd name="connsiteY1-368" fmla="*/ 424423 h 2419350"/>
                <a:gd name="connsiteX2-369" fmla="*/ 644545 w 4165600"/>
                <a:gd name="connsiteY2-370" fmla="*/ 2102681 h 2419350"/>
                <a:gd name="connsiteX3-371" fmla="*/ 0 w 4165600"/>
                <a:gd name="connsiteY3-372" fmla="*/ 2419350 h 2419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67" y="connsiteY3-68"/>
                </a:cxn>
              </a:cxnLst>
              <a:rect l="l" t="t" r="r" b="b"/>
              <a:pathLst>
                <a:path w="4165600" h="2419350">
                  <a:moveTo>
                    <a:pt x="4165600" y="0"/>
                  </a:moveTo>
                  <a:cubicBezTo>
                    <a:pt x="2271183" y="11641"/>
                    <a:pt x="2086550" y="345218"/>
                    <a:pt x="1984719" y="424423"/>
                  </a:cubicBezTo>
                  <a:cubicBezTo>
                    <a:pt x="1618396" y="747320"/>
                    <a:pt x="924798" y="1797431"/>
                    <a:pt x="644545" y="2102681"/>
                  </a:cubicBezTo>
                  <a:cubicBezTo>
                    <a:pt x="398423" y="2347552"/>
                    <a:pt x="314417" y="2362632"/>
                    <a:pt x="0" y="241935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1" name="直接连接符 110"/>
            <p:cNvCxnSpPr/>
            <p:nvPr/>
          </p:nvCxnSpPr>
          <p:spPr>
            <a:xfrm flipV="1">
              <a:off x="1871389" y="2908806"/>
              <a:ext cx="18893" cy="344163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组合 111"/>
            <p:cNvGrpSpPr/>
            <p:nvPr/>
          </p:nvGrpSpPr>
          <p:grpSpPr>
            <a:xfrm>
              <a:off x="522547" y="4429485"/>
              <a:ext cx="3888742" cy="1988211"/>
              <a:chOff x="1924050" y="1571625"/>
              <a:chExt cx="4362450" cy="3000375"/>
            </a:xfrm>
          </p:grpSpPr>
          <p:cxnSp>
            <p:nvCxnSpPr>
              <p:cNvPr id="131" name="直接箭头连接符 130"/>
              <p:cNvCxnSpPr/>
              <p:nvPr/>
            </p:nvCxnSpPr>
            <p:spPr>
              <a:xfrm flipV="1">
                <a:off x="1924050" y="1571625"/>
                <a:ext cx="0" cy="30003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箭头连接符 131"/>
              <p:cNvCxnSpPr/>
              <p:nvPr/>
            </p:nvCxnSpPr>
            <p:spPr>
              <a:xfrm>
                <a:off x="1924050" y="4572000"/>
                <a:ext cx="43624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文本框 112"/>
                <p:cNvSpPr txBox="1"/>
                <p:nvPr/>
              </p:nvSpPr>
              <p:spPr>
                <a:xfrm>
                  <a:off x="-33495" y="4052927"/>
                  <a:ext cx="509442" cy="3011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𝑐𝑢𝑟𝑟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13" name="文本框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3495" y="4052927"/>
                  <a:ext cx="509442" cy="301155"/>
                </a:xfrm>
                <a:prstGeom prst="rect">
                  <a:avLst/>
                </a:prstGeom>
                <a:blipFill rotWithShape="1">
                  <a:blip r:embed="rId2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文本框 113"/>
                <p:cNvSpPr txBox="1"/>
                <p:nvPr/>
              </p:nvSpPr>
              <p:spPr>
                <a:xfrm>
                  <a:off x="4327233" y="6274044"/>
                  <a:ext cx="509442" cy="413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14" name="文本框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233" y="6274044"/>
                  <a:ext cx="509442" cy="413435"/>
                </a:xfrm>
                <a:prstGeom prst="rect">
                  <a:avLst/>
                </a:prstGeom>
                <a:blipFill rotWithShape="1">
                  <a:blip r:embed="rId1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任意多边形: 形状 114"/>
            <p:cNvSpPr/>
            <p:nvPr/>
          </p:nvSpPr>
          <p:spPr>
            <a:xfrm>
              <a:off x="537350" y="4738988"/>
              <a:ext cx="3496385" cy="1688228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-1" fmla="*/ 0 w 3496733"/>
                <a:gd name="connsiteY0-2" fmla="*/ 2070422 h 2070422"/>
                <a:gd name="connsiteX1-3" fmla="*/ 897466 w 3496733"/>
                <a:gd name="connsiteY1-4" fmla="*/ 4555 h 2070422"/>
                <a:gd name="connsiteX2-5" fmla="*/ 2082800 w 3496733"/>
                <a:gd name="connsiteY2-6" fmla="*/ 1528556 h 2070422"/>
                <a:gd name="connsiteX3-7" fmla="*/ 3496733 w 3496733"/>
                <a:gd name="connsiteY3-8" fmla="*/ 2019622 h 2070422"/>
                <a:gd name="connsiteX0-9" fmla="*/ 0 w 3530600"/>
                <a:gd name="connsiteY0-10" fmla="*/ 2070422 h 2070422"/>
                <a:gd name="connsiteX1-11" fmla="*/ 897466 w 3530600"/>
                <a:gd name="connsiteY1-12" fmla="*/ 4555 h 2070422"/>
                <a:gd name="connsiteX2-13" fmla="*/ 2082800 w 3530600"/>
                <a:gd name="connsiteY2-14" fmla="*/ 1528556 h 2070422"/>
                <a:gd name="connsiteX3-15" fmla="*/ 3530600 w 3530600"/>
                <a:gd name="connsiteY3-16" fmla="*/ 1934956 h 20704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30600" h="2070422">
                  <a:moveTo>
                    <a:pt x="0" y="2070422"/>
                  </a:moveTo>
                  <a:cubicBezTo>
                    <a:pt x="278694" y="1075588"/>
                    <a:pt x="550333" y="94866"/>
                    <a:pt x="897466" y="4555"/>
                  </a:cubicBezTo>
                  <a:cubicBezTo>
                    <a:pt x="1244599" y="-85756"/>
                    <a:pt x="1649589" y="1192711"/>
                    <a:pt x="2082800" y="1528556"/>
                  </a:cubicBezTo>
                  <a:cubicBezTo>
                    <a:pt x="2516011" y="1864401"/>
                    <a:pt x="3019072" y="1899678"/>
                    <a:pt x="3530600" y="193495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: 形状 115"/>
            <p:cNvSpPr/>
            <p:nvPr/>
          </p:nvSpPr>
          <p:spPr>
            <a:xfrm>
              <a:off x="537349" y="4381771"/>
              <a:ext cx="4547761" cy="2060075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-1" fmla="*/ 0 w 3496733"/>
                <a:gd name="connsiteY0-2" fmla="*/ 2089943 h 2089943"/>
                <a:gd name="connsiteX1-3" fmla="*/ 1034195 w 3496733"/>
                <a:gd name="connsiteY1-4" fmla="*/ 3058 h 2089943"/>
                <a:gd name="connsiteX2-5" fmla="*/ 2040466 w 3496733"/>
                <a:gd name="connsiteY2-6" fmla="*/ 1632743 h 2089943"/>
                <a:gd name="connsiteX3-7" fmla="*/ 3496733 w 3496733"/>
                <a:gd name="connsiteY3-8" fmla="*/ 2039143 h 2089943"/>
                <a:gd name="connsiteX0-9" fmla="*/ 0 w 3496733"/>
                <a:gd name="connsiteY0-10" fmla="*/ 2086927 h 2086927"/>
                <a:gd name="connsiteX1-11" fmla="*/ 1034195 w 3496733"/>
                <a:gd name="connsiteY1-12" fmla="*/ 42 h 2086927"/>
                <a:gd name="connsiteX2-13" fmla="*/ 2040466 w 3496733"/>
                <a:gd name="connsiteY2-14" fmla="*/ 1629727 h 2086927"/>
                <a:gd name="connsiteX3-15" fmla="*/ 3496733 w 3496733"/>
                <a:gd name="connsiteY3-16" fmla="*/ 2036127 h 2086927"/>
                <a:gd name="connsiteX0-17" fmla="*/ 0 w 3496733"/>
                <a:gd name="connsiteY0-18" fmla="*/ 2086927 h 2086927"/>
                <a:gd name="connsiteX1-19" fmla="*/ 1034195 w 3496733"/>
                <a:gd name="connsiteY1-20" fmla="*/ 42 h 2086927"/>
                <a:gd name="connsiteX2-21" fmla="*/ 2040466 w 3496733"/>
                <a:gd name="connsiteY2-22" fmla="*/ 1629727 h 2086927"/>
                <a:gd name="connsiteX3-23" fmla="*/ 3496733 w 3496733"/>
                <a:gd name="connsiteY3-24" fmla="*/ 2036127 h 2086927"/>
                <a:gd name="connsiteX0-25" fmla="*/ 0 w 3496733"/>
                <a:gd name="connsiteY0-26" fmla="*/ 2090609 h 2090609"/>
                <a:gd name="connsiteX1-27" fmla="*/ 1034195 w 3496733"/>
                <a:gd name="connsiteY1-28" fmla="*/ 3724 h 2090609"/>
                <a:gd name="connsiteX2-29" fmla="*/ 2146811 w 3496733"/>
                <a:gd name="connsiteY2-30" fmla="*/ 1591373 h 2090609"/>
                <a:gd name="connsiteX3-31" fmla="*/ 3496733 w 3496733"/>
                <a:gd name="connsiteY3-32" fmla="*/ 2039809 h 2090609"/>
                <a:gd name="connsiteX0-33" fmla="*/ 0 w 3496733"/>
                <a:gd name="connsiteY0-34" fmla="*/ 2090609 h 2090609"/>
                <a:gd name="connsiteX1-35" fmla="*/ 1034195 w 3496733"/>
                <a:gd name="connsiteY1-36" fmla="*/ 3724 h 2090609"/>
                <a:gd name="connsiteX2-37" fmla="*/ 2146811 w 3496733"/>
                <a:gd name="connsiteY2-38" fmla="*/ 1591373 h 2090609"/>
                <a:gd name="connsiteX3-39" fmla="*/ 3496733 w 3496733"/>
                <a:gd name="connsiteY3-40" fmla="*/ 2039809 h 2090609"/>
                <a:gd name="connsiteX0-41" fmla="*/ 0 w 3496733"/>
                <a:gd name="connsiteY0-42" fmla="*/ 2090569 h 2090569"/>
                <a:gd name="connsiteX1-43" fmla="*/ 1034195 w 3496733"/>
                <a:gd name="connsiteY1-44" fmla="*/ 3684 h 2090569"/>
                <a:gd name="connsiteX2-45" fmla="*/ 2146811 w 3496733"/>
                <a:gd name="connsiteY2-46" fmla="*/ 1591333 h 2090569"/>
                <a:gd name="connsiteX3-47" fmla="*/ 3496733 w 3496733"/>
                <a:gd name="connsiteY3-48" fmla="*/ 2039769 h 2090569"/>
                <a:gd name="connsiteX0-49" fmla="*/ 0 w 3263789"/>
                <a:gd name="connsiteY0-50" fmla="*/ 2090576 h 2090576"/>
                <a:gd name="connsiteX1-51" fmla="*/ 1034195 w 3263789"/>
                <a:gd name="connsiteY1-52" fmla="*/ 3691 h 2090576"/>
                <a:gd name="connsiteX2-53" fmla="*/ 2146811 w 3263789"/>
                <a:gd name="connsiteY2-54" fmla="*/ 1591340 h 2090576"/>
                <a:gd name="connsiteX3-55" fmla="*/ 3263789 w 3263789"/>
                <a:gd name="connsiteY3-56" fmla="*/ 1941693 h 2090576"/>
                <a:gd name="connsiteX0-57" fmla="*/ 0 w 3263789"/>
                <a:gd name="connsiteY0-58" fmla="*/ 2090576 h 2090576"/>
                <a:gd name="connsiteX1-59" fmla="*/ 1034195 w 3263789"/>
                <a:gd name="connsiteY1-60" fmla="*/ 3691 h 2090576"/>
                <a:gd name="connsiteX2-61" fmla="*/ 2146811 w 3263789"/>
                <a:gd name="connsiteY2-62" fmla="*/ 1591340 h 2090576"/>
                <a:gd name="connsiteX3-63" fmla="*/ 3263789 w 3263789"/>
                <a:gd name="connsiteY3-64" fmla="*/ 1941693 h 20905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63789" h="2090576">
                  <a:moveTo>
                    <a:pt x="0" y="2090576"/>
                  </a:moveTo>
                  <a:cubicBezTo>
                    <a:pt x="278694" y="1095742"/>
                    <a:pt x="676393" y="86897"/>
                    <a:pt x="1034195" y="3691"/>
                  </a:cubicBezTo>
                  <a:cubicBezTo>
                    <a:pt x="1391997" y="-79515"/>
                    <a:pt x="1775212" y="1268340"/>
                    <a:pt x="2146811" y="1591340"/>
                  </a:cubicBezTo>
                  <a:cubicBezTo>
                    <a:pt x="2518410" y="1914340"/>
                    <a:pt x="2863669" y="1934438"/>
                    <a:pt x="3263789" y="194169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1634582" y="4841268"/>
              <a:ext cx="103598" cy="9319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2067285" y="4327124"/>
              <a:ext cx="106708" cy="1087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文本框 119"/>
                <p:cNvSpPr txBox="1"/>
                <p:nvPr/>
              </p:nvSpPr>
              <p:spPr>
                <a:xfrm>
                  <a:off x="2803909" y="4807394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120" name="文本框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909" y="4807394"/>
                  <a:ext cx="509442" cy="250962"/>
                </a:xfrm>
                <a:prstGeom prst="rect">
                  <a:avLst/>
                </a:prstGeom>
                <a:blipFill rotWithShape="1">
                  <a:blip r:embed="rId1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文本框 120"/>
                <p:cNvSpPr txBox="1"/>
                <p:nvPr/>
              </p:nvSpPr>
              <p:spPr>
                <a:xfrm>
                  <a:off x="2138841" y="5780851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121" name="文本框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8841" y="5780851"/>
                  <a:ext cx="509442" cy="250962"/>
                </a:xfrm>
                <a:prstGeom prst="rect">
                  <a:avLst/>
                </a:prstGeom>
                <a:blipFill rotWithShape="1">
                  <a:blip r:embed="rId2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直接连接符 121"/>
            <p:cNvCxnSpPr>
              <a:stCxn id="117" idx="3"/>
              <a:endCxn id="118" idx="3"/>
            </p:cNvCxnSpPr>
            <p:nvPr/>
          </p:nvCxnSpPr>
          <p:spPr>
            <a:xfrm flipV="1">
              <a:off x="1649754" y="4419940"/>
              <a:ext cx="433159" cy="500877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任意多边形: 形状 122"/>
            <p:cNvSpPr/>
            <p:nvPr/>
          </p:nvSpPr>
          <p:spPr>
            <a:xfrm>
              <a:off x="544213" y="4533214"/>
              <a:ext cx="3952406" cy="1885382"/>
            </a:xfrm>
            <a:custGeom>
              <a:avLst/>
              <a:gdLst>
                <a:gd name="connsiteX0" fmla="*/ 0 w 3496733"/>
                <a:gd name="connsiteY0" fmla="*/ 2068970 h 2068970"/>
                <a:gd name="connsiteX1" fmla="*/ 897466 w 3496733"/>
                <a:gd name="connsiteY1" fmla="*/ 3103 h 2068970"/>
                <a:gd name="connsiteX2" fmla="*/ 2040466 w 3496733"/>
                <a:gd name="connsiteY2" fmla="*/ 1611770 h 2068970"/>
                <a:gd name="connsiteX3" fmla="*/ 3496733 w 3496733"/>
                <a:gd name="connsiteY3" fmla="*/ 2018170 h 2068970"/>
                <a:gd name="connsiteX0-1" fmla="*/ 0 w 3496733"/>
                <a:gd name="connsiteY0-2" fmla="*/ 2070422 h 2070422"/>
                <a:gd name="connsiteX1-3" fmla="*/ 897466 w 3496733"/>
                <a:gd name="connsiteY1-4" fmla="*/ 4555 h 2070422"/>
                <a:gd name="connsiteX2-5" fmla="*/ 2082800 w 3496733"/>
                <a:gd name="connsiteY2-6" fmla="*/ 1528556 h 2070422"/>
                <a:gd name="connsiteX3-7" fmla="*/ 3496733 w 3496733"/>
                <a:gd name="connsiteY3-8" fmla="*/ 2019622 h 2070422"/>
                <a:gd name="connsiteX0-9" fmla="*/ 0 w 3530600"/>
                <a:gd name="connsiteY0-10" fmla="*/ 2070422 h 2070422"/>
                <a:gd name="connsiteX1-11" fmla="*/ 897466 w 3530600"/>
                <a:gd name="connsiteY1-12" fmla="*/ 4555 h 2070422"/>
                <a:gd name="connsiteX2-13" fmla="*/ 2082800 w 3530600"/>
                <a:gd name="connsiteY2-14" fmla="*/ 1528556 h 2070422"/>
                <a:gd name="connsiteX3-15" fmla="*/ 3530600 w 3530600"/>
                <a:gd name="connsiteY3-16" fmla="*/ 1934956 h 2070422"/>
                <a:gd name="connsiteX0-17" fmla="*/ 0 w 3530600"/>
                <a:gd name="connsiteY0-18" fmla="*/ 2073225 h 2073225"/>
                <a:gd name="connsiteX1-19" fmla="*/ 897466 w 3530600"/>
                <a:gd name="connsiteY1-20" fmla="*/ 7358 h 2073225"/>
                <a:gd name="connsiteX2-21" fmla="*/ 2153711 w 3530600"/>
                <a:gd name="connsiteY2-22" fmla="*/ 1407534 h 2073225"/>
                <a:gd name="connsiteX3-23" fmla="*/ 3530600 w 3530600"/>
                <a:gd name="connsiteY3-24" fmla="*/ 1937759 h 2073225"/>
                <a:gd name="connsiteX0-25" fmla="*/ 0 w 3530600"/>
                <a:gd name="connsiteY0-26" fmla="*/ 2234311 h 2234311"/>
                <a:gd name="connsiteX1-27" fmla="*/ 1081834 w 3530600"/>
                <a:gd name="connsiteY1-28" fmla="*/ 6519 h 2234311"/>
                <a:gd name="connsiteX2-29" fmla="*/ 2153711 w 3530600"/>
                <a:gd name="connsiteY2-30" fmla="*/ 1568620 h 2234311"/>
                <a:gd name="connsiteX3-31" fmla="*/ 3530600 w 3530600"/>
                <a:gd name="connsiteY3-32" fmla="*/ 2098845 h 2234311"/>
                <a:gd name="connsiteX0-33" fmla="*/ 0 w 3530600"/>
                <a:gd name="connsiteY0-34" fmla="*/ 2167958 h 2167958"/>
                <a:gd name="connsiteX1-35" fmla="*/ 961287 w 3530600"/>
                <a:gd name="connsiteY1-36" fmla="*/ 6841 h 2167958"/>
                <a:gd name="connsiteX2-37" fmla="*/ 2153711 w 3530600"/>
                <a:gd name="connsiteY2-38" fmla="*/ 1502267 h 2167958"/>
                <a:gd name="connsiteX3-39" fmla="*/ 3530600 w 3530600"/>
                <a:gd name="connsiteY3-40" fmla="*/ 2032492 h 2167958"/>
                <a:gd name="connsiteX0-41" fmla="*/ 0 w 3530600"/>
                <a:gd name="connsiteY0-42" fmla="*/ 2196391 h 2196391"/>
                <a:gd name="connsiteX1-43" fmla="*/ 954196 w 3530600"/>
                <a:gd name="connsiteY1-44" fmla="*/ 6699 h 2196391"/>
                <a:gd name="connsiteX2-45" fmla="*/ 2153711 w 3530600"/>
                <a:gd name="connsiteY2-46" fmla="*/ 1530700 h 2196391"/>
                <a:gd name="connsiteX3-47" fmla="*/ 3530600 w 3530600"/>
                <a:gd name="connsiteY3-48" fmla="*/ 2060925 h 2196391"/>
                <a:gd name="connsiteX0-49" fmla="*/ 0 w 3530600"/>
                <a:gd name="connsiteY0-50" fmla="*/ 2196483 h 2196483"/>
                <a:gd name="connsiteX1-51" fmla="*/ 954196 w 3530600"/>
                <a:gd name="connsiteY1-52" fmla="*/ 6791 h 2196483"/>
                <a:gd name="connsiteX2-53" fmla="*/ 2153711 w 3530600"/>
                <a:gd name="connsiteY2-54" fmla="*/ 1530792 h 2196483"/>
                <a:gd name="connsiteX3-55" fmla="*/ 3530600 w 3530600"/>
                <a:gd name="connsiteY3-56" fmla="*/ 2061017 h 2196483"/>
                <a:gd name="connsiteX0-57" fmla="*/ 0 w 3530600"/>
                <a:gd name="connsiteY0-58" fmla="*/ 2196232 h 2196232"/>
                <a:gd name="connsiteX1-59" fmla="*/ 954196 w 3530600"/>
                <a:gd name="connsiteY1-60" fmla="*/ 6540 h 2196232"/>
                <a:gd name="connsiteX2-61" fmla="*/ 2153711 w 3530600"/>
                <a:gd name="connsiteY2-62" fmla="*/ 1530541 h 2196232"/>
                <a:gd name="connsiteX3-63" fmla="*/ 3530600 w 3530600"/>
                <a:gd name="connsiteY3-64" fmla="*/ 2060766 h 2196232"/>
                <a:gd name="connsiteX0-65" fmla="*/ 0 w 3530600"/>
                <a:gd name="connsiteY0-66" fmla="*/ 2196453 h 2196453"/>
                <a:gd name="connsiteX1-67" fmla="*/ 954196 w 3530600"/>
                <a:gd name="connsiteY1-68" fmla="*/ 6761 h 2196453"/>
                <a:gd name="connsiteX2-69" fmla="*/ 2153711 w 3530600"/>
                <a:gd name="connsiteY2-70" fmla="*/ 1530762 h 2196453"/>
                <a:gd name="connsiteX3-71" fmla="*/ 3530600 w 3530600"/>
                <a:gd name="connsiteY3-72" fmla="*/ 2060987 h 2196453"/>
                <a:gd name="connsiteX0-73" fmla="*/ 0 w 3530600"/>
                <a:gd name="connsiteY0-74" fmla="*/ 2199858 h 2199858"/>
                <a:gd name="connsiteX1-75" fmla="*/ 954196 w 3530600"/>
                <a:gd name="connsiteY1-76" fmla="*/ 10166 h 2199858"/>
                <a:gd name="connsiteX2-77" fmla="*/ 2082801 w 3530600"/>
                <a:gd name="connsiteY2-78" fmla="*/ 1410342 h 2199858"/>
                <a:gd name="connsiteX3-79" fmla="*/ 3530600 w 3530600"/>
                <a:gd name="connsiteY3-80" fmla="*/ 2064392 h 2199858"/>
                <a:gd name="connsiteX0-81" fmla="*/ 0 w 3530600"/>
                <a:gd name="connsiteY0-82" fmla="*/ 2200115 h 2200115"/>
                <a:gd name="connsiteX1-83" fmla="*/ 954196 w 3530600"/>
                <a:gd name="connsiteY1-84" fmla="*/ 10423 h 2200115"/>
                <a:gd name="connsiteX2-85" fmla="*/ 2082801 w 3530600"/>
                <a:gd name="connsiteY2-86" fmla="*/ 1410599 h 2200115"/>
                <a:gd name="connsiteX3-87" fmla="*/ 3530600 w 3530600"/>
                <a:gd name="connsiteY3-88" fmla="*/ 2064649 h 2200115"/>
                <a:gd name="connsiteX0-89" fmla="*/ 0 w 3530600"/>
                <a:gd name="connsiteY0-90" fmla="*/ 2303940 h 2303940"/>
                <a:gd name="connsiteX1-91" fmla="*/ 982560 w 3530600"/>
                <a:gd name="connsiteY1-92" fmla="*/ 9473 h 2303940"/>
                <a:gd name="connsiteX2-93" fmla="*/ 2082801 w 3530600"/>
                <a:gd name="connsiteY2-94" fmla="*/ 1514424 h 2303940"/>
                <a:gd name="connsiteX3-95" fmla="*/ 3530600 w 3530600"/>
                <a:gd name="connsiteY3-96" fmla="*/ 2168474 h 2303940"/>
                <a:gd name="connsiteX0-97" fmla="*/ 0 w 3530600"/>
                <a:gd name="connsiteY0-98" fmla="*/ 2304629 h 2304629"/>
                <a:gd name="connsiteX1-99" fmla="*/ 982560 w 3530600"/>
                <a:gd name="connsiteY1-100" fmla="*/ 10162 h 2304629"/>
                <a:gd name="connsiteX2-101" fmla="*/ 2082801 w 3530600"/>
                <a:gd name="connsiteY2-102" fmla="*/ 1515113 h 2304629"/>
                <a:gd name="connsiteX3-103" fmla="*/ 3530600 w 3530600"/>
                <a:gd name="connsiteY3-104" fmla="*/ 2169163 h 2304629"/>
                <a:gd name="connsiteX0-105" fmla="*/ 0 w 3530600"/>
                <a:gd name="connsiteY0-106" fmla="*/ 2311520 h 2311520"/>
                <a:gd name="connsiteX1-107" fmla="*/ 982560 w 3530600"/>
                <a:gd name="connsiteY1-108" fmla="*/ 17053 h 2311520"/>
                <a:gd name="connsiteX2-109" fmla="*/ 1983526 w 3530600"/>
                <a:gd name="connsiteY2-110" fmla="*/ 1341029 h 2311520"/>
                <a:gd name="connsiteX3-111" fmla="*/ 3530600 w 3530600"/>
                <a:gd name="connsiteY3-112" fmla="*/ 2176054 h 2311520"/>
                <a:gd name="connsiteX0-113" fmla="*/ 0 w 3530600"/>
                <a:gd name="connsiteY0-114" fmla="*/ 2312209 h 2312209"/>
                <a:gd name="connsiteX1-115" fmla="*/ 982560 w 3530600"/>
                <a:gd name="connsiteY1-116" fmla="*/ 17742 h 2312209"/>
                <a:gd name="connsiteX2-117" fmla="*/ 1983526 w 3530600"/>
                <a:gd name="connsiteY2-118" fmla="*/ 1341718 h 2312209"/>
                <a:gd name="connsiteX3-119" fmla="*/ 3530600 w 3530600"/>
                <a:gd name="connsiteY3-120" fmla="*/ 2176743 h 2312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30600" h="2312209">
                  <a:moveTo>
                    <a:pt x="0" y="2312209"/>
                  </a:moveTo>
                  <a:cubicBezTo>
                    <a:pt x="278694" y="1317375"/>
                    <a:pt x="651972" y="179490"/>
                    <a:pt x="982560" y="17742"/>
                  </a:cubicBezTo>
                  <a:cubicBezTo>
                    <a:pt x="1313148" y="-144006"/>
                    <a:pt x="1690600" y="840210"/>
                    <a:pt x="1983526" y="1341718"/>
                  </a:cubicBezTo>
                  <a:cubicBezTo>
                    <a:pt x="2293909" y="1873114"/>
                    <a:pt x="3019072" y="2141465"/>
                    <a:pt x="3530600" y="217674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" name="文本框 123"/>
                <p:cNvSpPr txBox="1"/>
                <p:nvPr/>
              </p:nvSpPr>
              <p:spPr>
                <a:xfrm>
                  <a:off x="1072327" y="4980227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124" name="文本框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327" y="4980227"/>
                  <a:ext cx="509442" cy="250962"/>
                </a:xfrm>
                <a:prstGeom prst="rect">
                  <a:avLst/>
                </a:prstGeom>
                <a:blipFill rotWithShape="1">
                  <a:blip r:embed="rId2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" name="文本框 124"/>
                <p:cNvSpPr txBox="1"/>
                <p:nvPr/>
              </p:nvSpPr>
              <p:spPr>
                <a:xfrm>
                  <a:off x="2248246" y="4216625"/>
                  <a:ext cx="509442" cy="250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𝑪𝒖𝒓𝒓</m:t>
                            </m:r>
                          </m:e>
                          <m:sub>
                            <m:r>
                              <a:rPr lang="en-US" altLang="zh-CN" sz="14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/>
                </a:p>
              </p:txBody>
            </p:sp>
          </mc:Choice>
          <mc:Fallback>
            <p:sp>
              <p:nvSpPr>
                <p:cNvPr id="125" name="文本框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246" y="4216625"/>
                  <a:ext cx="509442" cy="250962"/>
                </a:xfrm>
                <a:prstGeom prst="rect">
                  <a:avLst/>
                </a:prstGeom>
                <a:blipFill rotWithShape="1">
                  <a:blip r:embed="rId2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直接连接符 125"/>
            <p:cNvCxnSpPr/>
            <p:nvPr/>
          </p:nvCxnSpPr>
          <p:spPr>
            <a:xfrm flipV="1">
              <a:off x="566456" y="4631111"/>
              <a:ext cx="1314379" cy="6966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椭圆 126"/>
            <p:cNvSpPr/>
            <p:nvPr/>
          </p:nvSpPr>
          <p:spPr>
            <a:xfrm>
              <a:off x="1844946" y="4553636"/>
              <a:ext cx="95775" cy="9483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" name="文本框 127"/>
                <p:cNvSpPr txBox="1"/>
                <p:nvPr/>
              </p:nvSpPr>
              <p:spPr>
                <a:xfrm>
                  <a:off x="1574209" y="3919367"/>
                  <a:ext cx="509442" cy="405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105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05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28" name="文本框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209" y="3919367"/>
                  <a:ext cx="509442" cy="405397"/>
                </a:xfrm>
                <a:prstGeom prst="rect">
                  <a:avLst/>
                </a:prstGeom>
                <a:blipFill rotWithShape="1">
                  <a:blip r:embed="rId2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9" name="文本框 128"/>
                <p:cNvSpPr txBox="1"/>
                <p:nvPr/>
              </p:nvSpPr>
              <p:spPr>
                <a:xfrm>
                  <a:off x="-399071" y="4479934"/>
                  <a:ext cx="556671" cy="405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𝑐𝑢𝑟</m:t>
                        </m:r>
                        <m:sSub>
                          <m:sSubPr>
                            <m:ctrlPr>
                              <a:rPr lang="en-US" altLang="zh-CN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100" b="0" i="1" smtClean="0">
                                <a:latin typeface="Cambria Math" panose="02040503050406030204" pitchFamily="18" charset="0"/>
                              </a:rPr>
                              <m:t>𝑛𝑒𝑥𝑡</m:t>
                            </m:r>
                          </m:sub>
                        </m:sSub>
                      </m:oMath>
                    </m:oMathPara>
                  </a14:m>
                  <a:endParaRPr lang="zh-CN" altLang="en-US" sz="1100" dirty="0"/>
                </a:p>
              </p:txBody>
            </p:sp>
          </mc:Choice>
          <mc:Fallback>
            <p:sp>
              <p:nvSpPr>
                <p:cNvPr id="129" name="文本框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99071" y="4479934"/>
                  <a:ext cx="556671" cy="405397"/>
                </a:xfrm>
                <a:prstGeom prst="rect">
                  <a:avLst/>
                </a:prstGeom>
                <a:blipFill rotWithShape="1">
                  <a:blip r:embed="rId2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椭圆 129"/>
            <p:cNvSpPr/>
            <p:nvPr/>
          </p:nvSpPr>
          <p:spPr>
            <a:xfrm>
              <a:off x="1831925" y="2857464"/>
              <a:ext cx="95775" cy="9483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5" name="任意多边形: 形状 134"/>
          <p:cNvSpPr/>
          <p:nvPr/>
        </p:nvSpPr>
        <p:spPr>
          <a:xfrm>
            <a:off x="8582184" y="2268662"/>
            <a:ext cx="2525576" cy="1216671"/>
          </a:xfrm>
          <a:custGeom>
            <a:avLst/>
            <a:gdLst>
              <a:gd name="connsiteX0" fmla="*/ 0 w 3496733"/>
              <a:gd name="connsiteY0" fmla="*/ 2068970 h 2068970"/>
              <a:gd name="connsiteX1" fmla="*/ 897466 w 3496733"/>
              <a:gd name="connsiteY1" fmla="*/ 3103 h 2068970"/>
              <a:gd name="connsiteX2" fmla="*/ 2040466 w 3496733"/>
              <a:gd name="connsiteY2" fmla="*/ 1611770 h 2068970"/>
              <a:gd name="connsiteX3" fmla="*/ 3496733 w 3496733"/>
              <a:gd name="connsiteY3" fmla="*/ 2018170 h 2068970"/>
              <a:gd name="connsiteX0-1" fmla="*/ 0 w 3496733"/>
              <a:gd name="connsiteY0-2" fmla="*/ 2070422 h 2070422"/>
              <a:gd name="connsiteX1-3" fmla="*/ 897466 w 3496733"/>
              <a:gd name="connsiteY1-4" fmla="*/ 4555 h 2070422"/>
              <a:gd name="connsiteX2-5" fmla="*/ 2082800 w 3496733"/>
              <a:gd name="connsiteY2-6" fmla="*/ 1528556 h 2070422"/>
              <a:gd name="connsiteX3-7" fmla="*/ 3496733 w 3496733"/>
              <a:gd name="connsiteY3-8" fmla="*/ 2019622 h 2070422"/>
              <a:gd name="connsiteX0-9" fmla="*/ 0 w 3530600"/>
              <a:gd name="connsiteY0-10" fmla="*/ 2070422 h 2070422"/>
              <a:gd name="connsiteX1-11" fmla="*/ 897466 w 3530600"/>
              <a:gd name="connsiteY1-12" fmla="*/ 4555 h 2070422"/>
              <a:gd name="connsiteX2-13" fmla="*/ 2082800 w 3530600"/>
              <a:gd name="connsiteY2-14" fmla="*/ 1528556 h 2070422"/>
              <a:gd name="connsiteX3-15" fmla="*/ 3530600 w 3530600"/>
              <a:gd name="connsiteY3-16" fmla="*/ 1934956 h 2070422"/>
              <a:gd name="connsiteX0-17" fmla="*/ 0 w 3530600"/>
              <a:gd name="connsiteY0-18" fmla="*/ 2073225 h 2073225"/>
              <a:gd name="connsiteX1-19" fmla="*/ 897466 w 3530600"/>
              <a:gd name="connsiteY1-20" fmla="*/ 7358 h 2073225"/>
              <a:gd name="connsiteX2-21" fmla="*/ 2153711 w 3530600"/>
              <a:gd name="connsiteY2-22" fmla="*/ 1407534 h 2073225"/>
              <a:gd name="connsiteX3-23" fmla="*/ 3530600 w 3530600"/>
              <a:gd name="connsiteY3-24" fmla="*/ 1937759 h 2073225"/>
              <a:gd name="connsiteX0-25" fmla="*/ 0 w 3530600"/>
              <a:gd name="connsiteY0-26" fmla="*/ 2234311 h 2234311"/>
              <a:gd name="connsiteX1-27" fmla="*/ 1081834 w 3530600"/>
              <a:gd name="connsiteY1-28" fmla="*/ 6519 h 2234311"/>
              <a:gd name="connsiteX2-29" fmla="*/ 2153711 w 3530600"/>
              <a:gd name="connsiteY2-30" fmla="*/ 1568620 h 2234311"/>
              <a:gd name="connsiteX3-31" fmla="*/ 3530600 w 3530600"/>
              <a:gd name="connsiteY3-32" fmla="*/ 2098845 h 2234311"/>
              <a:gd name="connsiteX0-33" fmla="*/ 0 w 3530600"/>
              <a:gd name="connsiteY0-34" fmla="*/ 2167958 h 2167958"/>
              <a:gd name="connsiteX1-35" fmla="*/ 961287 w 3530600"/>
              <a:gd name="connsiteY1-36" fmla="*/ 6841 h 2167958"/>
              <a:gd name="connsiteX2-37" fmla="*/ 2153711 w 3530600"/>
              <a:gd name="connsiteY2-38" fmla="*/ 1502267 h 2167958"/>
              <a:gd name="connsiteX3-39" fmla="*/ 3530600 w 3530600"/>
              <a:gd name="connsiteY3-40" fmla="*/ 2032492 h 2167958"/>
              <a:gd name="connsiteX0-41" fmla="*/ 0 w 3530600"/>
              <a:gd name="connsiteY0-42" fmla="*/ 2196391 h 2196391"/>
              <a:gd name="connsiteX1-43" fmla="*/ 954196 w 3530600"/>
              <a:gd name="connsiteY1-44" fmla="*/ 6699 h 2196391"/>
              <a:gd name="connsiteX2-45" fmla="*/ 2153711 w 3530600"/>
              <a:gd name="connsiteY2-46" fmla="*/ 1530700 h 2196391"/>
              <a:gd name="connsiteX3-47" fmla="*/ 3530600 w 3530600"/>
              <a:gd name="connsiteY3-48" fmla="*/ 2060925 h 2196391"/>
              <a:gd name="connsiteX0-49" fmla="*/ 0 w 3530600"/>
              <a:gd name="connsiteY0-50" fmla="*/ 2196483 h 2196483"/>
              <a:gd name="connsiteX1-51" fmla="*/ 954196 w 3530600"/>
              <a:gd name="connsiteY1-52" fmla="*/ 6791 h 2196483"/>
              <a:gd name="connsiteX2-53" fmla="*/ 2153711 w 3530600"/>
              <a:gd name="connsiteY2-54" fmla="*/ 1530792 h 2196483"/>
              <a:gd name="connsiteX3-55" fmla="*/ 3530600 w 3530600"/>
              <a:gd name="connsiteY3-56" fmla="*/ 2061017 h 2196483"/>
              <a:gd name="connsiteX0-57" fmla="*/ 0 w 3530600"/>
              <a:gd name="connsiteY0-58" fmla="*/ 2196232 h 2196232"/>
              <a:gd name="connsiteX1-59" fmla="*/ 954196 w 3530600"/>
              <a:gd name="connsiteY1-60" fmla="*/ 6540 h 2196232"/>
              <a:gd name="connsiteX2-61" fmla="*/ 2153711 w 3530600"/>
              <a:gd name="connsiteY2-62" fmla="*/ 1530541 h 2196232"/>
              <a:gd name="connsiteX3-63" fmla="*/ 3530600 w 3530600"/>
              <a:gd name="connsiteY3-64" fmla="*/ 2060766 h 2196232"/>
              <a:gd name="connsiteX0-65" fmla="*/ 0 w 3530600"/>
              <a:gd name="connsiteY0-66" fmla="*/ 2196453 h 2196453"/>
              <a:gd name="connsiteX1-67" fmla="*/ 954196 w 3530600"/>
              <a:gd name="connsiteY1-68" fmla="*/ 6761 h 2196453"/>
              <a:gd name="connsiteX2-69" fmla="*/ 2153711 w 3530600"/>
              <a:gd name="connsiteY2-70" fmla="*/ 1530762 h 2196453"/>
              <a:gd name="connsiteX3-71" fmla="*/ 3530600 w 3530600"/>
              <a:gd name="connsiteY3-72" fmla="*/ 2060987 h 2196453"/>
              <a:gd name="connsiteX0-73" fmla="*/ 0 w 3530600"/>
              <a:gd name="connsiteY0-74" fmla="*/ 2199858 h 2199858"/>
              <a:gd name="connsiteX1-75" fmla="*/ 954196 w 3530600"/>
              <a:gd name="connsiteY1-76" fmla="*/ 10166 h 2199858"/>
              <a:gd name="connsiteX2-77" fmla="*/ 2082801 w 3530600"/>
              <a:gd name="connsiteY2-78" fmla="*/ 1410342 h 2199858"/>
              <a:gd name="connsiteX3-79" fmla="*/ 3530600 w 3530600"/>
              <a:gd name="connsiteY3-80" fmla="*/ 2064392 h 2199858"/>
              <a:gd name="connsiteX0-81" fmla="*/ 0 w 3530600"/>
              <a:gd name="connsiteY0-82" fmla="*/ 2200115 h 2200115"/>
              <a:gd name="connsiteX1-83" fmla="*/ 954196 w 3530600"/>
              <a:gd name="connsiteY1-84" fmla="*/ 10423 h 2200115"/>
              <a:gd name="connsiteX2-85" fmla="*/ 2082801 w 3530600"/>
              <a:gd name="connsiteY2-86" fmla="*/ 1410599 h 2200115"/>
              <a:gd name="connsiteX3-87" fmla="*/ 3530600 w 3530600"/>
              <a:gd name="connsiteY3-88" fmla="*/ 2064649 h 2200115"/>
              <a:gd name="connsiteX0-89" fmla="*/ 0 w 3530600"/>
              <a:gd name="connsiteY0-90" fmla="*/ 2303940 h 2303940"/>
              <a:gd name="connsiteX1-91" fmla="*/ 982560 w 3530600"/>
              <a:gd name="connsiteY1-92" fmla="*/ 9473 h 2303940"/>
              <a:gd name="connsiteX2-93" fmla="*/ 2082801 w 3530600"/>
              <a:gd name="connsiteY2-94" fmla="*/ 1514424 h 2303940"/>
              <a:gd name="connsiteX3-95" fmla="*/ 3530600 w 3530600"/>
              <a:gd name="connsiteY3-96" fmla="*/ 2168474 h 2303940"/>
              <a:gd name="connsiteX0-97" fmla="*/ 0 w 3530600"/>
              <a:gd name="connsiteY0-98" fmla="*/ 2304629 h 2304629"/>
              <a:gd name="connsiteX1-99" fmla="*/ 982560 w 3530600"/>
              <a:gd name="connsiteY1-100" fmla="*/ 10162 h 2304629"/>
              <a:gd name="connsiteX2-101" fmla="*/ 2082801 w 3530600"/>
              <a:gd name="connsiteY2-102" fmla="*/ 1515113 h 2304629"/>
              <a:gd name="connsiteX3-103" fmla="*/ 3530600 w 3530600"/>
              <a:gd name="connsiteY3-104" fmla="*/ 2169163 h 2304629"/>
              <a:gd name="connsiteX0-105" fmla="*/ 0 w 3530600"/>
              <a:gd name="connsiteY0-106" fmla="*/ 2311520 h 2311520"/>
              <a:gd name="connsiteX1-107" fmla="*/ 982560 w 3530600"/>
              <a:gd name="connsiteY1-108" fmla="*/ 17053 h 2311520"/>
              <a:gd name="connsiteX2-109" fmla="*/ 1983526 w 3530600"/>
              <a:gd name="connsiteY2-110" fmla="*/ 1341029 h 2311520"/>
              <a:gd name="connsiteX3-111" fmla="*/ 3530600 w 3530600"/>
              <a:gd name="connsiteY3-112" fmla="*/ 2176054 h 2311520"/>
              <a:gd name="connsiteX0-113" fmla="*/ 0 w 3530600"/>
              <a:gd name="connsiteY0-114" fmla="*/ 2312209 h 2312209"/>
              <a:gd name="connsiteX1-115" fmla="*/ 982560 w 3530600"/>
              <a:gd name="connsiteY1-116" fmla="*/ 17742 h 2312209"/>
              <a:gd name="connsiteX2-117" fmla="*/ 1983526 w 3530600"/>
              <a:gd name="connsiteY2-118" fmla="*/ 1341718 h 2312209"/>
              <a:gd name="connsiteX3-119" fmla="*/ 3530600 w 3530600"/>
              <a:gd name="connsiteY3-120" fmla="*/ 2176743 h 23122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30600" h="2312209">
                <a:moveTo>
                  <a:pt x="0" y="2312209"/>
                </a:moveTo>
                <a:cubicBezTo>
                  <a:pt x="278694" y="1317375"/>
                  <a:pt x="651972" y="179490"/>
                  <a:pt x="982560" y="17742"/>
                </a:cubicBezTo>
                <a:cubicBezTo>
                  <a:pt x="1313148" y="-144006"/>
                  <a:pt x="1690600" y="840210"/>
                  <a:pt x="1983526" y="1341718"/>
                </a:cubicBezTo>
                <a:cubicBezTo>
                  <a:pt x="2293909" y="1873114"/>
                  <a:pt x="3019072" y="2141465"/>
                  <a:pt x="3530600" y="217674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文本框 135"/>
          <p:cNvSpPr txBox="1"/>
          <p:nvPr/>
        </p:nvSpPr>
        <p:spPr>
          <a:xfrm>
            <a:off x="299059" y="6242009"/>
            <a:ext cx="4589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285750" indent="-285750">
              <a:buFont typeface="Wingdings" panose="05000000000000000000" pitchFamily="2" charset="2"/>
              <a:buChar char="n"/>
              <a:defRPr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1800" dirty="0" err="1"/>
              <a:t>cdcStageDelay</a:t>
            </a:r>
            <a:r>
              <a:rPr lang="en-US" altLang="zh-CN" sz="1800" dirty="0"/>
              <a:t>:: </a:t>
            </a:r>
            <a:r>
              <a:rPr lang="en-US" altLang="zh-CN" dirty="0" err="1"/>
              <a:t>CalcDrvPinDeltaVIterRec</a:t>
            </a:r>
            <a:r>
              <a:rPr lang="en-US" altLang="zh-CN" dirty="0"/>
              <a:t>()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e8c8e4d-4007-4cf7-a489-d70507eeee85"/>
  <p:tag name="COMMONDATA" val="eyJoZGlkIjoiOWFjMTk2YjYyOWM3YjNjZWYxYjNkMmMwNzdmYjVjNTgifQ=="/>
</p:tagLst>
</file>

<file path=ppt/theme/theme1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5314</Words>
  <Application>WPS 演示</Application>
  <PresentationFormat>宽屏</PresentationFormat>
  <Paragraphs>702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微软雅黑 Light</vt:lpstr>
      <vt:lpstr>微软雅黑</vt:lpstr>
      <vt:lpstr>Times New Roman</vt:lpstr>
      <vt:lpstr>Cambria Math</vt:lpstr>
      <vt:lpstr>Helvetica 65 Medium</vt:lpstr>
      <vt:lpstr>Helvetica</vt:lpstr>
      <vt:lpstr>思源黑体 Medium</vt:lpstr>
      <vt:lpstr>Arial Unicode MS</vt:lpstr>
      <vt:lpstr>等线</vt:lpstr>
      <vt:lpstr>Calibri</vt:lpstr>
      <vt:lpstr>黑体</vt:lpstr>
      <vt:lpstr>鸿芯PPT封面结尾页母版​​</vt:lpstr>
      <vt:lpstr>PowerPoint 演示文稿</vt:lpstr>
      <vt:lpstr>Prerequisites</vt:lpstr>
      <vt:lpstr>Overview</vt:lpstr>
      <vt:lpstr>InitWdcMgr</vt:lpstr>
      <vt:lpstr>cell delay计算 ——BuildVoltageSet</vt:lpstr>
      <vt:lpstr>cell delay计算 ——BuildVoltageSet</vt:lpstr>
      <vt:lpstr>cell delay计算 —— Ceff</vt:lpstr>
      <vt:lpstr>cell delay计算——outWaveform</vt:lpstr>
      <vt:lpstr>cell delay计算——outWaveform</vt:lpstr>
      <vt:lpstr>cell delay计算——outWaveform</vt:lpstr>
      <vt:lpstr>net delay计算原理</vt:lpstr>
      <vt:lpstr>net delay计算方法</vt:lpstr>
      <vt:lpstr>net delay flow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C3</dc:title>
  <dc:creator>HX00780</dc:creator>
  <cp:lastModifiedBy>陈俊</cp:lastModifiedBy>
  <cp:revision>89</cp:revision>
  <dcterms:created xsi:type="dcterms:W3CDTF">2023-09-26T03:15:00Z</dcterms:created>
  <dcterms:modified xsi:type="dcterms:W3CDTF">2025-03-03T17:17:52Z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89DC37F1D2BA4BFD817B91816B5E978E</vt:lpwstr>
  </property>
  <property fmtid="{D5CDD505-2E9C-101B-9397-08002B2CF9AE}" pid="3" name="KSOProductBuildVer">
    <vt:lpwstr>2052-11.1.0.12165</vt:lpwstr>
  </property>
</Properties>
</file>