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9"/>
  </p:notesMasterIdLst>
  <p:sldIdLst>
    <p:sldId id="4203" r:id="rId3"/>
    <p:sldId id="4215" r:id="rId4"/>
    <p:sldId id="4216" r:id="rId5"/>
    <p:sldId id="4237" r:id="rId6"/>
    <p:sldId id="4217" r:id="rId7"/>
    <p:sldId id="4219" r:id="rId8"/>
    <p:sldId id="4220" r:id="rId9"/>
    <p:sldId id="4222" r:id="rId10"/>
    <p:sldId id="4224" r:id="rId11"/>
    <p:sldId id="4204" r:id="rId12"/>
    <p:sldId id="4231" r:id="rId13"/>
    <p:sldId id="4230" r:id="rId14"/>
    <p:sldId id="4218" r:id="rId15"/>
    <p:sldId id="4233" r:id="rId16"/>
    <p:sldId id="257" r:id="rId17"/>
    <p:sldId id="267" r:id="rId18"/>
    <p:sldId id="271" r:id="rId19"/>
    <p:sldId id="272" r:id="rId20"/>
    <p:sldId id="273" r:id="rId21"/>
    <p:sldId id="268" r:id="rId22"/>
    <p:sldId id="4234" r:id="rId23"/>
    <p:sldId id="266" r:id="rId24"/>
    <p:sldId id="262" r:id="rId25"/>
    <p:sldId id="263" r:id="rId26"/>
    <p:sldId id="269" r:id="rId27"/>
    <p:sldId id="423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94201" autoAdjust="0"/>
  </p:normalViewPr>
  <p:slideViewPr>
    <p:cSldViewPr snapToGrid="0">
      <p:cViewPr varScale="1">
        <p:scale>
          <a:sx n="118" d="100"/>
          <a:sy n="118" d="100"/>
        </p:scale>
        <p:origin x="13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69D1-674D-4CB9-B0C9-A365EEAB9179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AF15B-AAA3-49C2-B378-682BB2592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2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44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0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AF15B-AAA3-49C2-B378-682BB25921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9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1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5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71656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40262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154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40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36993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6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8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7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82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0A88-6D68-4F23-85CF-6A542AA300F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0F77-0BF3-4944-9AD5-225933E4C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2110.png"/><Relationship Id="rId3" Type="http://schemas.openxmlformats.org/officeDocument/2006/relationships/image" Target="../media/image110.png"/><Relationship Id="rId7" Type="http://schemas.openxmlformats.org/officeDocument/2006/relationships/image" Target="../media/image1511.png"/><Relationship Id="rId12" Type="http://schemas.openxmlformats.org/officeDocument/2006/relationships/image" Target="../media/image201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1.png"/><Relationship Id="rId11" Type="http://schemas.openxmlformats.org/officeDocument/2006/relationships/image" Target="../media/image1910.png"/><Relationship Id="rId5" Type="http://schemas.openxmlformats.org/officeDocument/2006/relationships/image" Target="../media/image179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10.png"/><Relationship Id="rId14" Type="http://schemas.openxmlformats.org/officeDocument/2006/relationships/image" Target="../media/image2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26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11" Type="http://schemas.openxmlformats.org/officeDocument/2006/relationships/image" Target="../media/image38.png"/><Relationship Id="rId5" Type="http://schemas.openxmlformats.org/officeDocument/2006/relationships/image" Target="../media/image204.png"/><Relationship Id="rId15" Type="http://schemas.openxmlformats.org/officeDocument/2006/relationships/image" Target="../media/image42.png"/><Relationship Id="rId10" Type="http://schemas.openxmlformats.org/officeDocument/2006/relationships/image" Target="../media/image206.png"/><Relationship Id="rId4" Type="http://schemas.openxmlformats.org/officeDocument/2006/relationships/image" Target="../media/image203.png"/><Relationship Id="rId9" Type="http://schemas.openxmlformats.org/officeDocument/2006/relationships/image" Target="../media/image205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1" Type="http://schemas.openxmlformats.org/officeDocument/2006/relationships/image" Target="../media/image226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11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210.png"/><Relationship Id="rId15" Type="http://schemas.openxmlformats.org/officeDocument/2006/relationships/image" Target="../media/image220.png"/><Relationship Id="rId23" Type="http://schemas.openxmlformats.org/officeDocument/2006/relationships/image" Target="../media/image209.png"/><Relationship Id="rId19" Type="http://schemas.openxmlformats.org/officeDocument/2006/relationships/image" Target="../media/image224.png"/><Relationship Id="rId14" Type="http://schemas.openxmlformats.org/officeDocument/2006/relationships/image" Target="../media/image219.png"/><Relationship Id="rId22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228.png"/><Relationship Id="rId18" Type="http://schemas.openxmlformats.org/officeDocument/2006/relationships/image" Target="../media/image232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17" Type="http://schemas.openxmlformats.org/officeDocument/2006/relationships/image" Target="../media/image231.png"/><Relationship Id="rId2" Type="http://schemas.openxmlformats.org/officeDocument/2006/relationships/image" Target="../media/image500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7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5" Type="http://schemas.openxmlformats.org/officeDocument/2006/relationships/image" Target="../media/image630.png"/><Relationship Id="rId10" Type="http://schemas.openxmlformats.org/officeDocument/2006/relationships/image" Target="../media/image580.png"/><Relationship Id="rId19" Type="http://schemas.openxmlformats.org/officeDocument/2006/relationships/image" Target="../media/image233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0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1.png"/><Relationship Id="rId26" Type="http://schemas.openxmlformats.org/officeDocument/2006/relationships/image" Target="../media/image216.png"/><Relationship Id="rId3" Type="http://schemas.openxmlformats.org/officeDocument/2006/relationships/image" Target="../media/image213.png"/><Relationship Id="rId21" Type="http://schemas.openxmlformats.org/officeDocument/2006/relationships/image" Target="../media/image254.png"/><Relationship Id="rId17" Type="http://schemas.openxmlformats.org/officeDocument/2006/relationships/image" Target="../media/image249.png"/><Relationship Id="rId25" Type="http://schemas.openxmlformats.org/officeDocument/2006/relationships/image" Target="../media/image258.png"/><Relationship Id="rId2" Type="http://schemas.openxmlformats.org/officeDocument/2006/relationships/image" Target="../media/image212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257.png"/><Relationship Id="rId5" Type="http://schemas.openxmlformats.org/officeDocument/2006/relationships/image" Target="../media/image215.png"/><Relationship Id="rId23" Type="http://schemas.openxmlformats.org/officeDocument/2006/relationships/image" Target="../media/image256.png"/><Relationship Id="rId19" Type="http://schemas.openxmlformats.org/officeDocument/2006/relationships/image" Target="../media/image252.png"/><Relationship Id="rId4" Type="http://schemas.openxmlformats.org/officeDocument/2006/relationships/image" Target="../media/image214.png"/><Relationship Id="rId22" Type="http://schemas.openxmlformats.org/officeDocument/2006/relationships/image" Target="../media/image2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18" Type="http://schemas.openxmlformats.org/officeDocument/2006/relationships/image" Target="../media/image850.png"/><Relationship Id="rId26" Type="http://schemas.openxmlformats.org/officeDocument/2006/relationships/image" Target="../media/image265.png"/><Relationship Id="rId3" Type="http://schemas.openxmlformats.org/officeDocument/2006/relationships/image" Target="../media/image800.png"/><Relationship Id="rId21" Type="http://schemas.openxmlformats.org/officeDocument/2006/relationships/image" Target="../media/image263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17" Type="http://schemas.openxmlformats.org/officeDocument/2006/relationships/image" Target="../media/image261.png"/><Relationship Id="rId25" Type="http://schemas.openxmlformats.org/officeDocument/2006/relationships/image" Target="../media/image232.png"/><Relationship Id="rId2" Type="http://schemas.openxmlformats.org/officeDocument/2006/relationships/image" Target="../media/image790.png"/><Relationship Id="rId16" Type="http://schemas.openxmlformats.org/officeDocument/2006/relationships/image" Target="../media/image259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24" Type="http://schemas.openxmlformats.org/officeDocument/2006/relationships/image" Target="../media/image910.png"/><Relationship Id="rId5" Type="http://schemas.openxmlformats.org/officeDocument/2006/relationships/image" Target="../media/image530.png"/><Relationship Id="rId15" Type="http://schemas.openxmlformats.org/officeDocument/2006/relationships/image" Target="../media/image630.png"/><Relationship Id="rId23" Type="http://schemas.openxmlformats.org/officeDocument/2006/relationships/image" Target="../media/image900.png"/><Relationship Id="rId28" Type="http://schemas.openxmlformats.org/officeDocument/2006/relationships/image" Target="../media/image267.png"/><Relationship Id="rId10" Type="http://schemas.openxmlformats.org/officeDocument/2006/relationships/image" Target="../media/image820.png"/><Relationship Id="rId19" Type="http://schemas.openxmlformats.org/officeDocument/2006/relationships/image" Target="../media/image860.png"/><Relationship Id="rId4" Type="http://schemas.openxmlformats.org/officeDocument/2006/relationships/image" Target="../media/image520.png"/><Relationship Id="rId9" Type="http://schemas.openxmlformats.org/officeDocument/2006/relationships/image" Target="../media/image810.png"/><Relationship Id="rId14" Type="http://schemas.openxmlformats.org/officeDocument/2006/relationships/image" Target="../media/image620.png"/><Relationship Id="rId22" Type="http://schemas.openxmlformats.org/officeDocument/2006/relationships/image" Target="../media/image264.png"/><Relationship Id="rId27" Type="http://schemas.openxmlformats.org/officeDocument/2006/relationships/image" Target="../media/image266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5.png"/><Relationship Id="rId26" Type="http://schemas.openxmlformats.org/officeDocument/2006/relationships/image" Target="../media/image291.png"/><Relationship Id="rId21" Type="http://schemas.openxmlformats.org/officeDocument/2006/relationships/image" Target="../media/image287.png"/><Relationship Id="rId34" Type="http://schemas.openxmlformats.org/officeDocument/2006/relationships/image" Target="../media/image239.png"/><Relationship Id="rId17" Type="http://schemas.openxmlformats.org/officeDocument/2006/relationships/image" Target="../media/image284.png"/><Relationship Id="rId25" Type="http://schemas.openxmlformats.org/officeDocument/2006/relationships/image" Target="../media/image290.png"/><Relationship Id="rId33" Type="http://schemas.openxmlformats.org/officeDocument/2006/relationships/image" Target="../media/image238.png"/><Relationship Id="rId16" Type="http://schemas.openxmlformats.org/officeDocument/2006/relationships/image" Target="../media/image283.png"/><Relationship Id="rId20" Type="http://schemas.openxmlformats.org/officeDocument/2006/relationships/image" Target="../media/image255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224.png"/><Relationship Id="rId32" Type="http://schemas.openxmlformats.org/officeDocument/2006/relationships/image" Target="../media/image237.png"/><Relationship Id="rId37" Type="http://schemas.openxmlformats.org/officeDocument/2006/relationships/image" Target="../media/image242.png"/><Relationship Id="rId15" Type="http://schemas.openxmlformats.org/officeDocument/2006/relationships/image" Target="../media/image282.png"/><Relationship Id="rId23" Type="http://schemas.openxmlformats.org/officeDocument/2006/relationships/image" Target="../media/image289.png"/><Relationship Id="rId28" Type="http://schemas.openxmlformats.org/officeDocument/2006/relationships/image" Target="../media/image293.png"/><Relationship Id="rId36" Type="http://schemas.openxmlformats.org/officeDocument/2006/relationships/image" Target="../media/image241.png"/><Relationship Id="rId19" Type="http://schemas.openxmlformats.org/officeDocument/2006/relationships/image" Target="../media/image286.png"/><Relationship Id="rId31" Type="http://schemas.openxmlformats.org/officeDocument/2006/relationships/image" Target="../media/image236.png"/><Relationship Id="rId22" Type="http://schemas.openxmlformats.org/officeDocument/2006/relationships/image" Target="../media/image288.png"/><Relationship Id="rId27" Type="http://schemas.openxmlformats.org/officeDocument/2006/relationships/image" Target="../media/image292.png"/><Relationship Id="rId30" Type="http://schemas.openxmlformats.org/officeDocument/2006/relationships/image" Target="../media/image235.png"/><Relationship Id="rId35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0.png"/><Relationship Id="rId13" Type="http://schemas.openxmlformats.org/officeDocument/2006/relationships/image" Target="../media/image3410.png"/><Relationship Id="rId18" Type="http://schemas.openxmlformats.org/officeDocument/2006/relationships/image" Target="../media/image390.png"/><Relationship Id="rId3" Type="http://schemas.openxmlformats.org/officeDocument/2006/relationships/image" Target="../media/image2410.png"/><Relationship Id="rId7" Type="http://schemas.openxmlformats.org/officeDocument/2006/relationships/image" Target="../media/image2810.png"/><Relationship Id="rId12" Type="http://schemas.openxmlformats.org/officeDocument/2006/relationships/image" Target="../media/image3310.png"/><Relationship Id="rId17" Type="http://schemas.openxmlformats.org/officeDocument/2006/relationships/image" Target="../media/image380.png"/><Relationship Id="rId2" Type="http://schemas.openxmlformats.org/officeDocument/2006/relationships/image" Target="../media/image230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10.png"/><Relationship Id="rId11" Type="http://schemas.openxmlformats.org/officeDocument/2006/relationships/image" Target="../media/image3210.png"/><Relationship Id="rId5" Type="http://schemas.openxmlformats.org/officeDocument/2006/relationships/image" Target="../media/image2610.png"/><Relationship Id="rId15" Type="http://schemas.openxmlformats.org/officeDocument/2006/relationships/image" Target="../media/image360.png"/><Relationship Id="rId10" Type="http://schemas.openxmlformats.org/officeDocument/2006/relationships/image" Target="../media/image3110.png"/><Relationship Id="rId19" Type="http://schemas.openxmlformats.org/officeDocument/2006/relationships/image" Target="../media/image400.png"/><Relationship Id="rId4" Type="http://schemas.openxmlformats.org/officeDocument/2006/relationships/image" Target="../media/image2510.png"/><Relationship Id="rId9" Type="http://schemas.openxmlformats.org/officeDocument/2006/relationships/image" Target="../media/image3010.png"/><Relationship Id="rId14" Type="http://schemas.openxmlformats.org/officeDocument/2006/relationships/image" Target="../media/image3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51.png"/><Relationship Id="rId18" Type="http://schemas.openxmlformats.org/officeDocument/2006/relationships/image" Target="../media/image601.png"/><Relationship Id="rId26" Type="http://schemas.openxmlformats.org/officeDocument/2006/relationships/image" Target="../media/image680.png"/><Relationship Id="rId3" Type="http://schemas.openxmlformats.org/officeDocument/2006/relationships/image" Target="../media/image450.png"/><Relationship Id="rId21" Type="http://schemas.openxmlformats.org/officeDocument/2006/relationships/image" Target="../media/image631.png"/><Relationship Id="rId7" Type="http://schemas.openxmlformats.org/officeDocument/2006/relationships/image" Target="../media/image490.png"/><Relationship Id="rId12" Type="http://schemas.openxmlformats.org/officeDocument/2006/relationships/image" Target="../media/image541.png"/><Relationship Id="rId17" Type="http://schemas.openxmlformats.org/officeDocument/2006/relationships/image" Target="../media/image591.png"/><Relationship Id="rId25" Type="http://schemas.openxmlformats.org/officeDocument/2006/relationships/image" Target="../media/image670.png"/><Relationship Id="rId2" Type="http://schemas.openxmlformats.org/officeDocument/2006/relationships/image" Target="../media/image17.png"/><Relationship Id="rId16" Type="http://schemas.openxmlformats.org/officeDocument/2006/relationships/image" Target="../media/image581.png"/><Relationship Id="rId20" Type="http://schemas.openxmlformats.org/officeDocument/2006/relationships/image" Target="../media/image621.png"/><Relationship Id="rId29" Type="http://schemas.openxmlformats.org/officeDocument/2006/relationships/image" Target="../media/image4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11" Type="http://schemas.openxmlformats.org/officeDocument/2006/relationships/image" Target="../media/image531.png"/><Relationship Id="rId24" Type="http://schemas.openxmlformats.org/officeDocument/2006/relationships/image" Target="../media/image660.png"/><Relationship Id="rId5" Type="http://schemas.openxmlformats.org/officeDocument/2006/relationships/image" Target="../media/image470.png"/><Relationship Id="rId15" Type="http://schemas.openxmlformats.org/officeDocument/2006/relationships/image" Target="../media/image571.png"/><Relationship Id="rId23" Type="http://schemas.openxmlformats.org/officeDocument/2006/relationships/image" Target="../media/image650.png"/><Relationship Id="rId28" Type="http://schemas.openxmlformats.org/officeDocument/2006/relationships/image" Target="../media/image700.png"/><Relationship Id="rId10" Type="http://schemas.openxmlformats.org/officeDocument/2006/relationships/image" Target="../media/image521.png"/><Relationship Id="rId19" Type="http://schemas.openxmlformats.org/officeDocument/2006/relationships/image" Target="../media/image611.png"/><Relationship Id="rId4" Type="http://schemas.openxmlformats.org/officeDocument/2006/relationships/image" Target="../media/image460.png"/><Relationship Id="rId9" Type="http://schemas.openxmlformats.org/officeDocument/2006/relationships/image" Target="../media/image511.png"/><Relationship Id="rId14" Type="http://schemas.openxmlformats.org/officeDocument/2006/relationships/image" Target="../media/image561.png"/><Relationship Id="rId22" Type="http://schemas.openxmlformats.org/officeDocument/2006/relationships/image" Target="../media/image640.png"/><Relationship Id="rId27" Type="http://schemas.openxmlformats.org/officeDocument/2006/relationships/image" Target="../media/image690.png"/><Relationship Id="rId30" Type="http://schemas.openxmlformats.org/officeDocument/2006/relationships/image" Target="../media/image7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1.png"/><Relationship Id="rId18" Type="http://schemas.openxmlformats.org/officeDocument/2006/relationships/image" Target="../media/image871.png"/><Relationship Id="rId26" Type="http://schemas.openxmlformats.org/officeDocument/2006/relationships/image" Target="../media/image19.png"/><Relationship Id="rId21" Type="http://schemas.openxmlformats.org/officeDocument/2006/relationships/image" Target="../media/image650.png"/><Relationship Id="rId34" Type="http://schemas.openxmlformats.org/officeDocument/2006/relationships/image" Target="../media/image27.png"/><Relationship Id="rId7" Type="http://schemas.openxmlformats.org/officeDocument/2006/relationships/image" Target="../media/image501.png"/><Relationship Id="rId12" Type="http://schemas.openxmlformats.org/officeDocument/2006/relationships/image" Target="../media/image811.png"/><Relationship Id="rId17" Type="http://schemas.openxmlformats.org/officeDocument/2006/relationships/image" Target="../media/image861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image" Target="../media/image720.png"/><Relationship Id="rId16" Type="http://schemas.openxmlformats.org/officeDocument/2006/relationships/image" Target="../media/image851.png"/><Relationship Id="rId20" Type="http://schemas.openxmlformats.org/officeDocument/2006/relationships/image" Target="../media/image640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0.png"/><Relationship Id="rId11" Type="http://schemas.openxmlformats.org/officeDocument/2006/relationships/image" Target="../media/image801.png"/><Relationship Id="rId24" Type="http://schemas.openxmlformats.org/officeDocument/2006/relationships/image" Target="../media/image880.png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5" Type="http://schemas.openxmlformats.org/officeDocument/2006/relationships/image" Target="../media/image750.png"/><Relationship Id="rId15" Type="http://schemas.openxmlformats.org/officeDocument/2006/relationships/image" Target="../media/image840.png"/><Relationship Id="rId23" Type="http://schemas.openxmlformats.org/officeDocument/2006/relationships/image" Target="../media/image670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791.png"/><Relationship Id="rId19" Type="http://schemas.openxmlformats.org/officeDocument/2006/relationships/image" Target="../media/image631.png"/><Relationship Id="rId31" Type="http://schemas.openxmlformats.org/officeDocument/2006/relationships/image" Target="../media/image24.png"/><Relationship Id="rId4" Type="http://schemas.openxmlformats.org/officeDocument/2006/relationships/image" Target="../media/image74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660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770.png"/><Relationship Id="rId3" Type="http://schemas.openxmlformats.org/officeDocument/2006/relationships/image" Target="../media/image7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214585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solve CCSD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115528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02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214585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solve CCSN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115528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64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B30ECA-152F-28CE-C574-C51265D9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D7E0D00-5C35-5755-E582-F562EE7B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ccb</a:t>
            </a:r>
            <a:r>
              <a:rPr lang="en-US" altLang="zh-CN" dirty="0"/>
              <a:t> (channel connected blocks)</a:t>
            </a:r>
            <a:r>
              <a:rPr lang="zh-CN" altLang="en-US" dirty="0"/>
              <a:t>概述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3F344B-3472-1E28-41B9-1855D837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arc based </a:t>
            </a:r>
            <a:r>
              <a:rPr lang="en-US" altLang="zh-CN" sz="1800" dirty="0" err="1"/>
              <a:t>ccb</a:t>
            </a:r>
            <a:r>
              <a:rPr lang="en-US" altLang="zh-CN" sz="1800" dirty="0"/>
              <a:t>: </a:t>
            </a:r>
          </a:p>
          <a:p>
            <a:pPr lvl="1"/>
            <a:r>
              <a:rPr lang="zh-CN" altLang="en-US" sz="1400" dirty="0"/>
              <a:t>定义在</a:t>
            </a:r>
            <a:r>
              <a:rPr lang="en-US" altLang="zh-CN" sz="1400" dirty="0"/>
              <a:t>timing arc</a:t>
            </a:r>
            <a:r>
              <a:rPr lang="zh-CN" altLang="en-US" sz="1400" dirty="0"/>
              <a:t>内</a:t>
            </a:r>
            <a:endParaRPr lang="en-US" altLang="zh-CN" sz="1400" dirty="0"/>
          </a:p>
          <a:p>
            <a:pPr lvl="1"/>
            <a:r>
              <a:rPr lang="en-US" altLang="zh-CN" sz="1400" dirty="0"/>
              <a:t>arc</a:t>
            </a:r>
            <a:r>
              <a:rPr lang="zh-CN" altLang="en-US" sz="1400" dirty="0"/>
              <a:t>对应的</a:t>
            </a:r>
            <a:r>
              <a:rPr lang="en-US" altLang="zh-CN" sz="1400" dirty="0"/>
              <a:t>input pin</a:t>
            </a:r>
            <a:r>
              <a:rPr lang="zh-CN" altLang="en-US" sz="1400" dirty="0"/>
              <a:t>和</a:t>
            </a:r>
            <a:r>
              <a:rPr lang="en-US" altLang="zh-CN" sz="1400" dirty="0"/>
              <a:t>output pin</a:t>
            </a:r>
            <a:r>
              <a:rPr lang="zh-CN" altLang="en-US" sz="1400" dirty="0"/>
              <a:t>的电压波形可以通过</a:t>
            </a:r>
            <a:r>
              <a:rPr lang="en-US" altLang="zh-CN" sz="1400" dirty="0"/>
              <a:t>arc based </a:t>
            </a:r>
            <a:r>
              <a:rPr lang="en-US" altLang="zh-CN" sz="1400" dirty="0" err="1"/>
              <a:t>ccb</a:t>
            </a:r>
            <a:r>
              <a:rPr lang="zh-CN" altLang="en-US" sz="1400" dirty="0"/>
              <a:t>关联起来</a:t>
            </a:r>
            <a:endParaRPr lang="en-US" altLang="zh-CN" sz="1400" dirty="0"/>
          </a:p>
          <a:p>
            <a:r>
              <a:rPr lang="en-US" altLang="zh-CN" sz="1800" dirty="0"/>
              <a:t>pin based </a:t>
            </a:r>
            <a:r>
              <a:rPr lang="en-US" altLang="zh-CN" sz="1800" dirty="0" err="1"/>
              <a:t>ccb</a:t>
            </a:r>
            <a:r>
              <a:rPr lang="en-US" altLang="zh-CN" sz="1800" dirty="0"/>
              <a:t>:</a:t>
            </a:r>
          </a:p>
          <a:p>
            <a:pPr lvl="1"/>
            <a:r>
              <a:rPr lang="zh-CN" altLang="en-US" sz="1400" dirty="0"/>
              <a:t>定义在</a:t>
            </a:r>
            <a:r>
              <a:rPr lang="en-US" altLang="zh-CN" sz="1400" dirty="0"/>
              <a:t>pin group</a:t>
            </a:r>
            <a:r>
              <a:rPr lang="zh-CN" altLang="en-US" sz="1400" dirty="0"/>
              <a:t>内</a:t>
            </a:r>
            <a:endParaRPr lang="en-US" altLang="zh-CN" sz="1400" dirty="0"/>
          </a:p>
          <a:p>
            <a:pPr lvl="1"/>
            <a:r>
              <a:rPr lang="zh-CN" altLang="en-US" sz="1400" dirty="0"/>
              <a:t>反应</a:t>
            </a:r>
            <a:r>
              <a:rPr lang="en-US" altLang="zh-CN" sz="1400" dirty="0"/>
              <a:t>pin</a:t>
            </a:r>
            <a:r>
              <a:rPr lang="zh-CN" altLang="en-US" sz="1400" dirty="0"/>
              <a:t>与</a:t>
            </a:r>
            <a:r>
              <a:rPr lang="en-US" altLang="zh-CN" sz="1400" dirty="0"/>
              <a:t>internal node</a:t>
            </a:r>
            <a:r>
              <a:rPr lang="zh-CN" altLang="en-US" sz="1400" dirty="0"/>
              <a:t>之间的关系，</a:t>
            </a:r>
            <a:r>
              <a:rPr lang="en-US" altLang="zh-CN" sz="1400" dirty="0"/>
              <a:t> input pin</a:t>
            </a:r>
            <a:r>
              <a:rPr lang="zh-CN" altLang="en-US" sz="1400" dirty="0"/>
              <a:t>和</a:t>
            </a:r>
            <a:r>
              <a:rPr lang="en-US" altLang="zh-CN" sz="1400" dirty="0"/>
              <a:t>output pin</a:t>
            </a:r>
            <a:r>
              <a:rPr lang="zh-CN" altLang="en-US" sz="1400" dirty="0"/>
              <a:t>不能直接通过</a:t>
            </a:r>
            <a:r>
              <a:rPr lang="en-US" altLang="zh-CN" sz="1400" dirty="0"/>
              <a:t>pin based </a:t>
            </a:r>
            <a:r>
              <a:rPr lang="en-US" altLang="zh-CN" sz="1400" dirty="0" err="1"/>
              <a:t>ccb</a:t>
            </a:r>
            <a:r>
              <a:rPr lang="zh-CN" altLang="en-US" sz="1400" dirty="0"/>
              <a:t>关联起来</a:t>
            </a:r>
            <a:endParaRPr lang="en-US" altLang="zh-CN" sz="1400" dirty="0"/>
          </a:p>
          <a:p>
            <a:r>
              <a:rPr lang="en-US" altLang="zh-CN" sz="1800" dirty="0"/>
              <a:t>arc based </a:t>
            </a:r>
            <a:r>
              <a:rPr lang="en-US" altLang="zh-CN" sz="1800" dirty="0" err="1"/>
              <a:t>ccb</a:t>
            </a:r>
            <a:r>
              <a:rPr lang="zh-CN" altLang="en-US" sz="1800" dirty="0"/>
              <a:t>优先</a:t>
            </a:r>
            <a:endParaRPr lang="en-US" altLang="zh-CN" sz="1800" dirty="0"/>
          </a:p>
          <a:p>
            <a:r>
              <a:rPr lang="zh-CN" altLang="en-US" sz="1800" dirty="0"/>
              <a:t>可求解任意扭曲波形</a:t>
            </a:r>
            <a:r>
              <a:rPr lang="en-US" altLang="zh-CN" sz="1800" dirty="0"/>
              <a:t>: </a:t>
            </a:r>
            <a:r>
              <a:rPr lang="en-US" altLang="zh-CN" sz="1600" b="0" dirty="0" err="1"/>
              <a:t>ccsd</a:t>
            </a:r>
            <a:r>
              <a:rPr lang="zh-CN" altLang="en-US" sz="1600" b="0" dirty="0"/>
              <a:t>由</a:t>
            </a:r>
            <a:r>
              <a:rPr lang="en-US" altLang="zh-CN" sz="1600" b="0" dirty="0"/>
              <a:t>input trans</a:t>
            </a:r>
            <a:r>
              <a:rPr lang="zh-CN" altLang="en-US" sz="1600" b="0" dirty="0"/>
              <a:t>查表，忽略了波形扭曲</a:t>
            </a:r>
            <a:endParaRPr lang="en-US" altLang="zh-CN" sz="1600" b="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EE60B7C-E80C-A2FF-17E6-231CB3F34A0D}"/>
              </a:ext>
            </a:extLst>
          </p:cNvPr>
          <p:cNvGrpSpPr>
            <a:grpSpLocks noChangeAspect="1"/>
          </p:cNvGrpSpPr>
          <p:nvPr/>
        </p:nvGrpSpPr>
        <p:grpSpPr>
          <a:xfrm>
            <a:off x="8001438" y="3742451"/>
            <a:ext cx="3916537" cy="2858199"/>
            <a:chOff x="5208052" y="3392444"/>
            <a:chExt cx="4380194" cy="319656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1B58574-11D0-AB8D-7D91-431642E33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646"/>
            <a:stretch/>
          </p:blipFill>
          <p:spPr>
            <a:xfrm>
              <a:off x="5208052" y="3392444"/>
              <a:ext cx="4380194" cy="3196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45582F7-7EAE-1961-37AD-4E8D428A455E}"/>
                </a:ext>
              </a:extLst>
            </p:cNvPr>
            <p:cNvSpPr txBox="1"/>
            <p:nvPr/>
          </p:nvSpPr>
          <p:spPr>
            <a:xfrm>
              <a:off x="5430276" y="4489850"/>
              <a:ext cx="354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4C8242-5195-0860-47CE-95DC07ED18BD}"/>
                </a:ext>
              </a:extLst>
            </p:cNvPr>
            <p:cNvSpPr txBox="1"/>
            <p:nvPr/>
          </p:nvSpPr>
          <p:spPr>
            <a:xfrm>
              <a:off x="5438830" y="4654393"/>
              <a:ext cx="391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D6D6974-8C31-41CA-6DD1-B96A6BEB47DA}"/>
                </a:ext>
              </a:extLst>
            </p:cNvPr>
            <p:cNvSpPr txBox="1"/>
            <p:nvPr/>
          </p:nvSpPr>
          <p:spPr>
            <a:xfrm>
              <a:off x="5431890" y="4852540"/>
              <a:ext cx="373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1792E0C4-0399-451C-BA9A-79821F14E4BE}"/>
              </a:ext>
            </a:extLst>
          </p:cNvPr>
          <p:cNvGrpSpPr>
            <a:grpSpLocks noChangeAspect="1"/>
          </p:cNvGrpSpPr>
          <p:nvPr/>
        </p:nvGrpSpPr>
        <p:grpSpPr>
          <a:xfrm>
            <a:off x="106786" y="4054413"/>
            <a:ext cx="2714675" cy="2169471"/>
            <a:chOff x="657603" y="3832178"/>
            <a:chExt cx="3217026" cy="257093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76190ADF-9747-2AE2-4E0A-3F2AF989A21A}"/>
                </a:ext>
              </a:extLst>
            </p:cNvPr>
            <p:cNvGrpSpPr/>
            <p:nvPr/>
          </p:nvGrpSpPr>
          <p:grpSpPr>
            <a:xfrm>
              <a:off x="657603" y="3832178"/>
              <a:ext cx="3217026" cy="2570932"/>
              <a:chOff x="126174" y="520738"/>
              <a:chExt cx="6253291" cy="4499613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FB6BF923-534C-B559-EE37-368CC26D4F4B}"/>
                  </a:ext>
                </a:extLst>
              </p:cNvPr>
              <p:cNvGrpSpPr/>
              <p:nvPr/>
            </p:nvGrpSpPr>
            <p:grpSpPr>
              <a:xfrm>
                <a:off x="3794125" y="1619250"/>
                <a:ext cx="509588" cy="800100"/>
                <a:chOff x="3933825" y="1943100"/>
                <a:chExt cx="509588" cy="800100"/>
              </a:xfrm>
            </p:grpSpPr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721CDB86-E485-8F9D-1294-6EBD07645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3825" y="2133600"/>
                  <a:ext cx="0" cy="4095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57DD308B-5586-730B-19EE-3E3D1952C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0513" y="1943100"/>
                  <a:ext cx="0" cy="800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00228482-C950-4959-B951-7E6E9463E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133600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03331334-EC4F-FAEC-672C-011BD2CDAF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543175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B1252593-387D-0D4A-0CBD-A53C5A328135}"/>
                  </a:ext>
                </a:extLst>
              </p:cNvPr>
              <p:cNvGrpSpPr/>
              <p:nvPr/>
            </p:nvGrpSpPr>
            <p:grpSpPr>
              <a:xfrm>
                <a:off x="3794125" y="2724150"/>
                <a:ext cx="509588" cy="800100"/>
                <a:chOff x="3933825" y="1943100"/>
                <a:chExt cx="509588" cy="800100"/>
              </a:xfrm>
            </p:grpSpPr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A6391DAB-0BA0-5733-853C-64F84F838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3825" y="2133600"/>
                  <a:ext cx="0" cy="4095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C5B08545-F10E-27A4-0AD1-0E92D1BEA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0513" y="1943100"/>
                  <a:ext cx="0" cy="800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53EB1BAD-FB47-EEF0-FB90-CB5AE173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133600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C4262A00-5550-24EF-1130-F6ADD5666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543175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79F22CD-32FA-9801-6C13-A99E6E442AAD}"/>
                  </a:ext>
                </a:extLst>
              </p:cNvPr>
              <p:cNvSpPr/>
              <p:nvPr/>
            </p:nvSpPr>
            <p:spPr>
              <a:xfrm>
                <a:off x="3679833" y="1959768"/>
                <a:ext cx="114292" cy="10953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EED65B69-1C20-601C-A221-C03934DBC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3081" y="773905"/>
                <a:ext cx="29313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2F60AC9C-C45B-0591-E3C2-5A956AE53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4831" y="4088607"/>
                <a:ext cx="39409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56A18DA1-770C-D345-3435-E23B31E9CF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3713" y="773906"/>
                <a:ext cx="0" cy="1035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271BFF2-B4F4-2B42-35D3-FD6119E49E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3713" y="2219326"/>
                <a:ext cx="1" cy="6953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6CE2E51-3F6F-6BBE-D303-8D3843D290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3712" y="3324224"/>
                <a:ext cx="1" cy="764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5A4CFCCD-4D1F-61E6-E480-4DA51A30A6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6026" y="2014536"/>
                <a:ext cx="1488" cy="11049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CAF73687-1602-2E73-164E-882630F851FD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 flipV="1">
                <a:off x="3286026" y="2014536"/>
                <a:ext cx="3938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2C4DB415-F196-D9D2-5378-993D2D62E5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6025" y="3119434"/>
                <a:ext cx="508101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256747F2-DBCC-AC3C-0B9E-1B516B53D45B}"/>
                  </a:ext>
                </a:extLst>
              </p:cNvPr>
              <p:cNvGrpSpPr/>
              <p:nvPr/>
            </p:nvGrpSpPr>
            <p:grpSpPr>
              <a:xfrm>
                <a:off x="2060395" y="1629726"/>
                <a:ext cx="509588" cy="800100"/>
                <a:chOff x="3933825" y="1943100"/>
                <a:chExt cx="509588" cy="800100"/>
              </a:xfrm>
            </p:grpSpPr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289A5BFA-4872-AD53-EA7F-988A0F1F7F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3825" y="2133600"/>
                  <a:ext cx="0" cy="4095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AF7BCC23-E35A-9C26-8BD8-764C83D68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0513" y="1943100"/>
                  <a:ext cx="0" cy="800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53981797-6AEA-4DE8-5A71-BCF2767FBD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133600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A9D30C96-8C8B-5503-617C-04BC5E9DA3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543175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3522EBB3-AA03-3318-01CA-76F09E10D01C}"/>
                  </a:ext>
                </a:extLst>
              </p:cNvPr>
              <p:cNvGrpSpPr/>
              <p:nvPr/>
            </p:nvGrpSpPr>
            <p:grpSpPr>
              <a:xfrm>
                <a:off x="2060395" y="2734626"/>
                <a:ext cx="509588" cy="800100"/>
                <a:chOff x="3933825" y="1943100"/>
                <a:chExt cx="509588" cy="800100"/>
              </a:xfrm>
            </p:grpSpPr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D90D3AC3-EF10-8DDB-218F-29D4F2B922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3825" y="2133600"/>
                  <a:ext cx="0" cy="4095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9AF03F5B-FC7B-D77C-6991-EBAD6A30F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0513" y="1943100"/>
                  <a:ext cx="0" cy="800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BC0F5F2D-3447-AD59-21E2-A0E4436E3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133600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50F69C2F-E105-9B47-262F-E48D4F42F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0513" y="2543175"/>
                  <a:ext cx="3429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62D236CC-F294-BA89-9D82-5149A82FD8D6}"/>
                  </a:ext>
                </a:extLst>
              </p:cNvPr>
              <p:cNvSpPr/>
              <p:nvPr/>
            </p:nvSpPr>
            <p:spPr>
              <a:xfrm>
                <a:off x="1946103" y="1970244"/>
                <a:ext cx="114292" cy="10953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F2FB39FA-B5BF-ECB9-BB28-0190888EB4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9983" y="784382"/>
                <a:ext cx="0" cy="1035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4622EF74-726B-C4CD-33BE-85F55367E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9983" y="2229802"/>
                <a:ext cx="1" cy="6953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409DD516-5CF1-ABF4-BBFE-E8AD99E1BF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9982" y="3334700"/>
                <a:ext cx="1" cy="764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6389D8D7-8E7D-3E6E-A4CE-1BF33DE0A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52296" y="2025012"/>
                <a:ext cx="1488" cy="11049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9E6D1456-5285-33C8-7766-822974D102B1}"/>
                  </a:ext>
                </a:extLst>
              </p:cNvPr>
              <p:cNvCxnSpPr>
                <a:cxnSpLocks/>
                <a:stCxn id="55" idx="2"/>
              </p:cNvCxnSpPr>
              <p:nvPr/>
            </p:nvCxnSpPr>
            <p:spPr>
              <a:xfrm flipH="1" flipV="1">
                <a:off x="1552296" y="2025012"/>
                <a:ext cx="393807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042D9AB5-25D8-4D15-2516-0006246F1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52295" y="3129910"/>
                <a:ext cx="508101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FDAB74A6-7DA2-588B-492B-1DE32D7646C9}"/>
                  </a:ext>
                </a:extLst>
              </p:cNvPr>
              <p:cNvCxnSpPr/>
              <p:nvPr/>
            </p:nvCxnSpPr>
            <p:spPr>
              <a:xfrm>
                <a:off x="2569982" y="2613660"/>
                <a:ext cx="7160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1356E170-BB88-F1F0-2FAD-B634180D5C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1152" y="2613660"/>
                <a:ext cx="14641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FB1D6D93-3802-0D50-7A0B-61D4DAFD4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337" y="3284850"/>
                <a:ext cx="2049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9DD99803-C9B1-CEF8-6E3F-81D2F916A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4337" y="3361050"/>
                <a:ext cx="2049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B40B71E3-66FD-27C6-2CF9-A1219621C7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800" y="3361050"/>
                <a:ext cx="0" cy="7275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F1CA2977-DF89-37AB-9260-9E88CE1F1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5325" y="2613660"/>
                <a:ext cx="0" cy="6647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C329DAE6-C20A-2275-0C21-7F3F0322797A}"/>
                  </a:ext>
                </a:extLst>
              </p:cNvPr>
              <p:cNvCxnSpPr/>
              <p:nvPr/>
            </p:nvCxnSpPr>
            <p:spPr>
              <a:xfrm>
                <a:off x="836252" y="2613660"/>
                <a:ext cx="7160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D30F8616-B0A3-32DA-230C-CECC27CEC342}"/>
                  </a:ext>
                </a:extLst>
              </p:cNvPr>
              <p:cNvSpPr txBox="1"/>
              <p:nvPr/>
            </p:nvSpPr>
            <p:spPr>
              <a:xfrm>
                <a:off x="4662478" y="520738"/>
                <a:ext cx="997723" cy="53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Vdd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5EABE8F-3931-E45F-34AC-5CC105EDEC53}"/>
                  </a:ext>
                </a:extLst>
              </p:cNvPr>
              <p:cNvSpPr txBox="1"/>
              <p:nvPr/>
            </p:nvSpPr>
            <p:spPr>
              <a:xfrm>
                <a:off x="5363046" y="4073622"/>
                <a:ext cx="1016419" cy="53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Gnd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DF217774-B564-C192-DBB2-749C873CC296}"/>
                  </a:ext>
                </a:extLst>
              </p:cNvPr>
              <p:cNvSpPr txBox="1"/>
              <p:nvPr/>
            </p:nvSpPr>
            <p:spPr>
              <a:xfrm>
                <a:off x="126174" y="2595683"/>
                <a:ext cx="1944398" cy="53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098293AD-E332-EB31-DC28-733FC4D2D33C}"/>
                  </a:ext>
                </a:extLst>
              </p:cNvPr>
              <p:cNvSpPr txBox="1"/>
              <p:nvPr/>
            </p:nvSpPr>
            <p:spPr>
              <a:xfrm>
                <a:off x="5547459" y="2085141"/>
                <a:ext cx="753806" cy="53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EF10893-1310-4886-14C9-E13669173B3D}"/>
                  </a:ext>
                </a:extLst>
              </p:cNvPr>
              <p:cNvSpPr txBox="1"/>
              <p:nvPr/>
            </p:nvSpPr>
            <p:spPr>
              <a:xfrm>
                <a:off x="2596892" y="2577460"/>
                <a:ext cx="694978" cy="53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D32D44A-387D-A019-04B3-49EC18150356}"/>
                  </a:ext>
                </a:extLst>
              </p:cNvPr>
              <p:cNvSpPr txBox="1"/>
              <p:nvPr/>
            </p:nvSpPr>
            <p:spPr>
              <a:xfrm>
                <a:off x="1522091" y="4099080"/>
                <a:ext cx="1823445" cy="91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CCB1</a:t>
                </a:r>
              </a:p>
              <a:p>
                <a:pPr algn="ctr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stage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AE85232-DD0C-AAB7-4848-DA2358C481B9}"/>
                  </a:ext>
                </a:extLst>
              </p:cNvPr>
              <p:cNvSpPr txBox="1"/>
              <p:nvPr/>
            </p:nvSpPr>
            <p:spPr>
              <a:xfrm>
                <a:off x="3587594" y="4104618"/>
                <a:ext cx="1814099" cy="91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CCB2</a:t>
                </a:r>
              </a:p>
              <a:p>
                <a:pPr algn="ctr"/>
                <a:r>
                  <a:rPr lang="en-US" altLang="zh-CN" sz="1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last_stage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13E558A2-FB0F-EFFA-A3FF-2B01095F94F9}"/>
                  </a:ext>
                </a:extLst>
              </p:cNvPr>
              <p:cNvSpPr txBox="1"/>
              <p:nvPr/>
            </p:nvSpPr>
            <p:spPr>
              <a:xfrm>
                <a:off x="5641609" y="2512430"/>
                <a:ext cx="670549" cy="53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E96636F4-5C5B-580E-E436-FE9FD7F644FF}"/>
                </a:ext>
              </a:extLst>
            </p:cNvPr>
            <p:cNvCxnSpPr/>
            <p:nvPr/>
          </p:nvCxnSpPr>
          <p:spPr>
            <a:xfrm>
              <a:off x="2004425" y="4245059"/>
              <a:ext cx="0" cy="14502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5DAF737F-F9CC-F871-C217-16E455AD72EB}"/>
                </a:ext>
              </a:extLst>
            </p:cNvPr>
            <p:cNvCxnSpPr/>
            <p:nvPr/>
          </p:nvCxnSpPr>
          <p:spPr>
            <a:xfrm>
              <a:off x="2911268" y="4241825"/>
              <a:ext cx="0" cy="14502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6B4FF61-2176-CFC0-6579-E46099DAACF7}"/>
              </a:ext>
            </a:extLst>
          </p:cNvPr>
          <p:cNvGrpSpPr/>
          <p:nvPr/>
        </p:nvGrpSpPr>
        <p:grpSpPr>
          <a:xfrm>
            <a:off x="2980182" y="4450713"/>
            <a:ext cx="4703815" cy="1955200"/>
            <a:chOff x="2980182" y="4450713"/>
            <a:chExt cx="4703815" cy="1955200"/>
          </a:xfrm>
        </p:grpSpPr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6F4B051E-EE4A-EC6C-1218-037D2B80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182" y="4450713"/>
              <a:ext cx="4703815" cy="19552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5CB5D68-C2F8-38D9-FDEC-3BFC11248E0D}"/>
                </a:ext>
              </a:extLst>
            </p:cNvPr>
            <p:cNvSpPr txBox="1"/>
            <p:nvPr/>
          </p:nvSpPr>
          <p:spPr>
            <a:xfrm>
              <a:off x="4047672" y="6027138"/>
              <a:ext cx="9573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ccb</a:t>
              </a:r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model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69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7AED53-0A48-B3CE-81EF-23E6AC62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91B2660-D8B3-FB6B-DA58-116F2771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ccb</a:t>
            </a:r>
            <a:r>
              <a:rPr lang="en-US" altLang="zh-CN" dirty="0"/>
              <a:t> (channel connected blocks)</a:t>
            </a:r>
            <a:r>
              <a:rPr lang="zh-CN" altLang="en-US" dirty="0"/>
              <a:t>概述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1D0148C-56C8-B3B6-9E98-0DE5F00F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5" y="963718"/>
            <a:ext cx="4348822" cy="2186171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表范围：</a:t>
            </a:r>
            <a:r>
              <a:rPr lang="en-US" altLang="zh-CN" sz="1600" dirty="0" err="1"/>
              <a:t>Vi,Vo</a:t>
            </a:r>
            <a:r>
              <a:rPr lang="zh-CN" altLang="en-US" sz="1600" dirty="0"/>
              <a:t>在（</a:t>
            </a:r>
            <a:r>
              <a:rPr lang="en-US" altLang="zh-CN" sz="1600" dirty="0"/>
              <a:t>-</a:t>
            </a:r>
            <a:r>
              <a:rPr lang="en-US" altLang="zh-CN" sz="1600" dirty="0" err="1"/>
              <a:t>Vdd</a:t>
            </a:r>
            <a:r>
              <a:rPr lang="en-US" altLang="zh-CN" sz="1600" dirty="0"/>
              <a:t>, 2Vdd</a:t>
            </a:r>
            <a:r>
              <a:rPr lang="zh-CN" altLang="en-US" sz="1600" dirty="0"/>
              <a:t>）之间</a:t>
            </a:r>
            <a:endParaRPr lang="en-US" altLang="zh-CN" sz="1600" dirty="0"/>
          </a:p>
          <a:p>
            <a:pPr lvl="1"/>
            <a:r>
              <a:rPr lang="en-US" altLang="zh-CN" sz="1200" dirty="0" err="1"/>
              <a:t>Vdd</a:t>
            </a:r>
            <a:r>
              <a:rPr lang="en-US" altLang="zh-CN" sz="1200" dirty="0"/>
              <a:t>=0.72V</a:t>
            </a:r>
            <a:r>
              <a:rPr lang="zh-CN" altLang="en-US" sz="1200" dirty="0"/>
              <a:t>为例</a:t>
            </a:r>
            <a:endParaRPr lang="en-US" altLang="zh-CN" sz="1200" dirty="0"/>
          </a:p>
          <a:p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49E305-9AFD-3E62-C76B-C8859D8A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1" y="953305"/>
            <a:ext cx="6602705" cy="38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E627B15F-2450-F037-1F31-3E0F46BF6D61}"/>
              </a:ext>
            </a:extLst>
          </p:cNvPr>
          <p:cNvGrpSpPr/>
          <p:nvPr/>
        </p:nvGrpSpPr>
        <p:grpSpPr>
          <a:xfrm>
            <a:off x="4928607" y="3162419"/>
            <a:ext cx="7022282" cy="3194769"/>
            <a:chOff x="4279300" y="3335487"/>
            <a:chExt cx="7912700" cy="319476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B001C12-D36F-8726-FA29-EAC1684E3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9300" y="3335487"/>
              <a:ext cx="7912700" cy="3194769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FF066E0-B471-4ECE-8EE1-050DADFBA829}"/>
                </a:ext>
              </a:extLst>
            </p:cNvPr>
            <p:cNvSpPr txBox="1"/>
            <p:nvPr/>
          </p:nvSpPr>
          <p:spPr>
            <a:xfrm>
              <a:off x="5479532" y="3389984"/>
              <a:ext cx="23774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上拉网络开启，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rise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79563CB-BCA7-3EEE-01D4-BBA21F253CDF}"/>
                </a:ext>
              </a:extLst>
            </p:cNvPr>
            <p:cNvSpPr txBox="1"/>
            <p:nvPr/>
          </p:nvSpPr>
          <p:spPr>
            <a:xfrm>
              <a:off x="7866685" y="6176610"/>
              <a:ext cx="23774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下拉网络开启，</a:t>
              </a:r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fall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1BC52AC-58FA-8CBF-339D-61F013732BAA}"/>
                </a:ext>
              </a:extLst>
            </p:cNvPr>
            <p:cNvSpPr txBox="1"/>
            <p:nvPr/>
          </p:nvSpPr>
          <p:spPr>
            <a:xfrm>
              <a:off x="6356434" y="5063181"/>
              <a:ext cx="8248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Vo=0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DE9D9B6-07D9-EA06-D557-290445795B22}"/>
                </a:ext>
              </a:extLst>
            </p:cNvPr>
            <p:cNvSpPr txBox="1"/>
            <p:nvPr/>
          </p:nvSpPr>
          <p:spPr>
            <a:xfrm>
              <a:off x="9007847" y="4767705"/>
              <a:ext cx="10190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Vo=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A0242858-75E4-91FC-FC74-2D17FAEEA1D6}"/>
                </a:ext>
              </a:extLst>
            </p:cNvPr>
            <p:cNvCxnSpPr>
              <a:cxnSpLocks/>
            </p:cNvCxnSpPr>
            <p:nvPr/>
          </p:nvCxnSpPr>
          <p:spPr>
            <a:xfrm>
              <a:off x="7866685" y="3775328"/>
              <a:ext cx="0" cy="2355413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41E4EC2-EE4B-C3C0-23F0-EB0F5E7BA29E}"/>
                </a:ext>
              </a:extLst>
            </p:cNvPr>
            <p:cNvSpPr txBox="1"/>
            <p:nvPr/>
          </p:nvSpPr>
          <p:spPr>
            <a:xfrm>
              <a:off x="7397176" y="3360608"/>
              <a:ext cx="12585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Vo=</a:t>
              </a:r>
              <a:r>
                <a:rPr lang="en-US" altLang="zh-CN" sz="14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r>
                <a:rPr lang="en-US" altLang="zh-CN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/2</a:t>
              </a:r>
              <a:endPara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A991809-3C2E-23DA-B485-BE9623F336E7}"/>
                </a:ext>
              </a:extLst>
            </p:cNvPr>
            <p:cNvSpPr/>
            <p:nvPr/>
          </p:nvSpPr>
          <p:spPr>
            <a:xfrm>
              <a:off x="6705226" y="4946884"/>
              <a:ext cx="127248" cy="12244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60C5D15-41EB-78AF-59F8-9B89A00C35C8}"/>
                </a:ext>
              </a:extLst>
            </p:cNvPr>
            <p:cNvSpPr/>
            <p:nvPr/>
          </p:nvSpPr>
          <p:spPr>
            <a:xfrm>
              <a:off x="8837273" y="4940733"/>
              <a:ext cx="127248" cy="12244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7B247987-9059-EBEF-3413-E886783FDBDF}"/>
              </a:ext>
            </a:extLst>
          </p:cNvPr>
          <p:cNvSpPr txBox="1"/>
          <p:nvPr/>
        </p:nvSpPr>
        <p:spPr>
          <a:xfrm>
            <a:off x="5993777" y="6319596"/>
            <a:ext cx="5437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dirty="0"/>
              <a:t>不同输入电压</a:t>
            </a:r>
            <a:r>
              <a:rPr lang="en-US" altLang="zh-CN" sz="1400" b="1" dirty="0"/>
              <a:t>Vi</a:t>
            </a:r>
            <a:r>
              <a:rPr lang="zh-CN" altLang="en-US" sz="1400" b="1" dirty="0"/>
              <a:t>下输出电流</a:t>
            </a:r>
            <a:r>
              <a:rPr lang="en-US" altLang="zh-CN" sz="1400" b="1" dirty="0"/>
              <a:t>Io</a:t>
            </a:r>
            <a:r>
              <a:rPr lang="zh-CN" altLang="en-US" sz="1400" b="1" dirty="0"/>
              <a:t>与输出电压</a:t>
            </a:r>
            <a:r>
              <a:rPr lang="en-US" altLang="zh-CN" sz="1400" b="1" dirty="0"/>
              <a:t>Vo</a:t>
            </a:r>
            <a:r>
              <a:rPr lang="zh-CN" altLang="en-US" sz="1400" b="1" dirty="0"/>
              <a:t>的关系曲线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325256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00D8D1-89D1-4C18-AFF8-587712BF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ccb</a:t>
            </a:r>
            <a:r>
              <a:rPr lang="en-US" altLang="zh-CN" dirty="0"/>
              <a:t> (channel connected blocks)</a:t>
            </a:r>
            <a:r>
              <a:rPr lang="zh-CN" altLang="en-US" dirty="0"/>
              <a:t>概述</a:t>
            </a: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51491F8-2B2D-98B5-96E3-2C1FA4B27C8C}"/>
              </a:ext>
            </a:extLst>
          </p:cNvPr>
          <p:cNvGrpSpPr>
            <a:grpSpLocks/>
          </p:cNvGrpSpPr>
          <p:nvPr/>
        </p:nvGrpSpPr>
        <p:grpSpPr>
          <a:xfrm>
            <a:off x="875289" y="4040682"/>
            <a:ext cx="4580076" cy="2458747"/>
            <a:chOff x="6816315" y="3877511"/>
            <a:chExt cx="5297920" cy="3064290"/>
          </a:xfrm>
        </p:grpSpPr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E82195EC-36A4-F257-ADFF-0D945580F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315" y="3877511"/>
              <a:ext cx="4943475" cy="2781300"/>
            </a:xfrm>
            <a:prstGeom prst="rect">
              <a:avLst/>
            </a:prstGeom>
          </p:spPr>
        </p:pic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B71E04CF-1D01-E72E-706B-EF85A7617C8B}"/>
                </a:ext>
              </a:extLst>
            </p:cNvPr>
            <p:cNvSpPr txBox="1"/>
            <p:nvPr/>
          </p:nvSpPr>
          <p:spPr>
            <a:xfrm>
              <a:off x="11699997" y="5415042"/>
              <a:ext cx="414238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4BA9138F-D40B-6D39-12B6-33365B7E5E15}"/>
                </a:ext>
              </a:extLst>
            </p:cNvPr>
            <p:cNvSpPr txBox="1"/>
            <p:nvPr/>
          </p:nvSpPr>
          <p:spPr>
            <a:xfrm>
              <a:off x="8503826" y="3890118"/>
              <a:ext cx="371221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F50E313-A6DD-5B21-5238-F84BB8A418B4}"/>
                </a:ext>
              </a:extLst>
            </p:cNvPr>
            <p:cNvSpPr txBox="1"/>
            <p:nvPr/>
          </p:nvSpPr>
          <p:spPr>
            <a:xfrm>
              <a:off x="9460779" y="5281051"/>
              <a:ext cx="538102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B4D98699-4F2F-7C8D-0580-C6A812571E70}"/>
                </a:ext>
              </a:extLst>
            </p:cNvPr>
            <p:cNvSpPr txBox="1"/>
            <p:nvPr/>
          </p:nvSpPr>
          <p:spPr>
            <a:xfrm>
              <a:off x="8914236" y="5909259"/>
              <a:ext cx="747632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饱和区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D9CD524-0185-B65B-A971-7F94682A7C38}"/>
                </a:ext>
              </a:extLst>
            </p:cNvPr>
            <p:cNvSpPr txBox="1"/>
            <p:nvPr/>
          </p:nvSpPr>
          <p:spPr>
            <a:xfrm>
              <a:off x="8130010" y="5671876"/>
              <a:ext cx="747632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线性区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FE98A4C0-6C24-DB06-25F7-1FBCC7C6730B}"/>
                </a:ext>
              </a:extLst>
            </p:cNvPr>
            <p:cNvSpPr txBox="1"/>
            <p:nvPr/>
          </p:nvSpPr>
          <p:spPr>
            <a:xfrm>
              <a:off x="7000382" y="4706252"/>
              <a:ext cx="1103646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反向线性区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0BA3FB3D-44FE-C33E-1CD1-D8A9F41E0A8A}"/>
                </a:ext>
              </a:extLst>
            </p:cNvPr>
            <p:cNvSpPr txBox="1"/>
            <p:nvPr/>
          </p:nvSpPr>
          <p:spPr>
            <a:xfrm>
              <a:off x="10400728" y="5919630"/>
              <a:ext cx="914513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kink</a:t>
              </a:r>
              <a:r>
                <a: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效应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7639F815-7272-6AFE-311C-69CE4039A089}"/>
                </a:ext>
              </a:extLst>
            </p:cNvPr>
            <p:cNvSpPr txBox="1"/>
            <p:nvPr/>
          </p:nvSpPr>
          <p:spPr>
            <a:xfrm>
              <a:off x="7991341" y="6596582"/>
              <a:ext cx="2793679" cy="345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NMOS 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IdVd</a:t>
              </a:r>
              <a:r>
                <a: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曲线（</a:t>
              </a:r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Vin=</a:t>
              </a:r>
              <a:r>
                <a: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r>
                <a: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EDCE2E87-0896-4DCE-18BD-E9312043F45D}"/>
                </a:ext>
              </a:extLst>
            </p:cNvPr>
            <p:cNvCxnSpPr/>
            <p:nvPr/>
          </p:nvCxnSpPr>
          <p:spPr>
            <a:xfrm>
              <a:off x="9682760" y="5542660"/>
              <a:ext cx="0" cy="391414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5341ADF6-2837-F6F8-BB40-E4C425304079}"/>
              </a:ext>
            </a:extLst>
          </p:cNvPr>
          <p:cNvGrpSpPr>
            <a:grpSpLocks/>
          </p:cNvGrpSpPr>
          <p:nvPr/>
        </p:nvGrpSpPr>
        <p:grpSpPr>
          <a:xfrm>
            <a:off x="6732908" y="4059093"/>
            <a:ext cx="4624995" cy="2438940"/>
            <a:chOff x="480244" y="3877511"/>
            <a:chExt cx="5903909" cy="3072808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DACACDDC-5CDD-11D9-7A67-A039C7888696}"/>
                </a:ext>
              </a:extLst>
            </p:cNvPr>
            <p:cNvGrpSpPr/>
            <p:nvPr/>
          </p:nvGrpSpPr>
          <p:grpSpPr>
            <a:xfrm>
              <a:off x="480244" y="3899925"/>
              <a:ext cx="5903909" cy="3050394"/>
              <a:chOff x="480244" y="3899925"/>
              <a:chExt cx="5903909" cy="3050394"/>
            </a:xfrm>
          </p:grpSpPr>
          <p:pic>
            <p:nvPicPr>
              <p:cNvPr id="90" name="图片 89">
                <a:extLst>
                  <a:ext uri="{FF2B5EF4-FFF2-40B4-BE49-F238E27FC236}">
                    <a16:creationId xmlns:a16="http://schemas.microsoft.com/office/drawing/2014/main" id="{33F094A4-0307-7E68-0C00-64DAEE067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36" y="3899925"/>
                <a:ext cx="4857750" cy="2819400"/>
              </a:xfrm>
              <a:prstGeom prst="rect">
                <a:avLst/>
              </a:prstGeom>
            </p:spPr>
          </p:pic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5C3185A7-630D-0F0F-8740-85D6515555D4}"/>
                  </a:ext>
                </a:extLst>
              </p:cNvPr>
              <p:cNvSpPr txBox="1"/>
              <p:nvPr/>
            </p:nvSpPr>
            <p:spPr>
              <a:xfrm>
                <a:off x="1328368" y="6601329"/>
                <a:ext cx="3017510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u"/>
                </a:pP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PMOS </a:t>
                </a:r>
                <a:r>
                  <a:rPr lang="en-US" altLang="zh-CN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IdVd</a:t>
                </a:r>
                <a:r>
                  <a:rPr lang="zh-CN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曲线（</a:t>
                </a: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Vin=0V</a:t>
                </a:r>
                <a:r>
                  <a:rPr lang="zh-CN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AB873C86-1BD9-56F7-43B4-264A3EAE9AB7}"/>
                  </a:ext>
                </a:extLst>
              </p:cNvPr>
              <p:cNvSpPr txBox="1"/>
              <p:nvPr/>
            </p:nvSpPr>
            <p:spPr>
              <a:xfrm>
                <a:off x="5350037" y="4833385"/>
                <a:ext cx="457137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</a:t>
                </a:r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F3D278E8-1D3D-8109-B99B-E27309542717}"/>
                  </a:ext>
                </a:extLst>
              </p:cNvPr>
              <p:cNvSpPr txBox="1"/>
              <p:nvPr/>
            </p:nvSpPr>
            <p:spPr>
              <a:xfrm>
                <a:off x="3019741" y="4962635"/>
                <a:ext cx="593828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Vdd</a:t>
                </a:r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418D056F-9ED5-8002-1C47-0A56FB01C292}"/>
                  </a:ext>
                </a:extLst>
              </p:cNvPr>
              <p:cNvSpPr txBox="1"/>
              <p:nvPr/>
            </p:nvSpPr>
            <p:spPr>
              <a:xfrm>
                <a:off x="3649061" y="5309625"/>
                <a:ext cx="1217939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反向线性区</a:t>
                </a: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9C13151-47F7-4424-4755-34159B7C39AF}"/>
                  </a:ext>
                </a:extLst>
              </p:cNvPr>
              <p:cNvSpPr txBox="1"/>
              <p:nvPr/>
            </p:nvSpPr>
            <p:spPr>
              <a:xfrm>
                <a:off x="3019741" y="4559616"/>
                <a:ext cx="825056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线性区</a:t>
                </a:r>
              </a:p>
            </p:txBody>
          </p: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C7BD6E73-D93D-B29A-E79B-44CFBFE040FD}"/>
                  </a:ext>
                </a:extLst>
              </p:cNvPr>
              <p:cNvSpPr txBox="1"/>
              <p:nvPr/>
            </p:nvSpPr>
            <p:spPr>
              <a:xfrm>
                <a:off x="2201983" y="4208055"/>
                <a:ext cx="825056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饱和区</a:t>
                </a: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C0243B06-36E7-C7DB-17FB-28C591E566B0}"/>
                  </a:ext>
                </a:extLst>
              </p:cNvPr>
              <p:cNvSpPr txBox="1"/>
              <p:nvPr/>
            </p:nvSpPr>
            <p:spPr>
              <a:xfrm>
                <a:off x="480244" y="4278591"/>
                <a:ext cx="1009220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kink</a:t>
                </a:r>
                <a:r>
                  <a:rPr lang="zh-CN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效应</a:t>
                </a: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441DFC33-1320-8880-A85D-D04B6DB23921}"/>
                  </a:ext>
                </a:extLst>
              </p:cNvPr>
              <p:cNvSpPr txBox="1"/>
              <p:nvPr/>
            </p:nvSpPr>
            <p:spPr>
              <a:xfrm>
                <a:off x="5675734" y="3929602"/>
                <a:ext cx="708419" cy="3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vin=0</a:t>
                </a:r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C59B2F07-2EFF-C67B-FEA5-B0779FB89948}"/>
                </a:ext>
              </a:extLst>
            </p:cNvPr>
            <p:cNvSpPr txBox="1"/>
            <p:nvPr/>
          </p:nvSpPr>
          <p:spPr>
            <a:xfrm>
              <a:off x="2118380" y="3877511"/>
              <a:ext cx="409664" cy="348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2F30103A-B209-6FD3-2311-C5B199B2BE04}"/>
              </a:ext>
            </a:extLst>
          </p:cNvPr>
          <p:cNvSpPr txBox="1"/>
          <p:nvPr/>
        </p:nvSpPr>
        <p:spPr>
          <a:xfrm>
            <a:off x="6575333" y="3693328"/>
            <a:ext cx="4538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Vin=0, pull-up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网络开启，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PMOS on, NMOS off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37A736D3-3F40-C609-9579-C7A9EE371803}"/>
              </a:ext>
            </a:extLst>
          </p:cNvPr>
          <p:cNvGrpSpPr/>
          <p:nvPr/>
        </p:nvGrpSpPr>
        <p:grpSpPr>
          <a:xfrm>
            <a:off x="2085187" y="1009345"/>
            <a:ext cx="2296888" cy="2524584"/>
            <a:chOff x="7035284" y="501492"/>
            <a:chExt cx="2845580" cy="2826940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A47C9EB5-C12D-52EB-B106-CF41970F2BEC}"/>
                </a:ext>
              </a:extLst>
            </p:cNvPr>
            <p:cNvGrpSpPr/>
            <p:nvPr/>
          </p:nvGrpSpPr>
          <p:grpSpPr>
            <a:xfrm>
              <a:off x="8046449" y="964449"/>
              <a:ext cx="420929" cy="647733"/>
              <a:chOff x="3933825" y="1943100"/>
              <a:chExt cx="509588" cy="800100"/>
            </a:xfrm>
          </p:grpSpPr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43DD59FE-C938-A5B6-3846-FB9233C41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825" y="2133600"/>
                <a:ext cx="0" cy="409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0C7DFCCA-90BB-B0FA-9AEF-14C974428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13" y="1943100"/>
                <a:ext cx="0" cy="800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649CE622-BC94-AC8B-9D6C-EE7C1D9D38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133600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F0C5F565-2130-24A3-5DE2-CADAA9DC72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543175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DE028335-DB53-2781-C3E8-C5B06F3B3354}"/>
                </a:ext>
              </a:extLst>
            </p:cNvPr>
            <p:cNvGrpSpPr/>
            <p:nvPr/>
          </p:nvGrpSpPr>
          <p:grpSpPr>
            <a:xfrm>
              <a:off x="8046449" y="1858936"/>
              <a:ext cx="420929" cy="647733"/>
              <a:chOff x="3933825" y="1943100"/>
              <a:chExt cx="509588" cy="800100"/>
            </a:xfrm>
          </p:grpSpPr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6368C179-252A-579C-7549-144687E2E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825" y="2133600"/>
                <a:ext cx="0" cy="409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AD559BF4-8F64-6C01-EAB9-4A8AE55C4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13" y="1943100"/>
                <a:ext cx="0" cy="800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9BA2297C-F7D2-929F-3B06-09385502D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133600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2DC7FD15-A0F1-F59F-531F-3AE16E337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543175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E2EC6009-139C-839D-3977-210FEC796C55}"/>
                </a:ext>
              </a:extLst>
            </p:cNvPr>
            <p:cNvSpPr/>
            <p:nvPr/>
          </p:nvSpPr>
          <p:spPr>
            <a:xfrm>
              <a:off x="7952042" y="1240120"/>
              <a:ext cx="94407" cy="8867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6E42AC76-1389-0D5A-B560-0BD3409DF6DF}"/>
                </a:ext>
              </a:extLst>
            </p:cNvPr>
            <p:cNvCxnSpPr>
              <a:cxnSpLocks/>
            </p:cNvCxnSpPr>
            <p:nvPr/>
          </p:nvCxnSpPr>
          <p:spPr>
            <a:xfrm>
              <a:off x="8104028" y="642509"/>
              <a:ext cx="710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C908CF1-5A22-EEF0-5756-FBBDAA7893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7377" y="2963550"/>
              <a:ext cx="1207712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2D9A64AF-6E5E-14F3-4559-068B634721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7377" y="632871"/>
              <a:ext cx="1" cy="485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F1B798E8-7EC6-2AD8-FDC4-E952DFA67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7378" y="1450249"/>
              <a:ext cx="1" cy="5629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FCA422D9-88C2-7002-1473-A99897C9B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7377" y="2344735"/>
              <a:ext cx="1" cy="618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1605F2AE-8F62-3BC3-3D58-B4449D9E6F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750" y="1284458"/>
              <a:ext cx="1229" cy="894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8489CA11-6AF2-2A7A-10CA-DEC9C57433D0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 flipH="1" flipV="1">
              <a:off x="7626750" y="1284458"/>
              <a:ext cx="3252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C0B47FF2-A40D-397F-CB7C-2DCCE5A1A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749" y="2178944"/>
              <a:ext cx="41970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D457E586-B949-F86B-3491-1AE816781824}"/>
                </a:ext>
              </a:extLst>
            </p:cNvPr>
            <p:cNvCxnSpPr/>
            <p:nvPr/>
          </p:nvCxnSpPr>
          <p:spPr>
            <a:xfrm>
              <a:off x="7035284" y="1769488"/>
              <a:ext cx="5914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4E4CF268-CFD0-4630-DCF8-1509432BD522}"/>
                </a:ext>
              </a:extLst>
            </p:cNvPr>
            <p:cNvCxnSpPr>
              <a:cxnSpLocks/>
            </p:cNvCxnSpPr>
            <p:nvPr/>
          </p:nvCxnSpPr>
          <p:spPr>
            <a:xfrm>
              <a:off x="8473523" y="1769488"/>
              <a:ext cx="12094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C8C64A45-55EA-8784-C6C0-1655F832A767}"/>
                </a:ext>
              </a:extLst>
            </p:cNvPr>
            <p:cNvCxnSpPr>
              <a:cxnSpLocks/>
            </p:cNvCxnSpPr>
            <p:nvPr/>
          </p:nvCxnSpPr>
          <p:spPr>
            <a:xfrm>
              <a:off x="9591279" y="2312859"/>
              <a:ext cx="1693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F4BD5A52-53E3-F96C-3B3B-7636B5916D78}"/>
                </a:ext>
              </a:extLst>
            </p:cNvPr>
            <p:cNvCxnSpPr>
              <a:cxnSpLocks/>
            </p:cNvCxnSpPr>
            <p:nvPr/>
          </p:nvCxnSpPr>
          <p:spPr>
            <a:xfrm>
              <a:off x="9591279" y="2374548"/>
              <a:ext cx="1693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8D914C01-66A0-8930-56B0-0651EA0B91D6}"/>
                </a:ext>
              </a:extLst>
            </p:cNvPr>
            <p:cNvCxnSpPr>
              <a:cxnSpLocks/>
            </p:cNvCxnSpPr>
            <p:nvPr/>
          </p:nvCxnSpPr>
          <p:spPr>
            <a:xfrm>
              <a:off x="9675089" y="2374548"/>
              <a:ext cx="0" cy="589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819D7C3C-E96E-FF1B-55EF-D528A829A9D7}"/>
                </a:ext>
              </a:extLst>
            </p:cNvPr>
            <p:cNvCxnSpPr>
              <a:cxnSpLocks/>
            </p:cNvCxnSpPr>
            <p:nvPr/>
          </p:nvCxnSpPr>
          <p:spPr>
            <a:xfrm>
              <a:off x="9682957" y="1769488"/>
              <a:ext cx="0" cy="538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ABCF3E21-A22A-13B1-C6E4-D14DF4CA5084}"/>
                </a:ext>
              </a:extLst>
            </p:cNvPr>
            <p:cNvSpPr txBox="1"/>
            <p:nvPr/>
          </p:nvSpPr>
          <p:spPr>
            <a:xfrm>
              <a:off x="8887196" y="501492"/>
              <a:ext cx="635897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3F6F5A81-367B-1104-E825-5BDABB4A725A}"/>
                </a:ext>
              </a:extLst>
            </p:cNvPr>
            <p:cNvSpPr txBox="1"/>
            <p:nvPr/>
          </p:nvSpPr>
          <p:spPr>
            <a:xfrm>
              <a:off x="8558571" y="2983794"/>
              <a:ext cx="647813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Gnd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24BF2D0A-5437-A9EB-EE01-F473FF141075}"/>
                </a:ext>
              </a:extLst>
            </p:cNvPr>
            <p:cNvSpPr txBox="1"/>
            <p:nvPr/>
          </p:nvSpPr>
          <p:spPr>
            <a:xfrm>
              <a:off x="9400427" y="1432704"/>
              <a:ext cx="480437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F3165B26-0923-867E-557C-EB1C45458F90}"/>
                </a:ext>
              </a:extLst>
            </p:cNvPr>
            <p:cNvSpPr txBox="1"/>
            <p:nvPr/>
          </p:nvSpPr>
          <p:spPr>
            <a:xfrm>
              <a:off x="7096866" y="1424325"/>
              <a:ext cx="566071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001C7BB0-C202-13E9-C64E-57E550408FD8}"/>
                </a:ext>
              </a:extLst>
            </p:cNvPr>
            <p:cNvSpPr txBox="1"/>
            <p:nvPr/>
          </p:nvSpPr>
          <p:spPr>
            <a:xfrm>
              <a:off x="9337332" y="1891350"/>
              <a:ext cx="427373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60835206-62A3-DCA1-13F8-C405F1BFEB6E}"/>
                </a:ext>
              </a:extLst>
            </p:cNvPr>
            <p:cNvCxnSpPr>
              <a:cxnSpLocks/>
            </p:cNvCxnSpPr>
            <p:nvPr/>
          </p:nvCxnSpPr>
          <p:spPr>
            <a:xfrm>
              <a:off x="9768531" y="1972853"/>
              <a:ext cx="0" cy="198479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841D6A43-D606-C766-9BD3-EE5821A0594C}"/>
                </a:ext>
              </a:extLst>
            </p:cNvPr>
            <p:cNvSpPr/>
            <p:nvPr/>
          </p:nvSpPr>
          <p:spPr>
            <a:xfrm>
              <a:off x="8636131" y="1955469"/>
              <a:ext cx="483201" cy="771210"/>
            </a:xfrm>
            <a:custGeom>
              <a:avLst/>
              <a:gdLst>
                <a:gd name="connsiteX0" fmla="*/ 786731 w 786731"/>
                <a:gd name="connsiteY0" fmla="*/ 174804 h 1152704"/>
                <a:gd name="connsiteX1" fmla="*/ 380331 w 786731"/>
                <a:gd name="connsiteY1" fmla="*/ 9704 h 1152704"/>
                <a:gd name="connsiteX2" fmla="*/ 37431 w 786731"/>
                <a:gd name="connsiteY2" fmla="*/ 428804 h 1152704"/>
                <a:gd name="connsiteX3" fmla="*/ 24731 w 786731"/>
                <a:gd name="connsiteY3" fmla="*/ 1152704 h 1152704"/>
                <a:gd name="connsiteX0" fmla="*/ 786731 w 786731"/>
                <a:gd name="connsiteY0" fmla="*/ 154300 h 1132200"/>
                <a:gd name="connsiteX1" fmla="*/ 326356 w 786731"/>
                <a:gd name="connsiteY1" fmla="*/ 11425 h 1132200"/>
                <a:gd name="connsiteX2" fmla="*/ 37431 w 786731"/>
                <a:gd name="connsiteY2" fmla="*/ 408300 h 1132200"/>
                <a:gd name="connsiteX3" fmla="*/ 24731 w 786731"/>
                <a:gd name="connsiteY3" fmla="*/ 1132200 h 1132200"/>
                <a:gd name="connsiteX0" fmla="*/ 786731 w 786731"/>
                <a:gd name="connsiteY0" fmla="*/ 142973 h 1120873"/>
                <a:gd name="connsiteX1" fmla="*/ 326356 w 786731"/>
                <a:gd name="connsiteY1" fmla="*/ 98 h 1120873"/>
                <a:gd name="connsiteX2" fmla="*/ 37431 w 786731"/>
                <a:gd name="connsiteY2" fmla="*/ 396973 h 1120873"/>
                <a:gd name="connsiteX3" fmla="*/ 24731 w 786731"/>
                <a:gd name="connsiteY3" fmla="*/ 1120873 h 1120873"/>
                <a:gd name="connsiteX0" fmla="*/ 799431 w 799431"/>
                <a:gd name="connsiteY0" fmla="*/ 95172 h 1152447"/>
                <a:gd name="connsiteX1" fmla="*/ 326356 w 799431"/>
                <a:gd name="connsiteY1" fmla="*/ 31672 h 1152447"/>
                <a:gd name="connsiteX2" fmla="*/ 37431 w 799431"/>
                <a:gd name="connsiteY2" fmla="*/ 428547 h 1152447"/>
                <a:gd name="connsiteX3" fmla="*/ 24731 w 799431"/>
                <a:gd name="connsiteY3" fmla="*/ 1152447 h 1152447"/>
                <a:gd name="connsiteX0" fmla="*/ 799431 w 799431"/>
                <a:gd name="connsiteY0" fmla="*/ 85056 h 1142331"/>
                <a:gd name="connsiteX1" fmla="*/ 326356 w 799431"/>
                <a:gd name="connsiteY1" fmla="*/ 21556 h 1142331"/>
                <a:gd name="connsiteX2" fmla="*/ 37431 w 799431"/>
                <a:gd name="connsiteY2" fmla="*/ 418431 h 1142331"/>
                <a:gd name="connsiteX3" fmla="*/ 24731 w 799431"/>
                <a:gd name="connsiteY3" fmla="*/ 1142331 h 1142331"/>
                <a:gd name="connsiteX0" fmla="*/ 808956 w 808956"/>
                <a:gd name="connsiteY0" fmla="*/ 47421 h 1165021"/>
                <a:gd name="connsiteX1" fmla="*/ 326356 w 808956"/>
                <a:gd name="connsiteY1" fmla="*/ 44246 h 1165021"/>
                <a:gd name="connsiteX2" fmla="*/ 37431 w 808956"/>
                <a:gd name="connsiteY2" fmla="*/ 441121 h 1165021"/>
                <a:gd name="connsiteX3" fmla="*/ 24731 w 808956"/>
                <a:gd name="connsiteY3" fmla="*/ 1165021 h 1165021"/>
                <a:gd name="connsiteX0" fmla="*/ 808956 w 808956"/>
                <a:gd name="connsiteY0" fmla="*/ 40184 h 1157784"/>
                <a:gd name="connsiteX1" fmla="*/ 326356 w 808956"/>
                <a:gd name="connsiteY1" fmla="*/ 37009 h 1157784"/>
                <a:gd name="connsiteX2" fmla="*/ 37431 w 808956"/>
                <a:gd name="connsiteY2" fmla="*/ 433884 h 1157784"/>
                <a:gd name="connsiteX3" fmla="*/ 24731 w 808956"/>
                <a:gd name="connsiteY3" fmla="*/ 1157784 h 1157784"/>
                <a:gd name="connsiteX0" fmla="*/ 802606 w 802606"/>
                <a:gd name="connsiteY0" fmla="*/ 29176 h 1169001"/>
                <a:gd name="connsiteX1" fmla="*/ 326356 w 802606"/>
                <a:gd name="connsiteY1" fmla="*/ 48226 h 1169001"/>
                <a:gd name="connsiteX2" fmla="*/ 37431 w 802606"/>
                <a:gd name="connsiteY2" fmla="*/ 445101 h 1169001"/>
                <a:gd name="connsiteX3" fmla="*/ 24731 w 802606"/>
                <a:gd name="connsiteY3" fmla="*/ 1169001 h 1169001"/>
                <a:gd name="connsiteX0" fmla="*/ 802606 w 802606"/>
                <a:gd name="connsiteY0" fmla="*/ 29176 h 1169001"/>
                <a:gd name="connsiteX1" fmla="*/ 326356 w 802606"/>
                <a:gd name="connsiteY1" fmla="*/ 48226 h 1169001"/>
                <a:gd name="connsiteX2" fmla="*/ 37431 w 802606"/>
                <a:gd name="connsiteY2" fmla="*/ 445101 h 1169001"/>
                <a:gd name="connsiteX3" fmla="*/ 24731 w 802606"/>
                <a:gd name="connsiteY3" fmla="*/ 1169001 h 1169001"/>
                <a:gd name="connsiteX0" fmla="*/ 791681 w 791681"/>
                <a:gd name="connsiteY0" fmla="*/ 22217 h 1162042"/>
                <a:gd name="connsiteX1" fmla="*/ 315431 w 791681"/>
                <a:gd name="connsiteY1" fmla="*/ 41267 h 1162042"/>
                <a:gd name="connsiteX2" fmla="*/ 51906 w 791681"/>
                <a:gd name="connsiteY2" fmla="*/ 317492 h 1162042"/>
                <a:gd name="connsiteX3" fmla="*/ 13806 w 791681"/>
                <a:gd name="connsiteY3" fmla="*/ 1162042 h 1162042"/>
                <a:gd name="connsiteX0" fmla="*/ 778019 w 778019"/>
                <a:gd name="connsiteY0" fmla="*/ 22217 h 1162042"/>
                <a:gd name="connsiteX1" fmla="*/ 301769 w 778019"/>
                <a:gd name="connsiteY1" fmla="*/ 41267 h 1162042"/>
                <a:gd name="connsiteX2" fmla="*/ 38244 w 778019"/>
                <a:gd name="connsiteY2" fmla="*/ 317492 h 1162042"/>
                <a:gd name="connsiteX3" fmla="*/ 144 w 778019"/>
                <a:gd name="connsiteY3" fmla="*/ 1162042 h 1162042"/>
                <a:gd name="connsiteX0" fmla="*/ 778019 w 778019"/>
                <a:gd name="connsiteY0" fmla="*/ 20906 h 1160731"/>
                <a:gd name="connsiteX1" fmla="*/ 301769 w 778019"/>
                <a:gd name="connsiteY1" fmla="*/ 39956 h 1160731"/>
                <a:gd name="connsiteX2" fmla="*/ 38244 w 778019"/>
                <a:gd name="connsiteY2" fmla="*/ 290781 h 1160731"/>
                <a:gd name="connsiteX3" fmla="*/ 144 w 778019"/>
                <a:gd name="connsiteY3" fmla="*/ 1160731 h 1160731"/>
                <a:gd name="connsiteX0" fmla="*/ 777875 w 777875"/>
                <a:gd name="connsiteY0" fmla="*/ 20906 h 1160731"/>
                <a:gd name="connsiteX1" fmla="*/ 301625 w 777875"/>
                <a:gd name="connsiteY1" fmla="*/ 39956 h 1160731"/>
                <a:gd name="connsiteX2" fmla="*/ 38100 w 777875"/>
                <a:gd name="connsiteY2" fmla="*/ 290781 h 1160731"/>
                <a:gd name="connsiteX3" fmla="*/ 0 w 777875"/>
                <a:gd name="connsiteY3" fmla="*/ 1160731 h 1160731"/>
                <a:gd name="connsiteX0" fmla="*/ 777875 w 777875"/>
                <a:gd name="connsiteY0" fmla="*/ 20906 h 1160731"/>
                <a:gd name="connsiteX1" fmla="*/ 301625 w 777875"/>
                <a:gd name="connsiteY1" fmla="*/ 39956 h 1160731"/>
                <a:gd name="connsiteX2" fmla="*/ 38100 w 777875"/>
                <a:gd name="connsiteY2" fmla="*/ 290781 h 1160731"/>
                <a:gd name="connsiteX3" fmla="*/ 0 w 777875"/>
                <a:gd name="connsiteY3" fmla="*/ 1160731 h 1160731"/>
                <a:gd name="connsiteX0" fmla="*/ 777875 w 777875"/>
                <a:gd name="connsiteY0" fmla="*/ 29712 h 1169537"/>
                <a:gd name="connsiteX1" fmla="*/ 301625 w 777875"/>
                <a:gd name="connsiteY1" fmla="*/ 29712 h 1169537"/>
                <a:gd name="connsiteX2" fmla="*/ 38100 w 777875"/>
                <a:gd name="connsiteY2" fmla="*/ 299587 h 1169537"/>
                <a:gd name="connsiteX3" fmla="*/ 0 w 777875"/>
                <a:gd name="connsiteY3" fmla="*/ 1169537 h 1169537"/>
                <a:gd name="connsiteX0" fmla="*/ 777875 w 777875"/>
                <a:gd name="connsiteY0" fmla="*/ 27216 h 1167041"/>
                <a:gd name="connsiteX1" fmla="*/ 301625 w 777875"/>
                <a:gd name="connsiteY1" fmla="*/ 27216 h 1167041"/>
                <a:gd name="connsiteX2" fmla="*/ 38100 w 777875"/>
                <a:gd name="connsiteY2" fmla="*/ 297091 h 1167041"/>
                <a:gd name="connsiteX3" fmla="*/ 0 w 777875"/>
                <a:gd name="connsiteY3" fmla="*/ 1167041 h 1167041"/>
                <a:gd name="connsiteX0" fmla="*/ 756245 w 756245"/>
                <a:gd name="connsiteY0" fmla="*/ 27216 h 1160691"/>
                <a:gd name="connsiteX1" fmla="*/ 279995 w 756245"/>
                <a:gd name="connsiteY1" fmla="*/ 27216 h 1160691"/>
                <a:gd name="connsiteX2" fmla="*/ 16470 w 756245"/>
                <a:gd name="connsiteY2" fmla="*/ 297091 h 1160691"/>
                <a:gd name="connsiteX3" fmla="*/ 595 w 756245"/>
                <a:gd name="connsiteY3" fmla="*/ 1160691 h 1160691"/>
                <a:gd name="connsiteX0" fmla="*/ 757299 w 757299"/>
                <a:gd name="connsiteY0" fmla="*/ 27216 h 1160691"/>
                <a:gd name="connsiteX1" fmla="*/ 281049 w 757299"/>
                <a:gd name="connsiteY1" fmla="*/ 27216 h 1160691"/>
                <a:gd name="connsiteX2" fmla="*/ 17524 w 757299"/>
                <a:gd name="connsiteY2" fmla="*/ 297091 h 1160691"/>
                <a:gd name="connsiteX3" fmla="*/ 1649 w 757299"/>
                <a:gd name="connsiteY3" fmla="*/ 1160691 h 1160691"/>
                <a:gd name="connsiteX0" fmla="*/ 755650 w 755650"/>
                <a:gd name="connsiteY0" fmla="*/ 33361 h 1166836"/>
                <a:gd name="connsiteX1" fmla="*/ 279400 w 755650"/>
                <a:gd name="connsiteY1" fmla="*/ 33361 h 1166836"/>
                <a:gd name="connsiteX2" fmla="*/ 41275 w 755650"/>
                <a:gd name="connsiteY2" fmla="*/ 357211 h 1166836"/>
                <a:gd name="connsiteX3" fmla="*/ 0 w 755650"/>
                <a:gd name="connsiteY3" fmla="*/ 1166836 h 1166836"/>
                <a:gd name="connsiteX0" fmla="*/ 755650 w 755650"/>
                <a:gd name="connsiteY0" fmla="*/ 33361 h 1166836"/>
                <a:gd name="connsiteX1" fmla="*/ 279400 w 755650"/>
                <a:gd name="connsiteY1" fmla="*/ 33361 h 1166836"/>
                <a:gd name="connsiteX2" fmla="*/ 41275 w 755650"/>
                <a:gd name="connsiteY2" fmla="*/ 357211 h 1166836"/>
                <a:gd name="connsiteX3" fmla="*/ 0 w 755650"/>
                <a:gd name="connsiteY3" fmla="*/ 1166836 h 116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650" h="1166836">
                  <a:moveTo>
                    <a:pt x="755650" y="33361"/>
                  </a:moveTo>
                  <a:cubicBezTo>
                    <a:pt x="608541" y="-506"/>
                    <a:pt x="398463" y="-20614"/>
                    <a:pt x="279400" y="33361"/>
                  </a:cubicBezTo>
                  <a:cubicBezTo>
                    <a:pt x="160338" y="87336"/>
                    <a:pt x="49742" y="236561"/>
                    <a:pt x="41275" y="357211"/>
                  </a:cubicBezTo>
                  <a:cubicBezTo>
                    <a:pt x="10583" y="550886"/>
                    <a:pt x="5291" y="858861"/>
                    <a:pt x="0" y="116683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35" name="乘号 134">
            <a:extLst>
              <a:ext uri="{FF2B5EF4-FFF2-40B4-BE49-F238E27FC236}">
                <a16:creationId xmlns:a16="http://schemas.microsoft.com/office/drawing/2014/main" id="{BE2F08C2-F357-03A8-138F-62C3F7A76109}"/>
              </a:ext>
            </a:extLst>
          </p:cNvPr>
          <p:cNvSpPr/>
          <p:nvPr/>
        </p:nvSpPr>
        <p:spPr>
          <a:xfrm>
            <a:off x="2495101" y="1237091"/>
            <a:ext cx="1073983" cy="1010203"/>
          </a:xfrm>
          <a:prstGeom prst="mathMultiply">
            <a:avLst>
              <a:gd name="adj1" fmla="val 13463"/>
            </a:avLst>
          </a:prstGeom>
          <a:solidFill>
            <a:schemeClr val="tx1">
              <a:lumMod val="50000"/>
              <a:lumOff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5A2F0D62-4D5B-3BDF-0633-D127B8D5061F}"/>
              </a:ext>
            </a:extLst>
          </p:cNvPr>
          <p:cNvGrpSpPr/>
          <p:nvPr/>
        </p:nvGrpSpPr>
        <p:grpSpPr>
          <a:xfrm>
            <a:off x="7090855" y="1009345"/>
            <a:ext cx="2296888" cy="2524584"/>
            <a:chOff x="7035284" y="501492"/>
            <a:chExt cx="2845580" cy="2826940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F5590852-A8CC-351E-0561-B261B5DD2A79}"/>
                </a:ext>
              </a:extLst>
            </p:cNvPr>
            <p:cNvGrpSpPr/>
            <p:nvPr/>
          </p:nvGrpSpPr>
          <p:grpSpPr>
            <a:xfrm>
              <a:off x="8046449" y="964449"/>
              <a:ext cx="420929" cy="647733"/>
              <a:chOff x="3933825" y="1943100"/>
              <a:chExt cx="509588" cy="80010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294B7A40-6236-9FA8-99C9-20ACC8DCB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825" y="2133600"/>
                <a:ext cx="0" cy="409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A0D006A8-0259-E513-D6A3-DAE3FAA91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13" y="1943100"/>
                <a:ext cx="0" cy="800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88F49C5-98E1-4B70-0F23-8DF9BB959D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133600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FC85CE79-3B39-92E2-1440-28FF041AD5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543175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B759A3CD-B187-76BF-ADD4-E3ECF5B09C26}"/>
                </a:ext>
              </a:extLst>
            </p:cNvPr>
            <p:cNvGrpSpPr/>
            <p:nvPr/>
          </p:nvGrpSpPr>
          <p:grpSpPr>
            <a:xfrm>
              <a:off x="8046449" y="1858936"/>
              <a:ext cx="420929" cy="647733"/>
              <a:chOff x="3933825" y="1943100"/>
              <a:chExt cx="509588" cy="800100"/>
            </a:xfrm>
          </p:grpSpPr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DD6B9B90-7AFF-ACDF-25D2-7DB02F220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825" y="2133600"/>
                <a:ext cx="0" cy="409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0AA24460-9821-CFC5-3AB6-E6097DFA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13" y="1943100"/>
                <a:ext cx="0" cy="800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CC6F0543-C662-AD16-3635-E5E830ACE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133600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4A34499F-62EF-9AA7-C867-C657FF3F3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0513" y="2543175"/>
                <a:ext cx="342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253F2E60-B304-20FC-2C21-744D83214249}"/>
                </a:ext>
              </a:extLst>
            </p:cNvPr>
            <p:cNvSpPr/>
            <p:nvPr/>
          </p:nvSpPr>
          <p:spPr>
            <a:xfrm>
              <a:off x="7952042" y="1240120"/>
              <a:ext cx="94407" cy="8867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9B1256AF-5DED-5887-DC82-98444082F3E1}"/>
                </a:ext>
              </a:extLst>
            </p:cNvPr>
            <p:cNvCxnSpPr>
              <a:cxnSpLocks/>
            </p:cNvCxnSpPr>
            <p:nvPr/>
          </p:nvCxnSpPr>
          <p:spPr>
            <a:xfrm>
              <a:off x="8104028" y="642509"/>
              <a:ext cx="710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A5F74723-CF9E-BFD4-BDB0-E6A768A3BA87}"/>
                </a:ext>
              </a:extLst>
            </p:cNvPr>
            <p:cNvCxnSpPr>
              <a:cxnSpLocks/>
            </p:cNvCxnSpPr>
            <p:nvPr/>
          </p:nvCxnSpPr>
          <p:spPr>
            <a:xfrm>
              <a:off x="8467377" y="2963550"/>
              <a:ext cx="1207712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6D3E349C-749F-87C4-33BD-84FC47636B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7377" y="632871"/>
              <a:ext cx="1" cy="485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FAA32D0F-CC01-E479-B498-845E6B4E0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7378" y="1450249"/>
              <a:ext cx="1" cy="5629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8B36CCCA-7157-B0B5-4CA5-5ED5A6290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7377" y="2344735"/>
              <a:ext cx="1" cy="618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76739A09-7835-4CAE-BA2B-49BD3C5EB6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750" y="1284458"/>
              <a:ext cx="1229" cy="894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862CCE03-8DDD-548D-E68F-8CAE1B417A45}"/>
                </a:ext>
              </a:extLst>
            </p:cNvPr>
            <p:cNvCxnSpPr>
              <a:cxnSpLocks/>
              <a:stCxn id="139" idx="2"/>
            </p:cNvCxnSpPr>
            <p:nvPr/>
          </p:nvCxnSpPr>
          <p:spPr>
            <a:xfrm flipH="1" flipV="1">
              <a:off x="7626750" y="1284458"/>
              <a:ext cx="3252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CEF6E4A4-50DC-ADA6-1F7E-22D6517112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749" y="2178944"/>
              <a:ext cx="41970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1D37A91D-367B-091B-8F56-3ADE74C11D19}"/>
                </a:ext>
              </a:extLst>
            </p:cNvPr>
            <p:cNvCxnSpPr/>
            <p:nvPr/>
          </p:nvCxnSpPr>
          <p:spPr>
            <a:xfrm>
              <a:off x="7035284" y="1769488"/>
              <a:ext cx="5914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11F383C-817C-8967-5E95-39EA0A76C3C5}"/>
                </a:ext>
              </a:extLst>
            </p:cNvPr>
            <p:cNvCxnSpPr>
              <a:cxnSpLocks/>
            </p:cNvCxnSpPr>
            <p:nvPr/>
          </p:nvCxnSpPr>
          <p:spPr>
            <a:xfrm>
              <a:off x="8473523" y="1769488"/>
              <a:ext cx="12094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BE3A2B39-AFA2-2AB4-EBDD-B0FBC618FEBB}"/>
                </a:ext>
              </a:extLst>
            </p:cNvPr>
            <p:cNvCxnSpPr>
              <a:cxnSpLocks/>
            </p:cNvCxnSpPr>
            <p:nvPr/>
          </p:nvCxnSpPr>
          <p:spPr>
            <a:xfrm>
              <a:off x="9591279" y="2312859"/>
              <a:ext cx="1693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793BE389-2506-064E-FAA7-6A77D4FF6DF4}"/>
                </a:ext>
              </a:extLst>
            </p:cNvPr>
            <p:cNvCxnSpPr>
              <a:cxnSpLocks/>
            </p:cNvCxnSpPr>
            <p:nvPr/>
          </p:nvCxnSpPr>
          <p:spPr>
            <a:xfrm>
              <a:off x="9591279" y="2374548"/>
              <a:ext cx="1693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E9FE6F8F-334F-6BC5-3075-ADCC1CA4297B}"/>
                </a:ext>
              </a:extLst>
            </p:cNvPr>
            <p:cNvCxnSpPr>
              <a:cxnSpLocks/>
            </p:cNvCxnSpPr>
            <p:nvPr/>
          </p:nvCxnSpPr>
          <p:spPr>
            <a:xfrm>
              <a:off x="9675089" y="2374548"/>
              <a:ext cx="0" cy="589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B79D93C8-C6D5-5501-E46C-0D6884725363}"/>
                </a:ext>
              </a:extLst>
            </p:cNvPr>
            <p:cNvCxnSpPr>
              <a:cxnSpLocks/>
            </p:cNvCxnSpPr>
            <p:nvPr/>
          </p:nvCxnSpPr>
          <p:spPr>
            <a:xfrm>
              <a:off x="9682957" y="1769488"/>
              <a:ext cx="0" cy="538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EB375D27-549C-CA99-FD2C-C06A21615937}"/>
                </a:ext>
              </a:extLst>
            </p:cNvPr>
            <p:cNvSpPr txBox="1"/>
            <p:nvPr/>
          </p:nvSpPr>
          <p:spPr>
            <a:xfrm>
              <a:off x="8887196" y="501492"/>
              <a:ext cx="635897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Vdd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9FE27339-23FD-6070-D282-54FBAE0B67DF}"/>
                </a:ext>
              </a:extLst>
            </p:cNvPr>
            <p:cNvSpPr txBox="1"/>
            <p:nvPr/>
          </p:nvSpPr>
          <p:spPr>
            <a:xfrm>
              <a:off x="8558571" y="2983794"/>
              <a:ext cx="647813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Gnd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文本框 155">
              <a:extLst>
                <a:ext uri="{FF2B5EF4-FFF2-40B4-BE49-F238E27FC236}">
                  <a16:creationId xmlns:a16="http://schemas.microsoft.com/office/drawing/2014/main" id="{6EA24CFC-7E83-2A88-58F2-90F2E9593012}"/>
                </a:ext>
              </a:extLst>
            </p:cNvPr>
            <p:cNvSpPr txBox="1"/>
            <p:nvPr/>
          </p:nvSpPr>
          <p:spPr>
            <a:xfrm>
              <a:off x="9400427" y="1432704"/>
              <a:ext cx="480437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8E26863E-027A-E431-91A5-C5E99FC7824E}"/>
                </a:ext>
              </a:extLst>
            </p:cNvPr>
            <p:cNvSpPr txBox="1"/>
            <p:nvPr/>
          </p:nvSpPr>
          <p:spPr>
            <a:xfrm>
              <a:off x="7096866" y="1424325"/>
              <a:ext cx="566071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87B7DBB1-A0D4-A8A9-5A83-5695953DF62D}"/>
                </a:ext>
              </a:extLst>
            </p:cNvPr>
            <p:cNvSpPr txBox="1"/>
            <p:nvPr/>
          </p:nvSpPr>
          <p:spPr>
            <a:xfrm>
              <a:off x="9337332" y="1891350"/>
              <a:ext cx="427373" cy="34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C5F4BD7D-81C3-AB42-D8AE-CEC515255108}"/>
                </a:ext>
              </a:extLst>
            </p:cNvPr>
            <p:cNvCxnSpPr>
              <a:cxnSpLocks/>
            </p:cNvCxnSpPr>
            <p:nvPr/>
          </p:nvCxnSpPr>
          <p:spPr>
            <a:xfrm>
              <a:off x="9768531" y="1972853"/>
              <a:ext cx="0" cy="198479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2DDC810C-95EA-431D-D360-AB8FB4DD9014}"/>
                </a:ext>
              </a:extLst>
            </p:cNvPr>
            <p:cNvSpPr/>
            <p:nvPr/>
          </p:nvSpPr>
          <p:spPr>
            <a:xfrm flipV="1">
              <a:off x="8642132" y="879381"/>
              <a:ext cx="483201" cy="771210"/>
            </a:xfrm>
            <a:custGeom>
              <a:avLst/>
              <a:gdLst>
                <a:gd name="connsiteX0" fmla="*/ 786731 w 786731"/>
                <a:gd name="connsiteY0" fmla="*/ 174804 h 1152704"/>
                <a:gd name="connsiteX1" fmla="*/ 380331 w 786731"/>
                <a:gd name="connsiteY1" fmla="*/ 9704 h 1152704"/>
                <a:gd name="connsiteX2" fmla="*/ 37431 w 786731"/>
                <a:gd name="connsiteY2" fmla="*/ 428804 h 1152704"/>
                <a:gd name="connsiteX3" fmla="*/ 24731 w 786731"/>
                <a:gd name="connsiteY3" fmla="*/ 1152704 h 1152704"/>
                <a:gd name="connsiteX0" fmla="*/ 786731 w 786731"/>
                <a:gd name="connsiteY0" fmla="*/ 154300 h 1132200"/>
                <a:gd name="connsiteX1" fmla="*/ 326356 w 786731"/>
                <a:gd name="connsiteY1" fmla="*/ 11425 h 1132200"/>
                <a:gd name="connsiteX2" fmla="*/ 37431 w 786731"/>
                <a:gd name="connsiteY2" fmla="*/ 408300 h 1132200"/>
                <a:gd name="connsiteX3" fmla="*/ 24731 w 786731"/>
                <a:gd name="connsiteY3" fmla="*/ 1132200 h 1132200"/>
                <a:gd name="connsiteX0" fmla="*/ 786731 w 786731"/>
                <a:gd name="connsiteY0" fmla="*/ 142973 h 1120873"/>
                <a:gd name="connsiteX1" fmla="*/ 326356 w 786731"/>
                <a:gd name="connsiteY1" fmla="*/ 98 h 1120873"/>
                <a:gd name="connsiteX2" fmla="*/ 37431 w 786731"/>
                <a:gd name="connsiteY2" fmla="*/ 396973 h 1120873"/>
                <a:gd name="connsiteX3" fmla="*/ 24731 w 786731"/>
                <a:gd name="connsiteY3" fmla="*/ 1120873 h 1120873"/>
                <a:gd name="connsiteX0" fmla="*/ 799431 w 799431"/>
                <a:gd name="connsiteY0" fmla="*/ 95172 h 1152447"/>
                <a:gd name="connsiteX1" fmla="*/ 326356 w 799431"/>
                <a:gd name="connsiteY1" fmla="*/ 31672 h 1152447"/>
                <a:gd name="connsiteX2" fmla="*/ 37431 w 799431"/>
                <a:gd name="connsiteY2" fmla="*/ 428547 h 1152447"/>
                <a:gd name="connsiteX3" fmla="*/ 24731 w 799431"/>
                <a:gd name="connsiteY3" fmla="*/ 1152447 h 1152447"/>
                <a:gd name="connsiteX0" fmla="*/ 799431 w 799431"/>
                <a:gd name="connsiteY0" fmla="*/ 85056 h 1142331"/>
                <a:gd name="connsiteX1" fmla="*/ 326356 w 799431"/>
                <a:gd name="connsiteY1" fmla="*/ 21556 h 1142331"/>
                <a:gd name="connsiteX2" fmla="*/ 37431 w 799431"/>
                <a:gd name="connsiteY2" fmla="*/ 418431 h 1142331"/>
                <a:gd name="connsiteX3" fmla="*/ 24731 w 799431"/>
                <a:gd name="connsiteY3" fmla="*/ 1142331 h 1142331"/>
                <a:gd name="connsiteX0" fmla="*/ 808956 w 808956"/>
                <a:gd name="connsiteY0" fmla="*/ 47421 h 1165021"/>
                <a:gd name="connsiteX1" fmla="*/ 326356 w 808956"/>
                <a:gd name="connsiteY1" fmla="*/ 44246 h 1165021"/>
                <a:gd name="connsiteX2" fmla="*/ 37431 w 808956"/>
                <a:gd name="connsiteY2" fmla="*/ 441121 h 1165021"/>
                <a:gd name="connsiteX3" fmla="*/ 24731 w 808956"/>
                <a:gd name="connsiteY3" fmla="*/ 1165021 h 1165021"/>
                <a:gd name="connsiteX0" fmla="*/ 808956 w 808956"/>
                <a:gd name="connsiteY0" fmla="*/ 40184 h 1157784"/>
                <a:gd name="connsiteX1" fmla="*/ 326356 w 808956"/>
                <a:gd name="connsiteY1" fmla="*/ 37009 h 1157784"/>
                <a:gd name="connsiteX2" fmla="*/ 37431 w 808956"/>
                <a:gd name="connsiteY2" fmla="*/ 433884 h 1157784"/>
                <a:gd name="connsiteX3" fmla="*/ 24731 w 808956"/>
                <a:gd name="connsiteY3" fmla="*/ 1157784 h 1157784"/>
                <a:gd name="connsiteX0" fmla="*/ 802606 w 802606"/>
                <a:gd name="connsiteY0" fmla="*/ 29176 h 1169001"/>
                <a:gd name="connsiteX1" fmla="*/ 326356 w 802606"/>
                <a:gd name="connsiteY1" fmla="*/ 48226 h 1169001"/>
                <a:gd name="connsiteX2" fmla="*/ 37431 w 802606"/>
                <a:gd name="connsiteY2" fmla="*/ 445101 h 1169001"/>
                <a:gd name="connsiteX3" fmla="*/ 24731 w 802606"/>
                <a:gd name="connsiteY3" fmla="*/ 1169001 h 1169001"/>
                <a:gd name="connsiteX0" fmla="*/ 802606 w 802606"/>
                <a:gd name="connsiteY0" fmla="*/ 29176 h 1169001"/>
                <a:gd name="connsiteX1" fmla="*/ 326356 w 802606"/>
                <a:gd name="connsiteY1" fmla="*/ 48226 h 1169001"/>
                <a:gd name="connsiteX2" fmla="*/ 37431 w 802606"/>
                <a:gd name="connsiteY2" fmla="*/ 445101 h 1169001"/>
                <a:gd name="connsiteX3" fmla="*/ 24731 w 802606"/>
                <a:gd name="connsiteY3" fmla="*/ 1169001 h 1169001"/>
                <a:gd name="connsiteX0" fmla="*/ 791681 w 791681"/>
                <a:gd name="connsiteY0" fmla="*/ 22217 h 1162042"/>
                <a:gd name="connsiteX1" fmla="*/ 315431 w 791681"/>
                <a:gd name="connsiteY1" fmla="*/ 41267 h 1162042"/>
                <a:gd name="connsiteX2" fmla="*/ 51906 w 791681"/>
                <a:gd name="connsiteY2" fmla="*/ 317492 h 1162042"/>
                <a:gd name="connsiteX3" fmla="*/ 13806 w 791681"/>
                <a:gd name="connsiteY3" fmla="*/ 1162042 h 1162042"/>
                <a:gd name="connsiteX0" fmla="*/ 778019 w 778019"/>
                <a:gd name="connsiteY0" fmla="*/ 22217 h 1162042"/>
                <a:gd name="connsiteX1" fmla="*/ 301769 w 778019"/>
                <a:gd name="connsiteY1" fmla="*/ 41267 h 1162042"/>
                <a:gd name="connsiteX2" fmla="*/ 38244 w 778019"/>
                <a:gd name="connsiteY2" fmla="*/ 317492 h 1162042"/>
                <a:gd name="connsiteX3" fmla="*/ 144 w 778019"/>
                <a:gd name="connsiteY3" fmla="*/ 1162042 h 1162042"/>
                <a:gd name="connsiteX0" fmla="*/ 778019 w 778019"/>
                <a:gd name="connsiteY0" fmla="*/ 20906 h 1160731"/>
                <a:gd name="connsiteX1" fmla="*/ 301769 w 778019"/>
                <a:gd name="connsiteY1" fmla="*/ 39956 h 1160731"/>
                <a:gd name="connsiteX2" fmla="*/ 38244 w 778019"/>
                <a:gd name="connsiteY2" fmla="*/ 290781 h 1160731"/>
                <a:gd name="connsiteX3" fmla="*/ 144 w 778019"/>
                <a:gd name="connsiteY3" fmla="*/ 1160731 h 1160731"/>
                <a:gd name="connsiteX0" fmla="*/ 777875 w 777875"/>
                <a:gd name="connsiteY0" fmla="*/ 20906 h 1160731"/>
                <a:gd name="connsiteX1" fmla="*/ 301625 w 777875"/>
                <a:gd name="connsiteY1" fmla="*/ 39956 h 1160731"/>
                <a:gd name="connsiteX2" fmla="*/ 38100 w 777875"/>
                <a:gd name="connsiteY2" fmla="*/ 290781 h 1160731"/>
                <a:gd name="connsiteX3" fmla="*/ 0 w 777875"/>
                <a:gd name="connsiteY3" fmla="*/ 1160731 h 1160731"/>
                <a:gd name="connsiteX0" fmla="*/ 777875 w 777875"/>
                <a:gd name="connsiteY0" fmla="*/ 20906 h 1160731"/>
                <a:gd name="connsiteX1" fmla="*/ 301625 w 777875"/>
                <a:gd name="connsiteY1" fmla="*/ 39956 h 1160731"/>
                <a:gd name="connsiteX2" fmla="*/ 38100 w 777875"/>
                <a:gd name="connsiteY2" fmla="*/ 290781 h 1160731"/>
                <a:gd name="connsiteX3" fmla="*/ 0 w 777875"/>
                <a:gd name="connsiteY3" fmla="*/ 1160731 h 1160731"/>
                <a:gd name="connsiteX0" fmla="*/ 777875 w 777875"/>
                <a:gd name="connsiteY0" fmla="*/ 29712 h 1169537"/>
                <a:gd name="connsiteX1" fmla="*/ 301625 w 777875"/>
                <a:gd name="connsiteY1" fmla="*/ 29712 h 1169537"/>
                <a:gd name="connsiteX2" fmla="*/ 38100 w 777875"/>
                <a:gd name="connsiteY2" fmla="*/ 299587 h 1169537"/>
                <a:gd name="connsiteX3" fmla="*/ 0 w 777875"/>
                <a:gd name="connsiteY3" fmla="*/ 1169537 h 1169537"/>
                <a:gd name="connsiteX0" fmla="*/ 777875 w 777875"/>
                <a:gd name="connsiteY0" fmla="*/ 27216 h 1167041"/>
                <a:gd name="connsiteX1" fmla="*/ 301625 w 777875"/>
                <a:gd name="connsiteY1" fmla="*/ 27216 h 1167041"/>
                <a:gd name="connsiteX2" fmla="*/ 38100 w 777875"/>
                <a:gd name="connsiteY2" fmla="*/ 297091 h 1167041"/>
                <a:gd name="connsiteX3" fmla="*/ 0 w 777875"/>
                <a:gd name="connsiteY3" fmla="*/ 1167041 h 1167041"/>
                <a:gd name="connsiteX0" fmla="*/ 756245 w 756245"/>
                <a:gd name="connsiteY0" fmla="*/ 27216 h 1160691"/>
                <a:gd name="connsiteX1" fmla="*/ 279995 w 756245"/>
                <a:gd name="connsiteY1" fmla="*/ 27216 h 1160691"/>
                <a:gd name="connsiteX2" fmla="*/ 16470 w 756245"/>
                <a:gd name="connsiteY2" fmla="*/ 297091 h 1160691"/>
                <a:gd name="connsiteX3" fmla="*/ 595 w 756245"/>
                <a:gd name="connsiteY3" fmla="*/ 1160691 h 1160691"/>
                <a:gd name="connsiteX0" fmla="*/ 757299 w 757299"/>
                <a:gd name="connsiteY0" fmla="*/ 27216 h 1160691"/>
                <a:gd name="connsiteX1" fmla="*/ 281049 w 757299"/>
                <a:gd name="connsiteY1" fmla="*/ 27216 h 1160691"/>
                <a:gd name="connsiteX2" fmla="*/ 17524 w 757299"/>
                <a:gd name="connsiteY2" fmla="*/ 297091 h 1160691"/>
                <a:gd name="connsiteX3" fmla="*/ 1649 w 757299"/>
                <a:gd name="connsiteY3" fmla="*/ 1160691 h 1160691"/>
                <a:gd name="connsiteX0" fmla="*/ 755650 w 755650"/>
                <a:gd name="connsiteY0" fmla="*/ 33361 h 1166836"/>
                <a:gd name="connsiteX1" fmla="*/ 279400 w 755650"/>
                <a:gd name="connsiteY1" fmla="*/ 33361 h 1166836"/>
                <a:gd name="connsiteX2" fmla="*/ 41275 w 755650"/>
                <a:gd name="connsiteY2" fmla="*/ 357211 h 1166836"/>
                <a:gd name="connsiteX3" fmla="*/ 0 w 755650"/>
                <a:gd name="connsiteY3" fmla="*/ 1166836 h 1166836"/>
                <a:gd name="connsiteX0" fmla="*/ 755650 w 755650"/>
                <a:gd name="connsiteY0" fmla="*/ 33361 h 1166836"/>
                <a:gd name="connsiteX1" fmla="*/ 279400 w 755650"/>
                <a:gd name="connsiteY1" fmla="*/ 33361 h 1166836"/>
                <a:gd name="connsiteX2" fmla="*/ 41275 w 755650"/>
                <a:gd name="connsiteY2" fmla="*/ 357211 h 1166836"/>
                <a:gd name="connsiteX3" fmla="*/ 0 w 755650"/>
                <a:gd name="connsiteY3" fmla="*/ 1166836 h 116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650" h="1166836">
                  <a:moveTo>
                    <a:pt x="755650" y="33361"/>
                  </a:moveTo>
                  <a:cubicBezTo>
                    <a:pt x="608541" y="-506"/>
                    <a:pt x="398463" y="-20614"/>
                    <a:pt x="279400" y="33361"/>
                  </a:cubicBezTo>
                  <a:cubicBezTo>
                    <a:pt x="160338" y="87336"/>
                    <a:pt x="49742" y="236561"/>
                    <a:pt x="41275" y="357211"/>
                  </a:cubicBezTo>
                  <a:cubicBezTo>
                    <a:pt x="10583" y="550886"/>
                    <a:pt x="5291" y="858861"/>
                    <a:pt x="0" y="116683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70" name="乘号 169">
            <a:extLst>
              <a:ext uri="{FF2B5EF4-FFF2-40B4-BE49-F238E27FC236}">
                <a16:creationId xmlns:a16="http://schemas.microsoft.com/office/drawing/2014/main" id="{E4E9704B-4617-FA33-B82C-1FFCBC90C02F}"/>
              </a:ext>
            </a:extLst>
          </p:cNvPr>
          <p:cNvSpPr/>
          <p:nvPr/>
        </p:nvSpPr>
        <p:spPr>
          <a:xfrm>
            <a:off x="7495545" y="2092466"/>
            <a:ext cx="1073983" cy="1010203"/>
          </a:xfrm>
          <a:prstGeom prst="mathMultiply">
            <a:avLst>
              <a:gd name="adj1" fmla="val 13463"/>
            </a:avLst>
          </a:prstGeom>
          <a:solidFill>
            <a:schemeClr val="tx1">
              <a:lumMod val="50000"/>
              <a:lumOff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86117E9D-096C-BB17-DE58-80F105AC9539}"/>
              </a:ext>
            </a:extLst>
          </p:cNvPr>
          <p:cNvSpPr txBox="1"/>
          <p:nvPr/>
        </p:nvSpPr>
        <p:spPr>
          <a:xfrm>
            <a:off x="892374" y="3660046"/>
            <a:ext cx="4538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Vin=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pull-down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网络开启，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PMOS off, NMOS on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42576D95-9BEF-BAD8-92D9-4650FE4782A8}"/>
              </a:ext>
            </a:extLst>
          </p:cNvPr>
          <p:cNvGrpSpPr/>
          <p:nvPr/>
        </p:nvGrpSpPr>
        <p:grpSpPr>
          <a:xfrm>
            <a:off x="1257089" y="1823978"/>
            <a:ext cx="746306" cy="523345"/>
            <a:chOff x="384599" y="1799991"/>
            <a:chExt cx="1813495" cy="523345"/>
          </a:xfrm>
        </p:grpSpPr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56A91C17-4D5D-ECFB-EF22-E8520C2D14A3}"/>
                </a:ext>
              </a:extLst>
            </p:cNvPr>
            <p:cNvCxnSpPr>
              <a:cxnSpLocks/>
            </p:cNvCxnSpPr>
            <p:nvPr/>
          </p:nvCxnSpPr>
          <p:spPr>
            <a:xfrm>
              <a:off x="384599" y="2323336"/>
              <a:ext cx="700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5757911E-5B83-304B-EB3A-ABAAED5BEBA1}"/>
                </a:ext>
              </a:extLst>
            </p:cNvPr>
            <p:cNvCxnSpPr/>
            <p:nvPr/>
          </p:nvCxnSpPr>
          <p:spPr>
            <a:xfrm flipV="1">
              <a:off x="1029097" y="1799991"/>
              <a:ext cx="563231" cy="5233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01A130F2-D387-DE85-77B9-A8120AC225E4}"/>
                </a:ext>
              </a:extLst>
            </p:cNvPr>
            <p:cNvCxnSpPr>
              <a:cxnSpLocks/>
            </p:cNvCxnSpPr>
            <p:nvPr/>
          </p:nvCxnSpPr>
          <p:spPr>
            <a:xfrm>
              <a:off x="1542454" y="1799991"/>
              <a:ext cx="655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85006B51-5F7C-8D66-2CE1-AE650E65855B}"/>
              </a:ext>
            </a:extLst>
          </p:cNvPr>
          <p:cNvGrpSpPr/>
          <p:nvPr/>
        </p:nvGrpSpPr>
        <p:grpSpPr>
          <a:xfrm flipV="1">
            <a:off x="4450703" y="1835985"/>
            <a:ext cx="746306" cy="523345"/>
            <a:chOff x="384599" y="1799991"/>
            <a:chExt cx="1813495" cy="523345"/>
          </a:xfrm>
        </p:grpSpPr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C7917F2C-4831-4348-3476-891283FCC600}"/>
                </a:ext>
              </a:extLst>
            </p:cNvPr>
            <p:cNvCxnSpPr>
              <a:cxnSpLocks/>
            </p:cNvCxnSpPr>
            <p:nvPr/>
          </p:nvCxnSpPr>
          <p:spPr>
            <a:xfrm>
              <a:off x="384599" y="2323336"/>
              <a:ext cx="700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60F4E896-2713-1003-0B1B-3DE0E4E2F891}"/>
                </a:ext>
              </a:extLst>
            </p:cNvPr>
            <p:cNvCxnSpPr/>
            <p:nvPr/>
          </p:nvCxnSpPr>
          <p:spPr>
            <a:xfrm flipV="1">
              <a:off x="1029097" y="1799991"/>
              <a:ext cx="563231" cy="5233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9CD94436-9A7E-D14E-D751-AB9E3D99EE1E}"/>
                </a:ext>
              </a:extLst>
            </p:cNvPr>
            <p:cNvCxnSpPr>
              <a:cxnSpLocks/>
            </p:cNvCxnSpPr>
            <p:nvPr/>
          </p:nvCxnSpPr>
          <p:spPr>
            <a:xfrm>
              <a:off x="1542454" y="1799991"/>
              <a:ext cx="655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CB9222B3-9918-B66E-88B7-31665325491B}"/>
              </a:ext>
            </a:extLst>
          </p:cNvPr>
          <p:cNvGrpSpPr/>
          <p:nvPr/>
        </p:nvGrpSpPr>
        <p:grpSpPr>
          <a:xfrm flipV="1">
            <a:off x="6292082" y="1840959"/>
            <a:ext cx="746306" cy="523345"/>
            <a:chOff x="384599" y="1799991"/>
            <a:chExt cx="1813495" cy="523345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62C38070-7F31-4D1F-23AB-989F81081447}"/>
                </a:ext>
              </a:extLst>
            </p:cNvPr>
            <p:cNvCxnSpPr>
              <a:cxnSpLocks/>
            </p:cNvCxnSpPr>
            <p:nvPr/>
          </p:nvCxnSpPr>
          <p:spPr>
            <a:xfrm>
              <a:off x="384599" y="2323336"/>
              <a:ext cx="700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6D77AE87-6630-B9FA-2631-8F6D2300B798}"/>
                </a:ext>
              </a:extLst>
            </p:cNvPr>
            <p:cNvCxnSpPr/>
            <p:nvPr/>
          </p:nvCxnSpPr>
          <p:spPr>
            <a:xfrm flipV="1">
              <a:off x="1029097" y="1799991"/>
              <a:ext cx="563231" cy="5233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2FFA555A-E3B5-7DF5-2D84-CBDF7C8860CD}"/>
                </a:ext>
              </a:extLst>
            </p:cNvPr>
            <p:cNvCxnSpPr>
              <a:cxnSpLocks/>
            </p:cNvCxnSpPr>
            <p:nvPr/>
          </p:nvCxnSpPr>
          <p:spPr>
            <a:xfrm>
              <a:off x="1542454" y="1799991"/>
              <a:ext cx="655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8E33450C-3BFA-630D-0E02-57A18789DA10}"/>
              </a:ext>
            </a:extLst>
          </p:cNvPr>
          <p:cNvGrpSpPr/>
          <p:nvPr/>
        </p:nvGrpSpPr>
        <p:grpSpPr>
          <a:xfrm>
            <a:off x="9488795" y="1835985"/>
            <a:ext cx="746306" cy="523345"/>
            <a:chOff x="384599" y="1799991"/>
            <a:chExt cx="1813495" cy="523345"/>
          </a:xfrm>
        </p:grpSpPr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7DF0A961-6F53-1C22-37E9-229F734E0993}"/>
                </a:ext>
              </a:extLst>
            </p:cNvPr>
            <p:cNvCxnSpPr>
              <a:cxnSpLocks/>
            </p:cNvCxnSpPr>
            <p:nvPr/>
          </p:nvCxnSpPr>
          <p:spPr>
            <a:xfrm>
              <a:off x="384599" y="2323336"/>
              <a:ext cx="700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0295DED2-1DD8-AC5C-CABA-4A4AB93E8255}"/>
                </a:ext>
              </a:extLst>
            </p:cNvPr>
            <p:cNvCxnSpPr/>
            <p:nvPr/>
          </p:nvCxnSpPr>
          <p:spPr>
            <a:xfrm flipV="1">
              <a:off x="1029097" y="1799991"/>
              <a:ext cx="563231" cy="5233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2DF0DA3B-3859-9F1E-B603-3A38C87B92AB}"/>
                </a:ext>
              </a:extLst>
            </p:cNvPr>
            <p:cNvCxnSpPr>
              <a:cxnSpLocks/>
            </p:cNvCxnSpPr>
            <p:nvPr/>
          </p:nvCxnSpPr>
          <p:spPr>
            <a:xfrm>
              <a:off x="1542454" y="1799991"/>
              <a:ext cx="655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90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394CE7-FA62-96A6-CC52-52CDC21CDDA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24588"/>
            <a:ext cx="2743200" cy="365125"/>
          </a:xfrm>
        </p:spPr>
        <p:txBody>
          <a:bodyPr/>
          <a:lstStyle/>
          <a:p>
            <a:fld id="{A3C14D5E-9A08-405A-85A3-50DE4BF46140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9EB2B0D-AF18-48B7-A87D-1E9C8C61BF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24588"/>
            <a:ext cx="2743200" cy="365125"/>
          </a:xfrm>
        </p:spPr>
        <p:txBody>
          <a:bodyPr/>
          <a:lstStyle/>
          <a:p>
            <a:fld id="{FDE32AF4-A8FD-4977-867F-0E5C904E2B2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CEA2B4-7F17-8BB1-BC4E-C3CD29085D22}"/>
              </a:ext>
            </a:extLst>
          </p:cNvPr>
          <p:cNvSpPr txBox="1"/>
          <p:nvPr/>
        </p:nvSpPr>
        <p:spPr>
          <a:xfrm>
            <a:off x="4611190" y="1920241"/>
            <a:ext cx="4689564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zh-CN" altLang="en-US" dirty="0"/>
              <a:t>一、预备知识</a:t>
            </a:r>
          </a:p>
        </p:txBody>
      </p:sp>
    </p:spTree>
    <p:extLst>
      <p:ext uri="{BB962C8B-B14F-4D97-AF65-F5344CB8AC3E}">
        <p14:creationId xmlns:p14="http://schemas.microsoft.com/office/powerpoint/2010/main" val="81972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BC802815-5C7E-E6C2-E1BC-09A26708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微分方程的近似</a:t>
            </a:r>
            <a:r>
              <a:rPr lang="en-US" altLang="zh-CN" dirty="0"/>
              <a:t>—</a:t>
            </a:r>
            <a:r>
              <a:rPr lang="zh-CN" altLang="en-US" dirty="0"/>
              <a:t>欧拉近似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40ADAC-AEED-B29E-D71E-76B8C017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0F7E19-7A3A-70C8-1916-16C1AB76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6BA6-7D1C-4417-89AE-C8E2CC0384BD}" type="datetime1">
              <a:rPr lang="zh-CN" altLang="en-US" smtClean="0"/>
              <a:t>2024/7/24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A3C6FD4C-0F24-7A1A-1EEC-7BA016879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7555759" cy="446512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1800" b="0" dirty="0"/>
                  <a:t>微分方程：</a:t>
                </a:r>
                <a:endParaRPr lang="en-US" altLang="zh-CN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457200" lvl="1" indent="0">
                  <a:buNone/>
                </a:pPr>
                <a:endParaRPr lang="en-US" altLang="zh-CN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lvl="1"/>
                <a:endParaRPr lang="en-US" altLang="zh-CN" sz="1600" dirty="0"/>
              </a:p>
              <a:p>
                <a:r>
                  <a:rPr lang="en-US" altLang="zh-CN" sz="1800" b="0" dirty="0"/>
                  <a:t>Forward Euler </a:t>
                </a:r>
                <a:r>
                  <a:rPr lang="zh-CN" altLang="en-US" sz="1800" b="0" dirty="0"/>
                  <a:t>近似：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b="0" dirty="0"/>
              </a:p>
              <a:p>
                <a:endParaRPr lang="en-US" altLang="zh-CN" sz="1800" b="0" dirty="0"/>
              </a:p>
              <a:p>
                <a:r>
                  <a:rPr lang="en-US" altLang="zh-CN" sz="1800" b="0" dirty="0"/>
                  <a:t>Backward Euler </a:t>
                </a:r>
                <a:r>
                  <a:rPr lang="zh-CN" altLang="en-US" sz="1800" b="0" dirty="0"/>
                  <a:t>近似：</a:t>
                </a:r>
                <a:r>
                  <a:rPr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b="0" dirty="0"/>
              </a:p>
              <a:p>
                <a:endParaRPr lang="en-US" altLang="zh-CN" sz="1800" b="0" dirty="0"/>
              </a:p>
              <a:p>
                <a:r>
                  <a:rPr lang="en-US" altLang="zh-CN" sz="1800" b="0" dirty="0"/>
                  <a:t>Trapezoidal rule </a:t>
                </a:r>
                <a:r>
                  <a:rPr lang="zh-CN" altLang="en-US" sz="1800" b="0" dirty="0"/>
                  <a:t>近似：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800" b="0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A3C6FD4C-0F24-7A1A-1EEC-7BA016879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7555759" cy="4465121"/>
              </a:xfrm>
              <a:blipFill>
                <a:blip r:embed="rId2"/>
                <a:stretch>
                  <a:fillRect l="-565" t="-1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06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99182C6B-2A33-9573-2176-0B054FB9A06B}"/>
              </a:ext>
            </a:extLst>
          </p:cNvPr>
          <p:cNvSpPr/>
          <p:nvPr/>
        </p:nvSpPr>
        <p:spPr>
          <a:xfrm>
            <a:off x="7183315" y="1002323"/>
            <a:ext cx="4870940" cy="4958862"/>
          </a:xfrm>
          <a:prstGeom prst="roundRect">
            <a:avLst>
              <a:gd name="adj" fmla="val 88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12AFA6-D0BB-7474-01B2-63B826FE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9FE5-9B55-4BE7-A62C-F4DF1040BA17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5CA15E-A285-3EAA-9AAB-D744E007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3EBDC3-F317-EAA8-C13C-BEBC548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微分方程的近似</a:t>
            </a:r>
            <a:r>
              <a:rPr lang="en-US" altLang="zh-CN" dirty="0"/>
              <a:t>—</a:t>
            </a:r>
            <a:r>
              <a:rPr lang="zh-CN" altLang="en-US" dirty="0"/>
              <a:t>电容等效电路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D720A5B-87AD-8DB2-3632-FB0EF4586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547" y="1230748"/>
                <a:ext cx="4272957" cy="446512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b="0" dirty="0"/>
                  <a:t>微分方程：</a:t>
                </a:r>
                <a:endParaRPr lang="en-US" altLang="zh-CN" sz="2000" b="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b="0" dirty="0"/>
                  <a:t>Forward Euler </a:t>
                </a:r>
                <a:r>
                  <a:rPr lang="zh-CN" altLang="en-US" sz="2000" b="0" dirty="0"/>
                  <a:t>近似：</a:t>
                </a:r>
                <a:endParaRPr lang="en-US" altLang="zh-CN" sz="2000" b="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zh-CN" sz="1800" i="1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b="0" dirty="0"/>
                  <a:t>Backward Euler </a:t>
                </a:r>
                <a:r>
                  <a:rPr lang="zh-CN" altLang="en-US" sz="2000" b="0" dirty="0"/>
                  <a:t>近似：</a:t>
                </a:r>
                <a:endParaRPr lang="en-US" altLang="zh-CN" sz="2000" b="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b="0" dirty="0"/>
                  <a:t>Trapezoidal rule </a:t>
                </a:r>
                <a:r>
                  <a:rPr lang="zh-CN" altLang="en-US" sz="2000" b="0" dirty="0"/>
                  <a:t>近似：</a:t>
                </a:r>
                <a:endParaRPr lang="en-US" altLang="zh-CN" sz="2000" b="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  <a:p>
                <a:pPr>
                  <a:lnSpc>
                    <a:spcPct val="130000"/>
                  </a:lnSpc>
                </a:pPr>
                <a:endParaRPr lang="zh-CN" altLang="en-US" sz="2000" b="0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D720A5B-87AD-8DB2-3632-FB0EF4586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547" y="1230748"/>
                <a:ext cx="4272957" cy="4465121"/>
              </a:xfrm>
              <a:blipFill>
                <a:blip r:embed="rId2"/>
                <a:stretch>
                  <a:fillRect l="-1141" t="-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组合 88">
            <a:extLst>
              <a:ext uri="{FF2B5EF4-FFF2-40B4-BE49-F238E27FC236}">
                <a16:creationId xmlns:a16="http://schemas.microsoft.com/office/drawing/2014/main" id="{67EEF955-F87D-E711-3CEE-665DAE90A7E7}"/>
              </a:ext>
            </a:extLst>
          </p:cNvPr>
          <p:cNvGrpSpPr/>
          <p:nvPr/>
        </p:nvGrpSpPr>
        <p:grpSpPr>
          <a:xfrm>
            <a:off x="9213211" y="1171064"/>
            <a:ext cx="1310053" cy="1223165"/>
            <a:chOff x="7296301" y="1233720"/>
            <a:chExt cx="1310053" cy="122316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9D71616-9AF4-2B24-4D93-31B7DB3FAFBB}"/>
                </a:ext>
              </a:extLst>
            </p:cNvPr>
            <p:cNvGrpSpPr/>
            <p:nvPr/>
          </p:nvGrpSpPr>
          <p:grpSpPr>
            <a:xfrm>
              <a:off x="8176464" y="1873528"/>
              <a:ext cx="188957" cy="55410"/>
              <a:chOff x="4931099" y="1739900"/>
              <a:chExt cx="363894" cy="8572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AA51D2C1-5167-F5D0-7472-6EF72C97BB0C}"/>
                  </a:ext>
                </a:extLst>
              </p:cNvPr>
              <p:cNvCxnSpPr/>
              <p:nvPr/>
            </p:nvCxnSpPr>
            <p:spPr>
              <a:xfrm>
                <a:off x="4931099" y="1739900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2CEFF229-43D5-C49E-3131-89A9927D2F32}"/>
                  </a:ext>
                </a:extLst>
              </p:cNvPr>
              <p:cNvCxnSpPr/>
              <p:nvPr/>
            </p:nvCxnSpPr>
            <p:spPr>
              <a:xfrm>
                <a:off x="4931099" y="1825625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8C7C23B-74F1-731D-545C-008B0E819149}"/>
                </a:ext>
              </a:extLst>
            </p:cNvPr>
            <p:cNvCxnSpPr>
              <a:cxnSpLocks/>
            </p:cNvCxnSpPr>
            <p:nvPr/>
          </p:nvCxnSpPr>
          <p:spPr>
            <a:xfrm>
              <a:off x="8270943" y="1607455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01838E4-FA4F-8DEF-04C4-D08A09039907}"/>
                </a:ext>
              </a:extLst>
            </p:cNvPr>
            <p:cNvCxnSpPr>
              <a:cxnSpLocks/>
            </p:cNvCxnSpPr>
            <p:nvPr/>
          </p:nvCxnSpPr>
          <p:spPr>
            <a:xfrm>
              <a:off x="8269631" y="1933883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01CC991-7954-D1FE-3564-042B799C52DC}"/>
                </a:ext>
              </a:extLst>
            </p:cNvPr>
            <p:cNvSpPr txBox="1"/>
            <p:nvPr/>
          </p:nvSpPr>
          <p:spPr>
            <a:xfrm>
              <a:off x="8341538" y="1810695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11289FAF-4073-A888-95E2-FD3EF6B27A73}"/>
                </a:ext>
              </a:extLst>
            </p:cNvPr>
            <p:cNvSpPr/>
            <p:nvPr/>
          </p:nvSpPr>
          <p:spPr>
            <a:xfrm flipV="1">
              <a:off x="8190326" y="2374210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D42BDE7-A324-026C-A8C7-0985CEE4D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0319" y="1599783"/>
              <a:ext cx="560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69FD3F1-35FF-B5CD-6CAA-06BFB6729932}"/>
                    </a:ext>
                  </a:extLst>
                </p:cNvPr>
                <p:cNvSpPr txBox="1"/>
                <p:nvPr/>
              </p:nvSpPr>
              <p:spPr>
                <a:xfrm>
                  <a:off x="7296301" y="1400936"/>
                  <a:ext cx="33073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69FD3F1-35FF-B5CD-6CAA-06BFB6729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301" y="1400936"/>
                  <a:ext cx="330732" cy="302199"/>
                </a:xfrm>
                <a:prstGeom prst="rect">
                  <a:avLst/>
                </a:prstGeom>
                <a:blipFill>
                  <a:blip r:embed="rId3"/>
                  <a:stretch>
                    <a:fillRect l="-14545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CB6EEA8-8D08-2139-2DEF-D701E44DCC5D}"/>
                    </a:ext>
                  </a:extLst>
                </p:cNvPr>
                <p:cNvSpPr txBox="1"/>
                <p:nvPr/>
              </p:nvSpPr>
              <p:spPr>
                <a:xfrm>
                  <a:off x="8027237" y="1233720"/>
                  <a:ext cx="379783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CB6EEA8-8D08-2139-2DEF-D701E44DC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237" y="1233720"/>
                  <a:ext cx="379783" cy="302199"/>
                </a:xfrm>
                <a:prstGeom prst="rect">
                  <a:avLst/>
                </a:prstGeom>
                <a:blipFill>
                  <a:blip r:embed="rId4"/>
                  <a:stretch>
                    <a:fillRect l="-6349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9C3A18-ABFC-DA2D-85A6-1DD5765230FF}"/>
                  </a:ext>
                </a:extLst>
              </p:cNvPr>
              <p:cNvSpPr txBox="1"/>
              <p:nvPr/>
            </p:nvSpPr>
            <p:spPr>
              <a:xfrm>
                <a:off x="3422905" y="4060206"/>
                <a:ext cx="2987606" cy="441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700" dirty="0"/>
                  <a:t>即</a:t>
                </a:r>
                <a14:m>
                  <m:oMath xmlns:m="http://schemas.openxmlformats.org/officeDocument/2006/math">
                    <m:r>
                      <a:rPr lang="zh-CN" altLang="en-US" sz="1700" b="0" i="1" dirty="0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7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E9C3A18-ABFC-DA2D-85A6-1DD576523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05" y="4060206"/>
                <a:ext cx="2987606" cy="441275"/>
              </a:xfrm>
              <a:prstGeom prst="rect">
                <a:avLst/>
              </a:prstGeom>
              <a:blipFill>
                <a:blip r:embed="rId5"/>
                <a:stretch>
                  <a:fillRect l="-1429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组合 86">
            <a:extLst>
              <a:ext uri="{FF2B5EF4-FFF2-40B4-BE49-F238E27FC236}">
                <a16:creationId xmlns:a16="http://schemas.microsoft.com/office/drawing/2014/main" id="{4B72848B-8310-AADB-B493-79B6A81F46B3}"/>
              </a:ext>
            </a:extLst>
          </p:cNvPr>
          <p:cNvGrpSpPr/>
          <p:nvPr/>
        </p:nvGrpSpPr>
        <p:grpSpPr>
          <a:xfrm>
            <a:off x="9112165" y="2789196"/>
            <a:ext cx="2292566" cy="1223165"/>
            <a:chOff x="8614244" y="2912434"/>
            <a:chExt cx="2292566" cy="1223165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918F755-33BB-47DA-FC3B-81248080B447}"/>
                </a:ext>
              </a:extLst>
            </p:cNvPr>
            <p:cNvCxnSpPr>
              <a:cxnSpLocks/>
            </p:cNvCxnSpPr>
            <p:nvPr/>
          </p:nvCxnSpPr>
          <p:spPr>
            <a:xfrm>
              <a:off x="9588886" y="3286169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D4D700F-CE94-32DD-BAA8-0FB63C2D1CA0}"/>
                </a:ext>
              </a:extLst>
            </p:cNvPr>
            <p:cNvCxnSpPr>
              <a:cxnSpLocks/>
            </p:cNvCxnSpPr>
            <p:nvPr/>
          </p:nvCxnSpPr>
          <p:spPr>
            <a:xfrm>
              <a:off x="9587574" y="3612597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1EBC6F25-F72F-979E-1C27-B0E9BC255581}"/>
                </a:ext>
              </a:extLst>
            </p:cNvPr>
            <p:cNvSpPr/>
            <p:nvPr/>
          </p:nvSpPr>
          <p:spPr>
            <a:xfrm flipV="1">
              <a:off x="9508269" y="405292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62B755F-6A6F-04E2-8300-CD0ED83410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38262" y="3278497"/>
              <a:ext cx="1044349" cy="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A3ED45E-0102-DC0E-A6F7-4E2F0BF3ECC6}"/>
                    </a:ext>
                  </a:extLst>
                </p:cNvPr>
                <p:cNvSpPr txBox="1"/>
                <p:nvPr/>
              </p:nvSpPr>
              <p:spPr>
                <a:xfrm>
                  <a:off x="8614244" y="3079650"/>
                  <a:ext cx="33073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A3ED45E-0102-DC0E-A6F7-4E2F0BF3E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244" y="3079650"/>
                  <a:ext cx="330732" cy="302199"/>
                </a:xfrm>
                <a:prstGeom prst="rect">
                  <a:avLst/>
                </a:prstGeom>
                <a:blipFill>
                  <a:blip r:embed="rId6"/>
                  <a:stretch>
                    <a:fillRect l="-14815" b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2B69B34-A86A-7A19-2068-BE5A0259C27E}"/>
                    </a:ext>
                  </a:extLst>
                </p:cNvPr>
                <p:cNvSpPr txBox="1"/>
                <p:nvPr/>
              </p:nvSpPr>
              <p:spPr>
                <a:xfrm>
                  <a:off x="9345180" y="2912434"/>
                  <a:ext cx="379783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2B69B34-A86A-7A19-2068-BE5A0259C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180" y="2912434"/>
                  <a:ext cx="379783" cy="302199"/>
                </a:xfrm>
                <a:prstGeom prst="rect">
                  <a:avLst/>
                </a:prstGeom>
                <a:blipFill>
                  <a:blip r:embed="rId7"/>
                  <a:stretch>
                    <a:fillRect l="-6452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18990B-3F9C-D899-9F73-82D9E5795C11}"/>
                </a:ext>
              </a:extLst>
            </p:cNvPr>
            <p:cNvSpPr/>
            <p:nvPr/>
          </p:nvSpPr>
          <p:spPr>
            <a:xfrm>
              <a:off x="9523268" y="3461008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73F29D6-923D-1CFE-4FD2-121E50701A07}"/>
                    </a:ext>
                  </a:extLst>
                </p:cNvPr>
                <p:cNvSpPr txBox="1"/>
                <p:nvPr/>
              </p:nvSpPr>
              <p:spPr>
                <a:xfrm>
                  <a:off x="8917578" y="3410345"/>
                  <a:ext cx="749300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73F29D6-923D-1CFE-4FD2-121E50701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578" y="3410345"/>
                  <a:ext cx="749300" cy="4970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C46ADE2-F998-2349-B961-2315704834DD}"/>
                </a:ext>
              </a:extLst>
            </p:cNvPr>
            <p:cNvGrpSpPr/>
            <p:nvPr/>
          </p:nvGrpSpPr>
          <p:grpSpPr>
            <a:xfrm>
              <a:off x="9972444" y="3484464"/>
              <a:ext cx="223746" cy="237272"/>
              <a:chOff x="10007410" y="2358717"/>
              <a:chExt cx="223746" cy="237272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4AF5DE81-1318-C865-105B-6E7FB791F038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336D415-FE96-40B0-059E-FED08EAEF21F}"/>
                  </a:ext>
                </a:extLst>
              </p:cNvPr>
              <p:cNvCxnSpPr>
                <a:stCxn id="35" idx="2"/>
                <a:endCxn id="35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A8C4D01-2AF5-6F5E-DEEA-C26A22C0D080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0084317" y="3278497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8850BD0-16FF-A17F-9E77-043FE5FD432B}"/>
                </a:ext>
              </a:extLst>
            </p:cNvPr>
            <p:cNvCxnSpPr>
              <a:cxnSpLocks/>
              <a:stCxn id="35" idx="4"/>
              <a:endCxn id="41" idx="3"/>
            </p:cNvCxnSpPr>
            <p:nvPr/>
          </p:nvCxnSpPr>
          <p:spPr>
            <a:xfrm flipH="1">
              <a:off x="10082612" y="3721736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1C85720E-4402-ED53-B008-B1B886260230}"/>
                </a:ext>
              </a:extLst>
            </p:cNvPr>
            <p:cNvSpPr/>
            <p:nvPr/>
          </p:nvSpPr>
          <p:spPr>
            <a:xfrm flipV="1">
              <a:off x="10003307" y="4052923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00D3871C-C4A7-D901-E1DD-CEEF280D9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4992" y="3299240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8641342D-9A09-CFE4-6717-EEC32FB80C45}"/>
                    </a:ext>
                  </a:extLst>
                </p:cNvPr>
                <p:cNvSpPr txBox="1"/>
                <p:nvPr/>
              </p:nvSpPr>
              <p:spPr>
                <a:xfrm>
                  <a:off x="10159292" y="3357737"/>
                  <a:ext cx="747518" cy="4643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8641342D-9A09-CFE4-6717-EEC32FB80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9292" y="3357737"/>
                  <a:ext cx="747518" cy="4643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7EB7FFB-DD8D-7CD6-AC56-32863C2EA755}"/>
                  </a:ext>
                </a:extLst>
              </p:cNvPr>
              <p:cNvSpPr txBox="1"/>
              <p:nvPr/>
            </p:nvSpPr>
            <p:spPr>
              <a:xfrm>
                <a:off x="3687095" y="5147866"/>
                <a:ext cx="3807192" cy="470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700" dirty="0"/>
                  <a:t>即</a:t>
                </a:r>
                <a14:m>
                  <m:oMath xmlns:m="http://schemas.openxmlformats.org/officeDocument/2006/math">
                    <m:r>
                      <a:rPr lang="zh-CN" altLang="en-US" sz="1700" b="0" i="1" dirty="0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7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7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7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CN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7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sSub>
                          <m:sSubPr>
                            <m:ctrlPr>
                              <a:rPr lang="en-US" altLang="zh-CN" sz="17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7EB7FFB-DD8D-7CD6-AC56-32863C2EA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95" y="5147866"/>
                <a:ext cx="3807192" cy="470257"/>
              </a:xfrm>
              <a:prstGeom prst="rect">
                <a:avLst/>
              </a:prstGeom>
              <a:blipFill>
                <a:blip r:embed="rId10"/>
                <a:stretch>
                  <a:fillRect l="-1122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组合 87">
            <a:extLst>
              <a:ext uri="{FF2B5EF4-FFF2-40B4-BE49-F238E27FC236}">
                <a16:creationId xmlns:a16="http://schemas.microsoft.com/office/drawing/2014/main" id="{2B5E4C39-B90C-1E91-A56F-0F5FE0C7108C}"/>
              </a:ext>
            </a:extLst>
          </p:cNvPr>
          <p:cNvGrpSpPr/>
          <p:nvPr/>
        </p:nvGrpSpPr>
        <p:grpSpPr>
          <a:xfrm>
            <a:off x="9134201" y="4521871"/>
            <a:ext cx="3046460" cy="1223165"/>
            <a:chOff x="8751633" y="4509445"/>
            <a:chExt cx="3046460" cy="1223165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F5EE9B8-E190-7E47-95C2-AA773A897CDF}"/>
                </a:ext>
              </a:extLst>
            </p:cNvPr>
            <p:cNvCxnSpPr>
              <a:cxnSpLocks/>
            </p:cNvCxnSpPr>
            <p:nvPr/>
          </p:nvCxnSpPr>
          <p:spPr>
            <a:xfrm>
              <a:off x="9726275" y="4883180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30304F2-9D7C-DD60-F5B2-ACC0D5784E51}"/>
                </a:ext>
              </a:extLst>
            </p:cNvPr>
            <p:cNvCxnSpPr>
              <a:cxnSpLocks/>
            </p:cNvCxnSpPr>
            <p:nvPr/>
          </p:nvCxnSpPr>
          <p:spPr>
            <a:xfrm>
              <a:off x="9724963" y="5209608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3D2EB282-4CDE-0FFD-E556-81406F56FB35}"/>
                </a:ext>
              </a:extLst>
            </p:cNvPr>
            <p:cNvSpPr/>
            <p:nvPr/>
          </p:nvSpPr>
          <p:spPr>
            <a:xfrm flipV="1">
              <a:off x="9645658" y="5649935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DAC7127-8311-5D24-C1CA-FD8ABCBED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5651" y="4875508"/>
              <a:ext cx="1044349" cy="1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66E37F2F-6966-642C-47E4-BCB0161F1B04}"/>
                    </a:ext>
                  </a:extLst>
                </p:cNvPr>
                <p:cNvSpPr txBox="1"/>
                <p:nvPr/>
              </p:nvSpPr>
              <p:spPr>
                <a:xfrm>
                  <a:off x="8751633" y="4676661"/>
                  <a:ext cx="33073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66E37F2F-6966-642C-47E4-BCB0161F1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633" y="4676661"/>
                  <a:ext cx="330732" cy="302199"/>
                </a:xfrm>
                <a:prstGeom prst="rect">
                  <a:avLst/>
                </a:prstGeom>
                <a:blipFill>
                  <a:blip r:embed="rId11"/>
                  <a:stretch>
                    <a:fillRect l="-14545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2178D97C-8F20-688B-1C8E-757E0D2F8510}"/>
                    </a:ext>
                  </a:extLst>
                </p:cNvPr>
                <p:cNvSpPr txBox="1"/>
                <p:nvPr/>
              </p:nvSpPr>
              <p:spPr>
                <a:xfrm>
                  <a:off x="9482569" y="4509445"/>
                  <a:ext cx="379783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2178D97C-8F20-688B-1C8E-757E0D2F8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569" y="4509445"/>
                  <a:ext cx="379783" cy="302199"/>
                </a:xfrm>
                <a:prstGeom prst="rect">
                  <a:avLst/>
                </a:prstGeom>
                <a:blipFill>
                  <a:blip r:embed="rId12"/>
                  <a:stretch>
                    <a:fillRect l="-6349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F287B00-B5E3-497A-7F88-24600E486A34}"/>
                </a:ext>
              </a:extLst>
            </p:cNvPr>
            <p:cNvSpPr/>
            <p:nvPr/>
          </p:nvSpPr>
          <p:spPr>
            <a:xfrm>
              <a:off x="9660657" y="5058019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B1E3B514-DFAD-BF89-CA74-588E0DBC081B}"/>
                    </a:ext>
                  </a:extLst>
                </p:cNvPr>
                <p:cNvSpPr txBox="1"/>
                <p:nvPr/>
              </p:nvSpPr>
              <p:spPr>
                <a:xfrm>
                  <a:off x="9054967" y="5007356"/>
                  <a:ext cx="749300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B1E3B514-DFAD-BF89-CA74-588E0DBC0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967" y="5007356"/>
                  <a:ext cx="749300" cy="497059"/>
                </a:xfrm>
                <a:prstGeom prst="rect">
                  <a:avLst/>
                </a:prstGeom>
                <a:blipFill>
                  <a:blip r:embed="rId13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1470A49-F82E-8367-190F-85FBB6689B61}"/>
                </a:ext>
              </a:extLst>
            </p:cNvPr>
            <p:cNvGrpSpPr/>
            <p:nvPr/>
          </p:nvGrpSpPr>
          <p:grpSpPr>
            <a:xfrm>
              <a:off x="10109833" y="5081475"/>
              <a:ext cx="223746" cy="237272"/>
              <a:chOff x="10007410" y="2358717"/>
              <a:chExt cx="223746" cy="237272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EC141DCB-1920-F50E-C7AC-F3BBD81522BF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2D474A0A-9830-649D-2843-2C0733617994}"/>
                  </a:ext>
                </a:extLst>
              </p:cNvPr>
              <p:cNvCxnSpPr>
                <a:stCxn id="75" idx="2"/>
                <a:endCxn id="75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84418485-809F-2C59-4285-28960C5676BE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0221706" y="4875508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E9B3E207-3B7F-9F5D-3628-DF6E6D53B84D}"/>
                </a:ext>
              </a:extLst>
            </p:cNvPr>
            <p:cNvCxnSpPr>
              <a:cxnSpLocks/>
              <a:stCxn id="75" idx="4"/>
              <a:endCxn id="79" idx="3"/>
            </p:cNvCxnSpPr>
            <p:nvPr/>
          </p:nvCxnSpPr>
          <p:spPr>
            <a:xfrm flipH="1">
              <a:off x="10220001" y="5318747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C7DCF49E-025F-BD80-C1AC-7375AD949421}"/>
                </a:ext>
              </a:extLst>
            </p:cNvPr>
            <p:cNvSpPr/>
            <p:nvPr/>
          </p:nvSpPr>
          <p:spPr>
            <a:xfrm flipV="1">
              <a:off x="10140696" y="564993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F07007C8-018E-4EAD-FCEE-7FF98E97B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2381" y="4896251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D51C1A9B-16C4-AB05-CE72-71F5BB60BD52}"/>
                    </a:ext>
                  </a:extLst>
                </p:cNvPr>
                <p:cNvSpPr txBox="1"/>
                <p:nvPr/>
              </p:nvSpPr>
              <p:spPr>
                <a:xfrm>
                  <a:off x="10296680" y="4954748"/>
                  <a:ext cx="1501413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D51C1A9B-16C4-AB05-CE72-71F5BB60B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6680" y="4954748"/>
                  <a:ext cx="1501413" cy="497059"/>
                </a:xfrm>
                <a:prstGeom prst="rect">
                  <a:avLst/>
                </a:prstGeom>
                <a:blipFill>
                  <a:blip r:embed="rId14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00D1677C-FE46-92D1-D939-B396FECAB18F}"/>
              </a:ext>
            </a:extLst>
          </p:cNvPr>
          <p:cNvSpPr txBox="1"/>
          <p:nvPr/>
        </p:nvSpPr>
        <p:spPr>
          <a:xfrm>
            <a:off x="7181609" y="1508966"/>
            <a:ext cx="150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原始电路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FD71AFD-3D5E-AA69-EE00-139940F470C2}"/>
              </a:ext>
            </a:extLst>
          </p:cNvPr>
          <p:cNvSpPr txBox="1"/>
          <p:nvPr/>
        </p:nvSpPr>
        <p:spPr>
          <a:xfrm>
            <a:off x="7181609" y="3120027"/>
            <a:ext cx="1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后向欧拉近似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FCEECDBB-3045-E118-3360-1A4E315DF877}"/>
              </a:ext>
            </a:extLst>
          </p:cNvPr>
          <p:cNvSpPr txBox="1"/>
          <p:nvPr/>
        </p:nvSpPr>
        <p:spPr>
          <a:xfrm>
            <a:off x="7208055" y="4701113"/>
            <a:ext cx="1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梯形近似</a:t>
            </a:r>
          </a:p>
        </p:txBody>
      </p:sp>
    </p:spTree>
    <p:extLst>
      <p:ext uri="{BB962C8B-B14F-4D97-AF65-F5344CB8AC3E}">
        <p14:creationId xmlns:p14="http://schemas.microsoft.com/office/powerpoint/2010/main" val="310480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稳定性分析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946239-1BEF-29A4-0A19-A1E7FC4C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949912"/>
            <a:ext cx="7113736" cy="4745958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测试方程</a:t>
            </a:r>
            <a:r>
              <a:rPr lang="en-US" altLang="zh-CN" sz="1600" dirty="0"/>
              <a:t>: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pPr lvl="1"/>
            <a:endParaRPr lang="en-US" altLang="zh-CN" sz="1600" dirty="0"/>
          </a:p>
          <a:p>
            <a:r>
              <a:rPr lang="en-US" altLang="zh-CN" sz="1600" dirty="0"/>
              <a:t>Forward Euler </a:t>
            </a:r>
            <a:r>
              <a:rPr lang="zh-CN" altLang="en-US" sz="1600" dirty="0"/>
              <a:t>近似</a:t>
            </a:r>
            <a:r>
              <a:rPr lang="en-US" altLang="zh-CN" sz="1600" dirty="0"/>
              <a:t>: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D1D57D-1F31-67AA-B9B4-1224B8ECA69D}"/>
                  </a:ext>
                </a:extLst>
              </p:cNvPr>
              <p:cNvSpPr txBox="1"/>
              <p:nvPr/>
            </p:nvSpPr>
            <p:spPr>
              <a:xfrm>
                <a:off x="2636668" y="1037931"/>
                <a:ext cx="6640798" cy="817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 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D1D57D-1F31-67AA-B9B4-1224B8ECA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8" y="1037931"/>
                <a:ext cx="6640798" cy="817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49BF3E-0428-1B96-9B60-5DEB27EAB7AC}"/>
                  </a:ext>
                </a:extLst>
              </p:cNvPr>
              <p:cNvSpPr txBox="1"/>
              <p:nvPr/>
            </p:nvSpPr>
            <p:spPr>
              <a:xfrm>
                <a:off x="2199196" y="2803707"/>
                <a:ext cx="6934200" cy="559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49BF3E-0428-1B96-9B60-5DEB27EAB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6" y="2803707"/>
                <a:ext cx="6934200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682232-5306-79F2-5847-F5A13574BDDB}"/>
                  </a:ext>
                </a:extLst>
              </p:cNvPr>
              <p:cNvSpPr txBox="1"/>
              <p:nvPr/>
            </p:nvSpPr>
            <p:spPr>
              <a:xfrm>
                <a:off x="2199196" y="3422011"/>
                <a:ext cx="6934200" cy="559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682232-5306-79F2-5847-F5A13574B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6" y="3422011"/>
                <a:ext cx="6934200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84CEA9B-F9B3-5006-C1C4-4BE1E1952313}"/>
                  </a:ext>
                </a:extLst>
              </p:cNvPr>
              <p:cNvSpPr txBox="1"/>
              <p:nvPr/>
            </p:nvSpPr>
            <p:spPr>
              <a:xfrm>
                <a:off x="2417193" y="4358350"/>
                <a:ext cx="6934200" cy="559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84CEA9B-F9B3-5006-C1C4-4BE1E1952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3" y="4358350"/>
                <a:ext cx="6934200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90592E-6EB4-DB13-306A-1296BCA356BF}"/>
                  </a:ext>
                </a:extLst>
              </p:cNvPr>
              <p:cNvSpPr txBox="1"/>
              <p:nvPr/>
            </p:nvSpPr>
            <p:spPr>
              <a:xfrm rot="5400000">
                <a:off x="5342511" y="4078396"/>
                <a:ext cx="4017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90592E-6EB4-DB13-306A-1296BCA35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342511" y="4078396"/>
                <a:ext cx="4017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3A5E1D-9525-D656-D1D0-83175744D5D1}"/>
                  </a:ext>
                </a:extLst>
              </p:cNvPr>
              <p:cNvSpPr txBox="1"/>
              <p:nvPr/>
            </p:nvSpPr>
            <p:spPr>
              <a:xfrm>
                <a:off x="2257260" y="5878824"/>
                <a:ext cx="6934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→0,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𝑟𝑒𝑞𝑢𝑖𝑟𝑒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altLang="zh-CN" sz="1600" i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3A5E1D-9525-D656-D1D0-83175744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60" y="5878824"/>
                <a:ext cx="6934200" cy="338554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19AF82-2DB7-BE6E-B1A1-7B23815A7CA2}"/>
                  </a:ext>
                </a:extLst>
              </p:cNvPr>
              <p:cNvSpPr txBox="1"/>
              <p:nvPr/>
            </p:nvSpPr>
            <p:spPr>
              <a:xfrm>
                <a:off x="3658823" y="1855572"/>
                <a:ext cx="4456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→∞,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→0,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𝑤h𝑒𝑛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16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→∞,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→∞, 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𝑤h𝑒𝑛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19AF82-2DB7-BE6E-B1A1-7B23815A7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23" y="1855572"/>
                <a:ext cx="445628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06356A-45DE-AC2A-318A-01214A5767D1}"/>
                  </a:ext>
                </a:extLst>
              </p:cNvPr>
              <p:cNvSpPr txBox="1"/>
              <p:nvPr/>
            </p:nvSpPr>
            <p:spPr>
              <a:xfrm>
                <a:off x="1939558" y="5483989"/>
                <a:ext cx="6934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→∞,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𝑎𝑙𝑙𝑤𝑎𝑦𝑠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altLang="zh-CN" sz="1600" i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06356A-45DE-AC2A-318A-01214A57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58" y="5483989"/>
                <a:ext cx="6934200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DAAB10-2628-0861-61D1-3FB6EA67406F}"/>
                  </a:ext>
                </a:extLst>
              </p:cNvPr>
              <p:cNvSpPr txBox="1"/>
              <p:nvPr/>
            </p:nvSpPr>
            <p:spPr>
              <a:xfrm>
                <a:off x="3540640" y="6215722"/>
                <a:ext cx="441375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6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CN" altLang="en-US" sz="1600" b="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1600" b="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altLang="zh-CN" sz="1600" i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DAAB10-2628-0861-61D1-3FB6EA674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40" y="6215722"/>
                <a:ext cx="4413753" cy="338554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5BC2D71B-DB3F-F7C8-6633-EC4F198B47C7}"/>
              </a:ext>
            </a:extLst>
          </p:cNvPr>
          <p:cNvSpPr txBox="1"/>
          <p:nvPr/>
        </p:nvSpPr>
        <p:spPr>
          <a:xfrm>
            <a:off x="3711313" y="6237169"/>
            <a:ext cx="470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即：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AC9318-ECA1-1D6F-779B-3D04F7FDBF19}"/>
              </a:ext>
            </a:extLst>
          </p:cNvPr>
          <p:cNvGrpSpPr/>
          <p:nvPr/>
        </p:nvGrpSpPr>
        <p:grpSpPr>
          <a:xfrm>
            <a:off x="8342271" y="2977747"/>
            <a:ext cx="3918161" cy="3192012"/>
            <a:chOff x="8215761" y="2795318"/>
            <a:chExt cx="3918161" cy="3192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129B6BE-85EA-3ED2-6113-A6905EE9415E}"/>
                    </a:ext>
                  </a:extLst>
                </p:cNvPr>
                <p:cNvSpPr txBox="1"/>
                <p:nvPr/>
              </p:nvSpPr>
              <p:spPr>
                <a:xfrm>
                  <a:off x="10565472" y="4304089"/>
                  <a:ext cx="156845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zh-CN" altLang="en-US" sz="1400" b="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129B6BE-85EA-3ED2-6113-A6905EE94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5472" y="4304089"/>
                  <a:ext cx="1568450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609C921-CB72-D00B-4A39-FDA427313C8D}"/>
                </a:ext>
              </a:extLst>
            </p:cNvPr>
            <p:cNvGrpSpPr/>
            <p:nvPr/>
          </p:nvGrpSpPr>
          <p:grpSpPr>
            <a:xfrm>
              <a:off x="8215761" y="2795318"/>
              <a:ext cx="2876550" cy="3192012"/>
              <a:chOff x="8215761" y="2795318"/>
              <a:chExt cx="2876550" cy="319201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1EE245C-D860-FBEF-EF59-3DDEEF920BB1}"/>
                  </a:ext>
                </a:extLst>
              </p:cNvPr>
              <p:cNvSpPr/>
              <p:nvPr/>
            </p:nvSpPr>
            <p:spPr>
              <a:xfrm>
                <a:off x="9490577" y="3301342"/>
                <a:ext cx="1180440" cy="1939746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96CBD08-16BA-9787-815F-DBAD9D35785F}"/>
                  </a:ext>
                </a:extLst>
              </p:cNvPr>
              <p:cNvSpPr/>
              <p:nvPr/>
            </p:nvSpPr>
            <p:spPr>
              <a:xfrm>
                <a:off x="8718596" y="3959205"/>
                <a:ext cx="766761" cy="708575"/>
              </a:xfrm>
              <a:prstGeom prst="ellipse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7C6F7BD8-59B0-FBF3-7B3C-68F5C8C1F9F5}"/>
                  </a:ext>
                </a:extLst>
              </p:cNvPr>
              <p:cNvCxnSpPr/>
              <p:nvPr/>
            </p:nvCxnSpPr>
            <p:spPr>
              <a:xfrm>
                <a:off x="8215761" y="4327572"/>
                <a:ext cx="287655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1FD592AE-5F12-C27D-B4C4-2CAA8D4FCA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5357" y="3105287"/>
                <a:ext cx="0" cy="244457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CB89192-8156-A2E4-1F3F-577599238714}"/>
                      </a:ext>
                    </a:extLst>
                  </p:cNvPr>
                  <p:cNvSpPr txBox="1"/>
                  <p:nvPr/>
                </p:nvSpPr>
                <p:spPr>
                  <a:xfrm>
                    <a:off x="8781435" y="2795318"/>
                    <a:ext cx="1568450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CB89192-8156-A2E4-1F3F-5775992387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1435" y="2795318"/>
                    <a:ext cx="156845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7435A1FD-06A4-AC31-06AB-0C0C8F966E90}"/>
                  </a:ext>
                </a:extLst>
              </p:cNvPr>
              <p:cNvCxnSpPr/>
              <p:nvPr/>
            </p:nvCxnSpPr>
            <p:spPr>
              <a:xfrm flipV="1">
                <a:off x="9101976" y="4304089"/>
                <a:ext cx="0" cy="234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4ACB5742-1B40-E05D-034B-98C15D344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850660" y="4259142"/>
                    <a:ext cx="426806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400" dirty="0"/>
                      <a:t>-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4ACB5742-1B40-E05D-034B-98C15D344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0660" y="4259142"/>
                    <a:ext cx="426806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286" t="-2000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E87613F-E904-FE7A-A501-978005D92F0E}"/>
                  </a:ext>
                </a:extLst>
              </p:cNvPr>
              <p:cNvSpPr txBox="1"/>
              <p:nvPr/>
            </p:nvSpPr>
            <p:spPr>
              <a:xfrm>
                <a:off x="8972550" y="5679553"/>
                <a:ext cx="17783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FF0000"/>
                    </a:solidFill>
                  </a:rPr>
                  <a:t>灰色为稳定区域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35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稳定性分析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946239-1BEF-29A4-0A19-A1E7FC4C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1230748"/>
            <a:ext cx="4808795" cy="1806603"/>
          </a:xfrm>
        </p:spPr>
        <p:txBody>
          <a:bodyPr>
            <a:normAutofit/>
          </a:bodyPr>
          <a:lstStyle/>
          <a:p>
            <a:r>
              <a:rPr lang="zh-CN" altLang="en-US" sz="1600" b="0" dirty="0"/>
              <a:t>大部分系统为衰减系统，一般要求</a:t>
            </a:r>
            <a:r>
              <a:rPr lang="zh-CN" altLang="en-US" sz="1600" b="0" dirty="0">
                <a:solidFill>
                  <a:srgbClr val="FF0000"/>
                </a:solidFill>
              </a:rPr>
              <a:t>左半平面</a:t>
            </a:r>
            <a:r>
              <a:rPr lang="zh-CN" altLang="en-US" sz="1600" b="0" dirty="0"/>
              <a:t>稳定</a:t>
            </a:r>
            <a:endParaRPr lang="en-US" altLang="zh-CN" sz="1600" b="0" dirty="0"/>
          </a:p>
          <a:p>
            <a:r>
              <a:rPr lang="en-US" altLang="zh-CN" sz="1600" b="0" dirty="0"/>
              <a:t>Trapezoidal rule </a:t>
            </a:r>
            <a:r>
              <a:rPr lang="zh-CN" altLang="en-US" sz="1600" b="0" dirty="0"/>
              <a:t>最优</a:t>
            </a:r>
            <a:endParaRPr lang="en-US" altLang="zh-CN" sz="1600" b="0" dirty="0"/>
          </a:p>
          <a:p>
            <a:r>
              <a:rPr lang="en-US" altLang="zh-CN" sz="1600" b="0" dirty="0"/>
              <a:t>Backward Euler </a:t>
            </a:r>
            <a:r>
              <a:rPr lang="zh-CN" altLang="en-US" sz="1600" b="0" dirty="0"/>
              <a:t>其次</a:t>
            </a:r>
            <a:endParaRPr lang="en-US" altLang="zh-CN" sz="1600" b="0" dirty="0"/>
          </a:p>
          <a:p>
            <a:r>
              <a:rPr lang="en-US" altLang="zh-CN" sz="1600" b="0" dirty="0"/>
              <a:t>Forward Euler </a:t>
            </a:r>
            <a:r>
              <a:rPr lang="zh-CN" altLang="en-US" sz="1600" b="0" dirty="0"/>
              <a:t>不稳定</a:t>
            </a:r>
            <a:endParaRPr lang="en-US" altLang="zh-CN" sz="1600" b="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7A4448-B12B-49D9-EF28-3F04CBE03ACA}"/>
              </a:ext>
            </a:extLst>
          </p:cNvPr>
          <p:cNvGrpSpPr>
            <a:grpSpLocks noChangeAspect="1"/>
          </p:cNvGrpSpPr>
          <p:nvPr/>
        </p:nvGrpSpPr>
        <p:grpSpPr>
          <a:xfrm>
            <a:off x="4732500" y="3457540"/>
            <a:ext cx="3447991" cy="2553889"/>
            <a:chOff x="1014861" y="2577359"/>
            <a:chExt cx="4226804" cy="313074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E3974CE-6D9E-FCCC-DD22-1177AEF17595}"/>
                </a:ext>
              </a:extLst>
            </p:cNvPr>
            <p:cNvSpPr/>
            <p:nvPr/>
          </p:nvSpPr>
          <p:spPr>
            <a:xfrm>
              <a:off x="1104016" y="3022485"/>
              <a:ext cx="1180440" cy="1939746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E542BD5-BC05-A56E-CD91-5ED6A367D29C}"/>
                </a:ext>
              </a:extLst>
            </p:cNvPr>
            <p:cNvSpPr/>
            <p:nvPr/>
          </p:nvSpPr>
          <p:spPr>
            <a:xfrm>
              <a:off x="2284457" y="3755325"/>
              <a:ext cx="766761" cy="70857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F9E64513-848D-433C-F5ED-C22D0721B804}"/>
                </a:ext>
              </a:extLst>
            </p:cNvPr>
            <p:cNvCxnSpPr/>
            <p:nvPr/>
          </p:nvCxnSpPr>
          <p:spPr>
            <a:xfrm>
              <a:off x="1014861" y="4109613"/>
              <a:ext cx="287655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2D82AFB0-31A6-1602-36EA-C2AAE8F3E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4457" y="2887328"/>
              <a:ext cx="0" cy="24445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73F5FB9-5909-6AAB-2980-55C7D59611A0}"/>
                    </a:ext>
                  </a:extLst>
                </p:cNvPr>
                <p:cNvSpPr txBox="1"/>
                <p:nvPr/>
              </p:nvSpPr>
              <p:spPr>
                <a:xfrm>
                  <a:off x="1580535" y="2577359"/>
                  <a:ext cx="156845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𝑰𝒎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73F5FB9-5909-6AAB-2980-55C7D5961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535" y="2577359"/>
                  <a:ext cx="1568450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341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F7301EB-ADF5-00D2-2B8C-BEAC4EFAB879}"/>
                </a:ext>
              </a:extLst>
            </p:cNvPr>
            <p:cNvCxnSpPr/>
            <p:nvPr/>
          </p:nvCxnSpPr>
          <p:spPr>
            <a:xfrm flipV="1">
              <a:off x="2667837" y="4100209"/>
              <a:ext cx="0" cy="234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DBE2C24-4B65-DF2E-142C-AD9E493A797A}"/>
                    </a:ext>
                  </a:extLst>
                </p:cNvPr>
                <p:cNvSpPr txBox="1"/>
                <p:nvPr/>
              </p:nvSpPr>
              <p:spPr>
                <a:xfrm>
                  <a:off x="2416521" y="4055262"/>
                  <a:ext cx="489931" cy="3772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dirty="0"/>
                    <a:t>-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DBE2C24-4B65-DF2E-142C-AD9E493A79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521" y="4055262"/>
                  <a:ext cx="489931" cy="377296"/>
                </a:xfrm>
                <a:prstGeom prst="rect">
                  <a:avLst/>
                </a:prstGeom>
                <a:blipFill>
                  <a:blip r:embed="rId3"/>
                  <a:stretch>
                    <a:fillRect l="-4615" t="-2000" b="-2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5DE083-B72A-06C7-E62D-1475E26A409A}"/>
                </a:ext>
              </a:extLst>
            </p:cNvPr>
            <p:cNvSpPr txBox="1"/>
            <p:nvPr/>
          </p:nvSpPr>
          <p:spPr>
            <a:xfrm>
              <a:off x="1580535" y="5400329"/>
              <a:ext cx="2809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Backward Euler 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D49194B5-C8D8-8B89-1CEA-EB15A4D65541}"/>
                    </a:ext>
                  </a:extLst>
                </p:cNvPr>
                <p:cNvSpPr txBox="1"/>
                <p:nvPr/>
              </p:nvSpPr>
              <p:spPr>
                <a:xfrm>
                  <a:off x="3673215" y="3915543"/>
                  <a:ext cx="156845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𝑹𝒆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D49194B5-C8D8-8B89-1CEA-EB15A4D65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215" y="3915543"/>
                  <a:ext cx="1568450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341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8051917-195E-7686-CE7C-7955F179AE0A}"/>
              </a:ext>
            </a:extLst>
          </p:cNvPr>
          <p:cNvGrpSpPr>
            <a:grpSpLocks noChangeAspect="1"/>
          </p:cNvGrpSpPr>
          <p:nvPr/>
        </p:nvGrpSpPr>
        <p:grpSpPr>
          <a:xfrm>
            <a:off x="8812998" y="3471394"/>
            <a:ext cx="3379002" cy="2526181"/>
            <a:chOff x="7231022" y="2686064"/>
            <a:chExt cx="4142232" cy="309678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34D51FD-8667-CB32-B667-BF1BE8AAC510}"/>
                </a:ext>
              </a:extLst>
            </p:cNvPr>
            <p:cNvSpPr txBox="1"/>
            <p:nvPr/>
          </p:nvSpPr>
          <p:spPr>
            <a:xfrm>
              <a:off x="7585607" y="5475067"/>
              <a:ext cx="23928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sz="1400" dirty="0"/>
                <a:t>Trapezoidal rule </a:t>
              </a:r>
              <a:endParaRPr lang="zh-CN" altLang="en-US" sz="1400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A0E3789-0B80-60A3-C36C-69F26F6204D8}"/>
                </a:ext>
              </a:extLst>
            </p:cNvPr>
            <p:cNvSpPr/>
            <p:nvPr/>
          </p:nvSpPr>
          <p:spPr>
            <a:xfrm>
              <a:off x="7320176" y="3131190"/>
              <a:ext cx="2392811" cy="1939746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B12B3D1-FFC6-0656-2D7D-79F0CCE5D80A}"/>
                </a:ext>
              </a:extLst>
            </p:cNvPr>
            <p:cNvCxnSpPr/>
            <p:nvPr/>
          </p:nvCxnSpPr>
          <p:spPr>
            <a:xfrm>
              <a:off x="7231022" y="4218318"/>
              <a:ext cx="287655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1185DD5-0624-D920-BD35-110FB6909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618" y="2996033"/>
              <a:ext cx="0" cy="24445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EE58EBC-2B8F-F383-FF91-6789E37DE5FD}"/>
                    </a:ext>
                  </a:extLst>
                </p:cNvPr>
                <p:cNvSpPr txBox="1"/>
                <p:nvPr/>
              </p:nvSpPr>
              <p:spPr>
                <a:xfrm>
                  <a:off x="7796696" y="2686064"/>
                  <a:ext cx="156845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𝑰𝒎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EE58EBC-2B8F-F383-FF91-6789E37DE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696" y="2686064"/>
                  <a:ext cx="1568450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309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C43E73-0C97-9D95-967D-E2B32B9387C6}"/>
                    </a:ext>
                  </a:extLst>
                </p:cNvPr>
                <p:cNvSpPr txBox="1"/>
                <p:nvPr/>
              </p:nvSpPr>
              <p:spPr>
                <a:xfrm>
                  <a:off x="9804804" y="4055262"/>
                  <a:ext cx="156845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𝑹𝒆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6C43E73-0C97-9D95-967D-E2B32B938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4804" y="4055262"/>
                  <a:ext cx="1568450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341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27FBEDE-8D23-507C-E6BE-3726FCA94F0B}"/>
              </a:ext>
            </a:extLst>
          </p:cNvPr>
          <p:cNvGrpSpPr/>
          <p:nvPr/>
        </p:nvGrpSpPr>
        <p:grpSpPr>
          <a:xfrm>
            <a:off x="574782" y="3422851"/>
            <a:ext cx="3418768" cy="2610599"/>
            <a:chOff x="450714" y="3032560"/>
            <a:chExt cx="3418768" cy="2610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AAE3314-71DA-27BE-66BC-EC0C1F380DDB}"/>
                    </a:ext>
                  </a:extLst>
                </p:cNvPr>
                <p:cNvSpPr txBox="1"/>
                <p:nvPr/>
              </p:nvSpPr>
              <p:spPr>
                <a:xfrm>
                  <a:off x="1018349" y="3032560"/>
                  <a:ext cx="1279454" cy="2510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𝑰𝒎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AAE3314-71DA-27BE-66BC-EC0C1F380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349" y="3032560"/>
                  <a:ext cx="1279454" cy="251067"/>
                </a:xfrm>
                <a:prstGeom prst="rect">
                  <a:avLst/>
                </a:prstGeom>
                <a:blipFill>
                  <a:blip r:embed="rId2"/>
                  <a:stretch>
                    <a:fillRect b="-309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5F906D7-E917-82C4-3C2E-D9FD8EC98DE1}"/>
                </a:ext>
              </a:extLst>
            </p:cNvPr>
            <p:cNvGrpSpPr/>
            <p:nvPr/>
          </p:nvGrpSpPr>
          <p:grpSpPr>
            <a:xfrm flipH="1">
              <a:off x="450714" y="3287325"/>
              <a:ext cx="2346529" cy="1994145"/>
              <a:chOff x="428307" y="3285415"/>
              <a:chExt cx="2346529" cy="199414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B51AA52-5558-0549-73F8-BD0421238434}"/>
                  </a:ext>
                </a:extLst>
              </p:cNvPr>
              <p:cNvSpPr/>
              <p:nvPr/>
            </p:nvSpPr>
            <p:spPr>
              <a:xfrm>
                <a:off x="629632" y="3395669"/>
                <a:ext cx="962937" cy="1582337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1B4A61B-2290-4EC4-0F4D-6E24B81784C8}"/>
                  </a:ext>
                </a:extLst>
              </p:cNvPr>
              <p:cNvSpPr/>
              <p:nvPr/>
            </p:nvSpPr>
            <p:spPr>
              <a:xfrm>
                <a:off x="1592570" y="3993479"/>
                <a:ext cx="625481" cy="578016"/>
              </a:xfrm>
              <a:prstGeom prst="ellipse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B1649B16-6DDA-BDC9-D968-ACEE268DFD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8307" y="4282487"/>
                <a:ext cx="2346529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21CCB640-5D0E-8402-A5D1-34AE79799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2570" y="3285415"/>
                <a:ext cx="0" cy="199414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0876FCDC-ABD1-DF6A-61C2-23523D87C339}"/>
                  </a:ext>
                </a:extLst>
              </p:cNvPr>
              <p:cNvCxnSpPr/>
              <p:nvPr/>
            </p:nvCxnSpPr>
            <p:spPr>
              <a:xfrm flipV="1">
                <a:off x="1905310" y="4274816"/>
                <a:ext cx="0" cy="191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E24853E8-F7E2-65EF-CDAD-DA7A5A9BA413}"/>
                      </a:ext>
                    </a:extLst>
                  </p:cNvPr>
                  <p:cNvSpPr txBox="1"/>
                  <p:nvPr/>
                </p:nvSpPr>
                <p:spPr>
                  <a:xfrm>
                    <a:off x="1710770" y="4238151"/>
                    <a:ext cx="413307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400" dirty="0"/>
                      <a:t>-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E24853E8-F7E2-65EF-CDAD-DA7A5A9BA4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0770" y="4238151"/>
                    <a:ext cx="413307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412" t="-2000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900AF0F-4B44-E8F2-A9F0-8043B08E5508}"/>
                </a:ext>
              </a:extLst>
            </p:cNvPr>
            <p:cNvSpPr txBox="1"/>
            <p:nvPr/>
          </p:nvSpPr>
          <p:spPr>
            <a:xfrm>
              <a:off x="1018349" y="5335382"/>
              <a:ext cx="22916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Forward Euler 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7658A60C-19E0-0496-1846-B3970C5F20F0}"/>
                    </a:ext>
                  </a:extLst>
                </p:cNvPr>
                <p:cNvSpPr txBox="1"/>
                <p:nvPr/>
              </p:nvSpPr>
              <p:spPr>
                <a:xfrm>
                  <a:off x="2590028" y="4109846"/>
                  <a:ext cx="1279454" cy="2510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𝑹𝒆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7658A60C-19E0-0496-1846-B3970C5F2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028" y="4109846"/>
                  <a:ext cx="1279454" cy="251067"/>
                </a:xfrm>
                <a:prstGeom prst="rect">
                  <a:avLst/>
                </a:prstGeom>
                <a:blipFill>
                  <a:blip r:embed="rId4"/>
                  <a:stretch>
                    <a:fillRect b="-341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C47D6D1-CE4F-1648-6EA3-F7CDD38B02EA}"/>
                  </a:ext>
                </a:extLst>
              </p:cNvPr>
              <p:cNvSpPr txBox="1"/>
              <p:nvPr/>
            </p:nvSpPr>
            <p:spPr>
              <a:xfrm>
                <a:off x="5886449" y="1316646"/>
                <a:ext cx="2234955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C47D6D1-CE4F-1648-6EA3-F7CDD38B0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49" y="1316646"/>
                <a:ext cx="2234955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710A8DC2-2EA8-8B0B-5C2F-89FA148A3C37}"/>
              </a:ext>
            </a:extLst>
          </p:cNvPr>
          <p:cNvGrpSpPr/>
          <p:nvPr/>
        </p:nvGrpSpPr>
        <p:grpSpPr>
          <a:xfrm>
            <a:off x="7913186" y="1000949"/>
            <a:ext cx="1189063" cy="1116116"/>
            <a:chOff x="9245467" y="1155439"/>
            <a:chExt cx="1189063" cy="111611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853017F-BAC9-4CAE-47C3-A8133432CCA0}"/>
                </a:ext>
              </a:extLst>
            </p:cNvPr>
            <p:cNvGrpSpPr/>
            <p:nvPr/>
          </p:nvGrpSpPr>
          <p:grpSpPr>
            <a:xfrm>
              <a:off x="10004640" y="1688198"/>
              <a:ext cx="188957" cy="55410"/>
              <a:chOff x="4931099" y="1739900"/>
              <a:chExt cx="363894" cy="8572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66E8A91E-9B34-2937-77E2-58438FA86865}"/>
                  </a:ext>
                </a:extLst>
              </p:cNvPr>
              <p:cNvCxnSpPr/>
              <p:nvPr/>
            </p:nvCxnSpPr>
            <p:spPr>
              <a:xfrm>
                <a:off x="4931099" y="1739900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964EC138-DB79-A50C-F41E-E227B36F08E0}"/>
                  </a:ext>
                </a:extLst>
              </p:cNvPr>
              <p:cNvCxnSpPr/>
              <p:nvPr/>
            </p:nvCxnSpPr>
            <p:spPr>
              <a:xfrm>
                <a:off x="4931099" y="1825625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C66A7EF-D936-0AA4-AFF2-5B5CC5445E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99119" y="1422125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5A6144E-0754-37A0-16E5-CB81E7A7CCA2}"/>
                </a:ext>
              </a:extLst>
            </p:cNvPr>
            <p:cNvCxnSpPr>
              <a:cxnSpLocks/>
            </p:cNvCxnSpPr>
            <p:nvPr/>
          </p:nvCxnSpPr>
          <p:spPr>
            <a:xfrm>
              <a:off x="10097807" y="1748553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6E5CCB5-620B-2646-13E2-198BB2E2C1B0}"/>
                </a:ext>
              </a:extLst>
            </p:cNvPr>
            <p:cNvSpPr txBox="1"/>
            <p:nvPr/>
          </p:nvSpPr>
          <p:spPr>
            <a:xfrm>
              <a:off x="10169714" y="1625365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5BC60F73-27CF-B1BE-39E6-0F1A5F78B0C4}"/>
                </a:ext>
              </a:extLst>
            </p:cNvPr>
            <p:cNvSpPr/>
            <p:nvPr/>
          </p:nvSpPr>
          <p:spPr>
            <a:xfrm flipV="1">
              <a:off x="10018502" y="2188880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1C42F30-A044-1FC5-6D35-D009F6718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495" y="1414453"/>
              <a:ext cx="560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10B2890C-8865-7CE9-AE2E-8B2E8E02D331}"/>
                    </a:ext>
                  </a:extLst>
                </p:cNvPr>
                <p:cNvSpPr txBox="1"/>
                <p:nvPr/>
              </p:nvSpPr>
              <p:spPr>
                <a:xfrm>
                  <a:off x="10126346" y="1417695"/>
                  <a:ext cx="1499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10B2890C-8865-7CE9-AE2E-8B2E8E02D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346" y="1417695"/>
                  <a:ext cx="14997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r="-33333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8982EED0-FD17-D2CF-CFC8-EF6AFE08653E}"/>
                    </a:ext>
                  </a:extLst>
                </p:cNvPr>
                <p:cNvSpPr txBox="1"/>
                <p:nvPr/>
              </p:nvSpPr>
              <p:spPr>
                <a:xfrm>
                  <a:off x="10093249" y="1155439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8982EED0-FD17-D2CF-CFC8-EF6AFE086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249" y="1155439"/>
                  <a:ext cx="20069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121" r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F423BC91-EF47-F219-EAEB-C81F69A2FAD5}"/>
                </a:ext>
              </a:extLst>
            </p:cNvPr>
            <p:cNvCxnSpPr>
              <a:cxnSpLocks/>
            </p:cNvCxnSpPr>
            <p:nvPr/>
          </p:nvCxnSpPr>
          <p:spPr>
            <a:xfrm>
              <a:off x="9556866" y="1414453"/>
              <a:ext cx="0" cy="6365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635BC10-7E75-0F52-0376-76354FAB2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5533" y="2051050"/>
              <a:ext cx="5602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E3E5472-2F14-777E-17F2-09B8F5DA55F1}"/>
                </a:ext>
              </a:extLst>
            </p:cNvPr>
            <p:cNvSpPr/>
            <p:nvPr/>
          </p:nvSpPr>
          <p:spPr>
            <a:xfrm>
              <a:off x="9505888" y="1622951"/>
              <a:ext cx="100731" cy="2015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D643057D-0C35-F08B-021E-1BD466DA7DB7}"/>
                </a:ext>
              </a:extLst>
            </p:cNvPr>
            <p:cNvCxnSpPr>
              <a:cxnSpLocks/>
            </p:cNvCxnSpPr>
            <p:nvPr/>
          </p:nvCxnSpPr>
          <p:spPr>
            <a:xfrm>
              <a:off x="10056232" y="1507006"/>
              <a:ext cx="0" cy="115945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CF483FA-CCFA-4608-2D2C-FEB7EB48B556}"/>
                </a:ext>
              </a:extLst>
            </p:cNvPr>
            <p:cNvSpPr txBox="1"/>
            <p:nvPr/>
          </p:nvSpPr>
          <p:spPr>
            <a:xfrm>
              <a:off x="9245467" y="1653640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AD16ABE-D8A6-DCF1-018E-88A594321F34}"/>
                  </a:ext>
                </a:extLst>
              </p:cNvPr>
              <p:cNvSpPr txBox="1"/>
              <p:nvPr/>
            </p:nvSpPr>
            <p:spPr>
              <a:xfrm>
                <a:off x="5461280" y="2071416"/>
                <a:ext cx="3485159" cy="889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i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AD16ABE-D8A6-DCF1-018E-88A594321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80" y="2071416"/>
                <a:ext cx="3485159" cy="889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15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误差分析（收敛性分析）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85946239-1BEF-29A4-0A19-A1E7FC4C3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9197" y="1402285"/>
                <a:ext cx="10515600" cy="46175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0" dirty="0"/>
                  <a:t>Forward Euler </a:t>
                </a:r>
                <a:r>
                  <a:rPr lang="zh-CN" altLang="en-US" sz="2000" b="0" dirty="0"/>
                  <a:t>近似：二阶收敛</a:t>
                </a:r>
                <a:endParaRPr lang="en-US" altLang="zh-CN" sz="2000" b="0" dirty="0"/>
              </a:p>
              <a:p>
                <a:pPr lvl="1"/>
                <a:endParaRPr lang="en-US" altLang="zh-CN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𝐿𝑇𝐸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i="1" dirty="0"/>
              </a:p>
              <a:p>
                <a:r>
                  <a:rPr lang="en-US" altLang="zh-CN" sz="2000" b="0" dirty="0"/>
                  <a:t>Backward Euler </a:t>
                </a:r>
                <a:r>
                  <a:rPr lang="zh-CN" altLang="en-US" sz="2000" b="0" dirty="0"/>
                  <a:t>近似：二阶收敛</a:t>
                </a:r>
                <a:endParaRPr lang="en-US" altLang="zh-CN" sz="2000" b="0" dirty="0"/>
              </a:p>
              <a:p>
                <a:pPr lvl="1"/>
                <a:endParaRPr lang="en-US" altLang="zh-CN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𝐿𝑇𝐸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r>
                  <a:rPr lang="en-US" altLang="zh-CN" sz="2000" b="0" dirty="0"/>
                  <a:t>Trapezoidal rule </a:t>
                </a:r>
                <a:r>
                  <a:rPr lang="zh-CN" altLang="en-US" sz="2000" b="0" dirty="0"/>
                  <a:t>近似：三阶收敛</a:t>
                </a:r>
                <a:endParaRPr lang="en-US" altLang="zh-CN" sz="2000" b="0" dirty="0"/>
              </a:p>
              <a:p>
                <a:pPr lvl="1"/>
                <a:endParaRPr lang="en-US" altLang="zh-CN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𝐿𝑇𝐸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800" dirty="0"/>
              </a:p>
              <a:p>
                <a:endParaRPr lang="zh-CN" altLang="en-US" sz="2000" b="0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85946239-1BEF-29A4-0A19-A1E7FC4C3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9197" y="1402285"/>
                <a:ext cx="10515600" cy="4617515"/>
              </a:xfrm>
              <a:blipFill>
                <a:blip r:embed="rId2"/>
                <a:stretch>
                  <a:fillRect l="-522" t="-1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7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53B616-B1C7-7588-3B54-F5DCF8F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B834D4-3677-1E7B-96C0-FCC28E9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ccsd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6F6A5394-074D-4FFF-3E80-4850FFBB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400" dirty="0"/>
              <a:t>缘由：工艺节点缩小，</a:t>
            </a:r>
            <a:r>
              <a:rPr lang="en-US" altLang="zh-CN" sz="1400" dirty="0"/>
              <a:t>wire</a:t>
            </a:r>
            <a:r>
              <a:rPr lang="zh-CN" altLang="en-US" sz="1400" dirty="0"/>
              <a:t>电阻增大，戴维南等效电压源变得不精确，同时</a:t>
            </a:r>
            <a:r>
              <a:rPr lang="en-US" altLang="zh-CN" sz="1400" dirty="0"/>
              <a:t>miller</a:t>
            </a:r>
            <a:r>
              <a:rPr lang="zh-CN" altLang="en-US" sz="1400" dirty="0"/>
              <a:t>电容效应明显，波形变得扭曲</a:t>
            </a:r>
            <a:endParaRPr lang="en-US" altLang="zh-CN" sz="1400" dirty="0"/>
          </a:p>
          <a:p>
            <a:r>
              <a:rPr lang="en-US" altLang="zh-CN" sz="1400" dirty="0" err="1"/>
              <a:t>ccsd</a:t>
            </a:r>
            <a:r>
              <a:rPr lang="en-US" altLang="zh-CN" sz="1400" dirty="0"/>
              <a:t> model</a:t>
            </a:r>
            <a:r>
              <a:rPr lang="zh-CN" altLang="en-US" sz="1400" dirty="0"/>
              <a:t>分</a:t>
            </a:r>
            <a:r>
              <a:rPr lang="en-US" altLang="zh-CN" sz="1400" dirty="0"/>
              <a:t>driver model</a:t>
            </a:r>
            <a:r>
              <a:rPr lang="zh-CN" altLang="en-US" sz="1400" dirty="0"/>
              <a:t>和</a:t>
            </a:r>
            <a:r>
              <a:rPr lang="en-US" altLang="zh-CN" sz="1400" dirty="0"/>
              <a:t>receiver model</a:t>
            </a:r>
          </a:p>
          <a:p>
            <a:r>
              <a:rPr lang="en-US" altLang="zh-CN" sz="1400" dirty="0"/>
              <a:t>driver model: </a:t>
            </a:r>
          </a:p>
          <a:p>
            <a:pPr lvl="1"/>
            <a:r>
              <a:rPr lang="zh-CN" altLang="en-US" sz="1100" dirty="0"/>
              <a:t>将</a:t>
            </a:r>
            <a:r>
              <a:rPr lang="en-US" altLang="zh-CN" sz="1100" dirty="0"/>
              <a:t>driver</a:t>
            </a:r>
            <a:r>
              <a:rPr lang="zh-CN" altLang="en-US" sz="1100" dirty="0"/>
              <a:t>等效为电流源：</a:t>
            </a:r>
            <a:r>
              <a:rPr lang="en-US" altLang="zh-CN" sz="1100" dirty="0"/>
              <a:t>wire</a:t>
            </a:r>
            <a:r>
              <a:rPr lang="zh-CN" altLang="en-US" sz="1100" dirty="0"/>
              <a:t>电阻大，依旧准确</a:t>
            </a:r>
            <a:endParaRPr lang="en-US" altLang="zh-CN" sz="1100" dirty="0"/>
          </a:p>
          <a:p>
            <a:pPr lvl="1"/>
            <a:r>
              <a:rPr lang="en-US" altLang="zh-CN" sz="1100" dirty="0"/>
              <a:t>look up table</a:t>
            </a:r>
            <a:r>
              <a:rPr lang="zh-CN" altLang="en-US" sz="1100" dirty="0"/>
              <a:t>：</a:t>
            </a:r>
            <a:r>
              <a:rPr lang="en-US" altLang="zh-CN" sz="1100" dirty="0" err="1"/>
              <a:t>output_current_rise</a:t>
            </a:r>
            <a:r>
              <a:rPr lang="en-US" altLang="zh-CN" sz="1100" dirty="0"/>
              <a:t>/fall</a:t>
            </a:r>
          </a:p>
          <a:p>
            <a:r>
              <a:rPr lang="en-US" altLang="zh-CN" sz="1400" dirty="0"/>
              <a:t>receiver model: </a:t>
            </a:r>
          </a:p>
          <a:p>
            <a:pPr lvl="1"/>
            <a:r>
              <a:rPr lang="zh-CN" altLang="en-US" sz="1100" dirty="0"/>
              <a:t>考虑</a:t>
            </a:r>
            <a:r>
              <a:rPr lang="en-US" altLang="zh-CN" sz="1100" dirty="0"/>
              <a:t>miller</a:t>
            </a:r>
            <a:r>
              <a:rPr lang="zh-CN" altLang="en-US" sz="1100" dirty="0"/>
              <a:t>效应，将</a:t>
            </a:r>
            <a:r>
              <a:rPr lang="en-US" altLang="zh-CN" sz="1100" dirty="0"/>
              <a:t>pin cap</a:t>
            </a:r>
            <a:r>
              <a:rPr lang="zh-CN" altLang="en-US" sz="1100" dirty="0"/>
              <a:t>分为</a:t>
            </a:r>
            <a:r>
              <a:rPr lang="en-US" altLang="zh-CN" sz="1100" dirty="0"/>
              <a:t>2</a:t>
            </a:r>
            <a:r>
              <a:rPr lang="zh-CN" altLang="en-US" sz="1100" dirty="0"/>
              <a:t>段：</a:t>
            </a:r>
            <a:r>
              <a:rPr lang="en-US" altLang="zh-CN" sz="1100" dirty="0"/>
              <a:t>rise</a:t>
            </a:r>
            <a:r>
              <a:rPr lang="zh-CN" altLang="en-US" sz="1100" dirty="0"/>
              <a:t>为例，</a:t>
            </a:r>
            <a:r>
              <a:rPr lang="en-US" altLang="zh-CN" sz="1100" dirty="0"/>
              <a:t>0~0.5 </a:t>
            </a:r>
            <a:r>
              <a:rPr lang="en-US" altLang="zh-CN" sz="1100" dirty="0" err="1"/>
              <a:t>vdd</a:t>
            </a:r>
            <a:r>
              <a:rPr lang="zh-CN" altLang="en-US" sz="1100" dirty="0"/>
              <a:t>用</a:t>
            </a:r>
            <a:r>
              <a:rPr lang="en-US" altLang="zh-CN" sz="1100" dirty="0"/>
              <a:t>c1</a:t>
            </a:r>
            <a:r>
              <a:rPr lang="zh-CN" altLang="en-US" sz="1100" dirty="0"/>
              <a:t>，</a:t>
            </a:r>
            <a:r>
              <a:rPr lang="en-US" altLang="zh-CN" sz="1100" dirty="0"/>
              <a:t> 0.5vdd~vdd</a:t>
            </a:r>
            <a:r>
              <a:rPr lang="zh-CN" altLang="en-US" sz="1100" dirty="0"/>
              <a:t>用</a:t>
            </a:r>
            <a:r>
              <a:rPr lang="en-US" altLang="zh-CN" sz="1100" dirty="0"/>
              <a:t>c2</a:t>
            </a:r>
          </a:p>
          <a:p>
            <a:pPr lvl="1"/>
            <a:r>
              <a:rPr lang="en-US" altLang="zh-CN" sz="1100" dirty="0"/>
              <a:t>look up table</a:t>
            </a:r>
            <a:r>
              <a:rPr lang="zh-CN" altLang="en-US" sz="1100" dirty="0"/>
              <a:t>：</a:t>
            </a:r>
            <a:r>
              <a:rPr lang="en-US" altLang="zh-CN" sz="1100" dirty="0"/>
              <a:t>receiver_capacitance1_rise/fall</a:t>
            </a:r>
            <a:r>
              <a:rPr lang="zh-CN" altLang="en-US" sz="1100" dirty="0"/>
              <a:t>对应</a:t>
            </a:r>
            <a:r>
              <a:rPr lang="en-US" altLang="zh-CN" sz="1100" dirty="0"/>
              <a:t>c1</a:t>
            </a:r>
            <a:r>
              <a:rPr lang="zh-CN" altLang="en-US" sz="1100" dirty="0"/>
              <a:t>，</a:t>
            </a:r>
            <a:r>
              <a:rPr lang="en-US" altLang="zh-CN" sz="1100" dirty="0"/>
              <a:t>receiver_capacitance2_rise/fall</a:t>
            </a:r>
            <a:r>
              <a:rPr lang="zh-CN" altLang="en-US" sz="1100" dirty="0"/>
              <a:t>对应</a:t>
            </a:r>
            <a:r>
              <a:rPr lang="en-US" altLang="zh-CN" sz="1100" dirty="0"/>
              <a:t>c2</a:t>
            </a:r>
          </a:p>
          <a:p>
            <a:pPr lvl="1"/>
            <a:endParaRPr lang="en-US" altLang="zh-CN" sz="1100" dirty="0"/>
          </a:p>
          <a:p>
            <a:endParaRPr lang="en-US" altLang="zh-CN" sz="1400" dirty="0"/>
          </a:p>
          <a:p>
            <a:endParaRPr lang="zh-CN" altLang="en-US" sz="140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7D522FD-1F4F-0C4F-0A1C-8BFC5B6D3881}"/>
              </a:ext>
            </a:extLst>
          </p:cNvPr>
          <p:cNvGrpSpPr/>
          <p:nvPr/>
        </p:nvGrpSpPr>
        <p:grpSpPr>
          <a:xfrm>
            <a:off x="6810362" y="4387147"/>
            <a:ext cx="3988862" cy="2017027"/>
            <a:chOff x="7971767" y="890008"/>
            <a:chExt cx="3988862" cy="201702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A39AF44-7825-94FD-C717-89497730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8965" y="890008"/>
              <a:ext cx="3271664" cy="20170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E114D29-5F6F-62CA-26DE-5E2AF2C44154}"/>
                </a:ext>
              </a:extLst>
            </p:cNvPr>
            <p:cNvSpPr txBox="1"/>
            <p:nvPr/>
          </p:nvSpPr>
          <p:spPr>
            <a:xfrm>
              <a:off x="8195731" y="1185333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CCE765-CCF5-CC16-3CD8-16FB703B58ED}"/>
                </a:ext>
              </a:extLst>
            </p:cNvPr>
            <p:cNvSpPr txBox="1"/>
            <p:nvPr/>
          </p:nvSpPr>
          <p:spPr>
            <a:xfrm>
              <a:off x="8195731" y="1289653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EE6964C-A2C2-1F03-1CEF-6FA4C2E7859B}"/>
                </a:ext>
              </a:extLst>
            </p:cNvPr>
            <p:cNvSpPr txBox="1"/>
            <p:nvPr/>
          </p:nvSpPr>
          <p:spPr>
            <a:xfrm>
              <a:off x="8540248" y="1393974"/>
              <a:ext cx="7575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BEDEEA1-7BA7-CFF2-67D3-5A73AA047489}"/>
                </a:ext>
              </a:extLst>
            </p:cNvPr>
            <p:cNvSpPr txBox="1"/>
            <p:nvPr/>
          </p:nvSpPr>
          <p:spPr>
            <a:xfrm>
              <a:off x="7971767" y="1994195"/>
              <a:ext cx="1200049" cy="20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current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291A87A-B6A9-82C1-5BF4-9C61C931895C}"/>
                </a:ext>
              </a:extLst>
            </p:cNvPr>
            <p:cNvSpPr txBox="1"/>
            <p:nvPr/>
          </p:nvSpPr>
          <p:spPr>
            <a:xfrm>
              <a:off x="10255828" y="1093941"/>
              <a:ext cx="1523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wave arrival time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811B806-25F7-2029-23B1-661C8A9979DE}"/>
              </a:ext>
            </a:extLst>
          </p:cNvPr>
          <p:cNvGrpSpPr/>
          <p:nvPr/>
        </p:nvGrpSpPr>
        <p:grpSpPr>
          <a:xfrm>
            <a:off x="0" y="4365925"/>
            <a:ext cx="6399613" cy="2492075"/>
            <a:chOff x="5452233" y="4212307"/>
            <a:chExt cx="6399613" cy="249207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CACACF8D-FCE3-BF74-C78A-9D05888E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934" y="4225948"/>
              <a:ext cx="5208912" cy="247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EFBB17E-3C09-F35A-D390-FB8A2FC448A9}"/>
                </a:ext>
              </a:extLst>
            </p:cNvPr>
            <p:cNvSpPr txBox="1"/>
            <p:nvPr/>
          </p:nvSpPr>
          <p:spPr>
            <a:xfrm>
              <a:off x="5452233" y="4212307"/>
              <a:ext cx="1575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r>
                <a: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阶段的</a:t>
              </a:r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0C02685-84EF-A19E-184C-36D01EB3A018}"/>
                </a:ext>
              </a:extLst>
            </p:cNvPr>
            <p:cNvSpPr txBox="1"/>
            <p:nvPr/>
          </p:nvSpPr>
          <p:spPr>
            <a:xfrm>
              <a:off x="5855070" y="4322874"/>
              <a:ext cx="1575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C23D75F-2614-8FA4-2DAA-79316DFAF124}"/>
                </a:ext>
              </a:extLst>
            </p:cNvPr>
            <p:cNvSpPr txBox="1"/>
            <p:nvPr/>
          </p:nvSpPr>
          <p:spPr>
            <a:xfrm>
              <a:off x="5461138" y="5434016"/>
              <a:ext cx="1575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r>
                <a: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阶段的</a:t>
              </a:r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09B2AD8-B38A-7FB3-69CA-4B9365896317}"/>
                </a:ext>
              </a:extLst>
            </p:cNvPr>
            <p:cNvSpPr txBox="1"/>
            <p:nvPr/>
          </p:nvSpPr>
          <p:spPr>
            <a:xfrm>
              <a:off x="6046466" y="5537626"/>
              <a:ext cx="1575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AB9799-E3EB-8624-6C80-886E83437FEF}"/>
              </a:ext>
            </a:extLst>
          </p:cNvPr>
          <p:cNvGrpSpPr/>
          <p:nvPr/>
        </p:nvGrpSpPr>
        <p:grpSpPr>
          <a:xfrm>
            <a:off x="3061062" y="3369658"/>
            <a:ext cx="4349324" cy="604509"/>
            <a:chOff x="2082011" y="3621439"/>
            <a:chExt cx="4349324" cy="60450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B81BAF6-0F66-6678-8F35-10504A916B67}"/>
                </a:ext>
              </a:extLst>
            </p:cNvPr>
            <p:cNvGrpSpPr/>
            <p:nvPr/>
          </p:nvGrpSpPr>
          <p:grpSpPr>
            <a:xfrm>
              <a:off x="2275639" y="3621439"/>
              <a:ext cx="3816258" cy="604509"/>
              <a:chOff x="2761926" y="1470459"/>
              <a:chExt cx="3619500" cy="646330"/>
            </a:xfrm>
          </p:grpSpPr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CCB1B1BF-08C1-938B-C5CF-3333C9881E99}"/>
                  </a:ext>
                </a:extLst>
              </p:cNvPr>
              <p:cNvSpPr/>
              <p:nvPr/>
            </p:nvSpPr>
            <p:spPr>
              <a:xfrm rot="5400000">
                <a:off x="3343636" y="1495433"/>
                <a:ext cx="646330" cy="596382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7F33D372-FF39-3DC8-290D-8C3A342E5E4A}"/>
                  </a:ext>
                </a:extLst>
              </p:cNvPr>
              <p:cNvSpPr/>
              <p:nvPr/>
            </p:nvSpPr>
            <p:spPr>
              <a:xfrm rot="5400000">
                <a:off x="5153386" y="1495433"/>
                <a:ext cx="646330" cy="596382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DD153396-65C1-15F4-91A6-54056C357AAC}"/>
                  </a:ext>
                </a:extLst>
              </p:cNvPr>
              <p:cNvCxnSpPr>
                <a:stCxn id="20" idx="0"/>
                <a:endCxn id="21" idx="3"/>
              </p:cNvCxnSpPr>
              <p:nvPr/>
            </p:nvCxnSpPr>
            <p:spPr>
              <a:xfrm>
                <a:off x="3964992" y="1793624"/>
                <a:ext cx="12133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605AA1F-FB43-5A5A-3C61-B9BE27B6A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1926" y="1793624"/>
                <a:ext cx="6066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DE65E68-A049-43CC-3422-5CD4E2508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4742" y="1793624"/>
                <a:ext cx="6066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B276620-BDF2-6B6D-0523-8673B4527CB4}"/>
                </a:ext>
              </a:extLst>
            </p:cNvPr>
            <p:cNvSpPr txBox="1"/>
            <p:nvPr/>
          </p:nvSpPr>
          <p:spPr>
            <a:xfrm>
              <a:off x="3333677" y="3917916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driver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9241041-C845-C085-A1BE-957707895CB7}"/>
                </a:ext>
              </a:extLst>
            </p:cNvPr>
            <p:cNvSpPr txBox="1"/>
            <p:nvPr/>
          </p:nvSpPr>
          <p:spPr>
            <a:xfrm>
              <a:off x="2082011" y="3917916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上级</a:t>
              </a:r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receiver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A91030E-2285-F08B-4484-DE564FF4CE06}"/>
                </a:ext>
              </a:extLst>
            </p:cNvPr>
            <p:cNvSpPr txBox="1"/>
            <p:nvPr/>
          </p:nvSpPr>
          <p:spPr>
            <a:xfrm>
              <a:off x="4194478" y="3911635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receiver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CE39AC3-D79D-6F0E-A8D7-052B2D8A7B34}"/>
                </a:ext>
              </a:extLst>
            </p:cNvPr>
            <p:cNvSpPr txBox="1"/>
            <p:nvPr/>
          </p:nvSpPr>
          <p:spPr>
            <a:xfrm>
              <a:off x="5329260" y="3920921"/>
              <a:ext cx="11020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下级</a:t>
              </a:r>
              <a:r>
                <a:rPr lang="en-US" altLang="zh-CN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driver</a:t>
              </a:r>
              <a:endParaRPr lang="zh-CN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B9FF026-DD8B-A60A-3269-A8FED415C7CC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2273042" y="3920051"/>
            <a:ext cx="1339058" cy="405398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1801EAB-56DB-B175-21FB-CD85737ED66E}"/>
              </a:ext>
            </a:extLst>
          </p:cNvPr>
          <p:cNvCxnSpPr>
            <a:cxnSpLocks/>
          </p:cNvCxnSpPr>
          <p:nvPr/>
        </p:nvCxnSpPr>
        <p:spPr>
          <a:xfrm>
            <a:off x="4523155" y="3956654"/>
            <a:ext cx="2979184" cy="39999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对话气泡: 椭圆形 57">
            <a:extLst>
              <a:ext uri="{FF2B5EF4-FFF2-40B4-BE49-F238E27FC236}">
                <a16:creationId xmlns:a16="http://schemas.microsoft.com/office/drawing/2014/main" id="{734FB4E3-59A6-4A7A-568C-6C3AA9F97E6D}"/>
              </a:ext>
            </a:extLst>
          </p:cNvPr>
          <p:cNvSpPr/>
          <p:nvPr/>
        </p:nvSpPr>
        <p:spPr>
          <a:xfrm>
            <a:off x="8008168" y="2323033"/>
            <a:ext cx="3146539" cy="1959794"/>
          </a:xfrm>
          <a:prstGeom prst="wedgeEllipseCallout">
            <a:avLst>
              <a:gd name="adj1" fmla="val -168086"/>
              <a:gd name="adj2" fmla="val 169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61FACA01-D94A-2E2A-3326-9155C2739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95" y="2439615"/>
            <a:ext cx="1691996" cy="1356483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39D63BA6-64D0-E82D-35F9-3B1AD99A7892}"/>
              </a:ext>
            </a:extLst>
          </p:cNvPr>
          <p:cNvSpPr txBox="1"/>
          <p:nvPr/>
        </p:nvSpPr>
        <p:spPr>
          <a:xfrm>
            <a:off x="8669442" y="3175033"/>
            <a:ext cx="553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c1/c2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7CA2A83-A5B8-CACB-E673-48E6FE0987D0}"/>
              </a:ext>
            </a:extLst>
          </p:cNvPr>
          <p:cNvSpPr txBox="1"/>
          <p:nvPr/>
        </p:nvSpPr>
        <p:spPr>
          <a:xfrm>
            <a:off x="9661338" y="3186922"/>
            <a:ext cx="7082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786BF5C-ACA1-F481-0D41-F28FF86AC744}"/>
              </a:ext>
            </a:extLst>
          </p:cNvPr>
          <p:cNvSpPr txBox="1"/>
          <p:nvPr/>
        </p:nvSpPr>
        <p:spPr>
          <a:xfrm>
            <a:off x="7935962" y="3266425"/>
            <a:ext cx="553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</a:p>
        </p:txBody>
      </p:sp>
    </p:spTree>
    <p:extLst>
      <p:ext uri="{BB962C8B-B14F-4D97-AF65-F5344CB8AC3E}">
        <p14:creationId xmlns:p14="http://schemas.microsoft.com/office/powerpoint/2010/main" val="228141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DF0D51-FBD6-54DB-AF66-D9730CBE1C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24588"/>
            <a:ext cx="2743200" cy="365125"/>
          </a:xfrm>
        </p:spPr>
        <p:txBody>
          <a:bodyPr/>
          <a:lstStyle/>
          <a:p>
            <a:fld id="{07A4A3E6-B17F-49F0-9A1C-3941ABB0351D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AD011-8248-153A-3940-4412107869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24588"/>
            <a:ext cx="2743200" cy="365125"/>
          </a:xfrm>
        </p:spPr>
        <p:txBody>
          <a:bodyPr/>
          <a:lstStyle/>
          <a:p>
            <a:fld id="{2BB885BF-FFB5-4B98-AFA7-9E2E8BF24F08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5ABA8C-7710-773B-4D88-74436DFC723E}"/>
              </a:ext>
            </a:extLst>
          </p:cNvPr>
          <p:cNvSpPr txBox="1"/>
          <p:nvPr/>
        </p:nvSpPr>
        <p:spPr>
          <a:xfrm>
            <a:off x="2989384" y="2025749"/>
            <a:ext cx="7675685" cy="858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zh-CN" altLang="en-US" dirty="0"/>
              <a:t>二、</a:t>
            </a:r>
            <a:r>
              <a:rPr lang="en-US" altLang="zh-CN" dirty="0"/>
              <a:t> Backward Euler </a:t>
            </a:r>
            <a:r>
              <a:rPr lang="zh-CN" altLang="en-US" dirty="0"/>
              <a:t>近似（</a:t>
            </a:r>
            <a:r>
              <a:rPr lang="en-US" altLang="zh-CN" dirty="0" err="1"/>
              <a:t>cht</a:t>
            </a:r>
            <a:r>
              <a:rPr lang="zh-CN" altLang="en-US" dirty="0"/>
              <a:t>做法）</a:t>
            </a:r>
          </a:p>
        </p:txBody>
      </p:sp>
    </p:spTree>
    <p:extLst>
      <p:ext uri="{BB962C8B-B14F-4D97-AF65-F5344CB8AC3E}">
        <p14:creationId xmlns:p14="http://schemas.microsoft.com/office/powerpoint/2010/main" val="287772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64EBC46F-41A7-8A12-AD74-3412E76396F0}"/>
              </a:ext>
            </a:extLst>
          </p:cNvPr>
          <p:cNvSpPr/>
          <p:nvPr/>
        </p:nvSpPr>
        <p:spPr>
          <a:xfrm>
            <a:off x="6341638" y="1041978"/>
            <a:ext cx="4626143" cy="3129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stage </a:t>
            </a:r>
            <a:r>
              <a:rPr lang="en-US" altLang="zh-CN" dirty="0" err="1"/>
              <a:t>ccb</a:t>
            </a:r>
            <a:r>
              <a:rPr lang="en-US" altLang="zh-CN" dirty="0"/>
              <a:t> + lump cap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15">
                <a:extLst>
                  <a:ext uri="{FF2B5EF4-FFF2-40B4-BE49-F238E27FC236}">
                    <a16:creationId xmlns:a16="http://schemas.microsoft.com/office/drawing/2014/main" id="{330217E8-263C-2EA1-94D9-B0745505E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5829267" cy="2189689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1800" dirty="0"/>
                  <a:t>节点电压方程：单节点</a:t>
                </a:r>
                <a:endParaRPr lang="en-US" altLang="zh-CN" sz="1800" dirty="0"/>
              </a:p>
              <a:p>
                <a:r>
                  <a:rPr lang="zh-CN" altLang="en-US" sz="1800" dirty="0"/>
                  <a:t>𝐼 为查</a:t>
                </a:r>
                <a:r>
                  <a:rPr lang="en-US" altLang="zh-CN" sz="1800" dirty="0" err="1"/>
                  <a:t>ccb</a:t>
                </a:r>
                <a:r>
                  <a:rPr lang="zh-CN" altLang="en-US" sz="1800" dirty="0"/>
                  <a:t>表（</a:t>
                </a:r>
                <a:r>
                  <a:rPr lang="en-US" altLang="zh-CN" sz="1800" dirty="0"/>
                  <a:t>VIVO</a:t>
                </a:r>
                <a:r>
                  <a:rPr lang="zh-CN" altLang="en-US" sz="1800" dirty="0"/>
                  <a:t>表）得到：</a:t>
                </a:r>
                <a:endParaRPr lang="en-US" altLang="zh-CN" sz="1800" dirty="0"/>
              </a:p>
              <a:p>
                <a:pPr lvl="1"/>
                <a:r>
                  <a:rPr lang="en-US" altLang="zh-CN" sz="1400" dirty="0"/>
                  <a:t>vi</a:t>
                </a:r>
                <a:r>
                  <a:rPr lang="zh-CN" altLang="en-US" sz="1400" dirty="0"/>
                  <a:t>用</a:t>
                </a:r>
                <a:r>
                  <a:rPr lang="en-US" altLang="zh-CN" sz="1400" dirty="0" err="1"/>
                  <a:t>vi_tn</a:t>
                </a:r>
                <a:r>
                  <a:rPr lang="zh-CN" altLang="en-US" sz="1400" dirty="0"/>
                  <a:t>，</a:t>
                </a:r>
                <a:r>
                  <a:rPr lang="en-US" altLang="zh-CN" sz="1400" dirty="0" err="1"/>
                  <a:t>vo</a:t>
                </a:r>
                <a:r>
                  <a:rPr lang="zh-CN" altLang="en-US" sz="1400" dirty="0"/>
                  <a:t>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1400" dirty="0"/>
                  <a:t>或者预测的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𝒑𝒓𝒆𝒅𝒊𝒄𝒕</m:t>
                        </m:r>
                      </m:e>
                      <m:sub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内容占位符 15">
                <a:extLst>
                  <a:ext uri="{FF2B5EF4-FFF2-40B4-BE49-F238E27FC236}">
                    <a16:creationId xmlns:a16="http://schemas.microsoft.com/office/drawing/2014/main" id="{330217E8-263C-2EA1-94D9-B0745505E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5829267" cy="2189689"/>
              </a:xfrm>
              <a:blipFill>
                <a:blip r:embed="rId3"/>
                <a:stretch>
                  <a:fillRect l="-732" t="-2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EF67F4F-FC4E-0861-4D67-7558C684A656}"/>
              </a:ext>
            </a:extLst>
          </p:cNvPr>
          <p:cNvSpPr/>
          <p:nvPr/>
        </p:nvSpPr>
        <p:spPr>
          <a:xfrm>
            <a:off x="1528496" y="4619168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45D1A9E-18ED-F439-CA1B-61DF924A2CCC}"/>
              </a:ext>
            </a:extLst>
          </p:cNvPr>
          <p:cNvGrpSpPr/>
          <p:nvPr/>
        </p:nvGrpSpPr>
        <p:grpSpPr>
          <a:xfrm>
            <a:off x="3134561" y="5340583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9883223-06B2-8156-67D2-300640249338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23ECEFF-27DA-01AF-3078-59CD6E993752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FBBB76-5206-D830-8CBB-8E15E34C2705}"/>
              </a:ext>
            </a:extLst>
          </p:cNvPr>
          <p:cNvGrpSpPr/>
          <p:nvPr/>
        </p:nvGrpSpPr>
        <p:grpSpPr>
          <a:xfrm rot="5400000">
            <a:off x="1800918" y="5724420"/>
            <a:ext cx="235209" cy="44514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B24BC38C-64E8-F7BC-B758-CFFE0EA47DCD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FE3E4281-5E30-3343-D0F6-F185631BB044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C239EDB-EE1F-52CF-4219-5CC343DCD36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308550" y="5074510"/>
            <a:ext cx="927021" cy="8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C1015FE-C534-BEB0-1CDD-197D3AEFF4E2}"/>
              </a:ext>
            </a:extLst>
          </p:cNvPr>
          <p:cNvCxnSpPr>
            <a:cxnSpLocks/>
          </p:cNvCxnSpPr>
          <p:nvPr/>
        </p:nvCxnSpPr>
        <p:spPr>
          <a:xfrm>
            <a:off x="3229040" y="5074510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D294143-2E72-F252-1914-591B1CADC173}"/>
              </a:ext>
            </a:extLst>
          </p:cNvPr>
          <p:cNvCxnSpPr>
            <a:cxnSpLocks/>
          </p:cNvCxnSpPr>
          <p:nvPr/>
        </p:nvCxnSpPr>
        <p:spPr>
          <a:xfrm>
            <a:off x="3227728" y="5400938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8C589C7-F863-83A0-2694-9A1E47F96E26}"/>
              </a:ext>
            </a:extLst>
          </p:cNvPr>
          <p:cNvCxnSpPr>
            <a:cxnSpLocks/>
          </p:cNvCxnSpPr>
          <p:nvPr/>
        </p:nvCxnSpPr>
        <p:spPr>
          <a:xfrm>
            <a:off x="1200596" y="5072484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4649776-09C8-C33D-6AD3-7C61A2A79801}"/>
              </a:ext>
            </a:extLst>
          </p:cNvPr>
          <p:cNvSpPr txBox="1"/>
          <p:nvPr/>
        </p:nvSpPr>
        <p:spPr>
          <a:xfrm>
            <a:off x="1710527" y="488503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ccb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1207A6-DA9B-9B90-02F4-2F8C86015EEB}"/>
              </a:ext>
            </a:extLst>
          </p:cNvPr>
          <p:cNvSpPr txBox="1"/>
          <p:nvPr/>
        </p:nvSpPr>
        <p:spPr>
          <a:xfrm>
            <a:off x="914926" y="4765676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DC0F3F-075B-C704-6807-3EAC25AC01FF}"/>
              </a:ext>
            </a:extLst>
          </p:cNvPr>
          <p:cNvSpPr txBox="1"/>
          <p:nvPr/>
        </p:nvSpPr>
        <p:spPr>
          <a:xfrm>
            <a:off x="2544112" y="479509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29026C-316F-7407-6F07-7EBC2304359A}"/>
              </a:ext>
            </a:extLst>
          </p:cNvPr>
          <p:cNvSpPr txBox="1"/>
          <p:nvPr/>
        </p:nvSpPr>
        <p:spPr>
          <a:xfrm>
            <a:off x="2446113" y="505989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058EB3F-1CCC-6CB6-F243-5FD14D4C49BD}"/>
              </a:ext>
            </a:extLst>
          </p:cNvPr>
          <p:cNvCxnSpPr>
            <a:cxnSpLocks/>
          </p:cNvCxnSpPr>
          <p:nvPr/>
        </p:nvCxnSpPr>
        <p:spPr>
          <a:xfrm>
            <a:off x="2497974" y="5077725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450C93B-E3E6-7E45-2125-D82F5165D507}"/>
              </a:ext>
            </a:extLst>
          </p:cNvPr>
          <p:cNvSpPr txBox="1"/>
          <p:nvPr/>
        </p:nvSpPr>
        <p:spPr>
          <a:xfrm>
            <a:off x="3299635" y="527775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AB0FA161-9CA0-2157-3A08-C38791C3DFF1}"/>
              </a:ext>
            </a:extLst>
          </p:cNvPr>
          <p:cNvSpPr/>
          <p:nvPr/>
        </p:nvSpPr>
        <p:spPr>
          <a:xfrm>
            <a:off x="1324647" y="5081143"/>
            <a:ext cx="556731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C29CDDF-E6EF-A290-C972-A044215DEC0E}"/>
              </a:ext>
            </a:extLst>
          </p:cNvPr>
          <p:cNvSpPr/>
          <p:nvPr/>
        </p:nvSpPr>
        <p:spPr>
          <a:xfrm flipH="1">
            <a:off x="1935382" y="5072484"/>
            <a:ext cx="953422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714FED7-0170-A9C1-27A4-E78D157DE41D}"/>
              </a:ext>
            </a:extLst>
          </p:cNvPr>
          <p:cNvSpPr txBox="1"/>
          <p:nvPr/>
        </p:nvSpPr>
        <p:spPr>
          <a:xfrm>
            <a:off x="1949051" y="578426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69259D71-0048-67B5-E37A-26ED629C4924}"/>
              </a:ext>
            </a:extLst>
          </p:cNvPr>
          <p:cNvSpPr/>
          <p:nvPr/>
        </p:nvSpPr>
        <p:spPr>
          <a:xfrm flipV="1">
            <a:off x="3148423" y="5841265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BEAA411F-70A7-8775-EC39-6DD630155BD6}"/>
              </a:ext>
            </a:extLst>
          </p:cNvPr>
          <p:cNvGrpSpPr/>
          <p:nvPr/>
        </p:nvGrpSpPr>
        <p:grpSpPr>
          <a:xfrm>
            <a:off x="6206445" y="4681745"/>
            <a:ext cx="4382584" cy="1317675"/>
            <a:chOff x="4834845" y="4836518"/>
            <a:chExt cx="4382584" cy="131767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71BDA4C-190A-BE23-835B-41E15DA6ABB7}"/>
                </a:ext>
              </a:extLst>
            </p:cNvPr>
            <p:cNvSpPr/>
            <p:nvPr/>
          </p:nvSpPr>
          <p:spPr>
            <a:xfrm>
              <a:off x="5448415" y="4836518"/>
              <a:ext cx="780055" cy="910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15B25C3B-0CE8-4548-7019-A44340A8BBA1}"/>
                </a:ext>
              </a:extLst>
            </p:cNvPr>
            <p:cNvCxnSpPr>
              <a:cxnSpLocks/>
            </p:cNvCxnSpPr>
            <p:nvPr/>
          </p:nvCxnSpPr>
          <p:spPr>
            <a:xfrm>
              <a:off x="5120515" y="5289834"/>
              <a:ext cx="327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15B83E4-C027-8649-5707-CC5A2E9E7677}"/>
                </a:ext>
              </a:extLst>
            </p:cNvPr>
            <p:cNvSpPr txBox="1"/>
            <p:nvPr/>
          </p:nvSpPr>
          <p:spPr>
            <a:xfrm>
              <a:off x="5630446" y="510238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ccb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CAB0096E-5EF3-D0EB-F043-F2FF676AEE90}"/>
                </a:ext>
              </a:extLst>
            </p:cNvPr>
            <p:cNvSpPr txBox="1"/>
            <p:nvPr/>
          </p:nvSpPr>
          <p:spPr>
            <a:xfrm>
              <a:off x="4834845" y="4983026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BAB51D5-4988-A09F-0050-DED57EA6E65E}"/>
                </a:ext>
              </a:extLst>
            </p:cNvPr>
            <p:cNvSpPr txBox="1"/>
            <p:nvPr/>
          </p:nvSpPr>
          <p:spPr>
            <a:xfrm>
              <a:off x="6366032" y="5277242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119E125-11CB-9377-A67A-BEB449F1C776}"/>
                </a:ext>
              </a:extLst>
            </p:cNvPr>
            <p:cNvCxnSpPr>
              <a:cxnSpLocks/>
            </p:cNvCxnSpPr>
            <p:nvPr/>
          </p:nvCxnSpPr>
          <p:spPr>
            <a:xfrm>
              <a:off x="7899505" y="5304763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3B36115-0771-AE2D-385C-8C95495827D3}"/>
                </a:ext>
              </a:extLst>
            </p:cNvPr>
            <p:cNvCxnSpPr>
              <a:cxnSpLocks/>
            </p:cNvCxnSpPr>
            <p:nvPr/>
          </p:nvCxnSpPr>
          <p:spPr>
            <a:xfrm>
              <a:off x="7898193" y="5631191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86B096D6-3120-07EF-B89E-4E504EB35890}"/>
                </a:ext>
              </a:extLst>
            </p:cNvPr>
            <p:cNvSpPr/>
            <p:nvPr/>
          </p:nvSpPr>
          <p:spPr>
            <a:xfrm flipV="1">
              <a:off x="7818888" y="6071518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97D04D2D-376E-A3FA-D0AB-8EE122618A66}"/>
                </a:ext>
              </a:extLst>
            </p:cNvPr>
            <p:cNvCxnSpPr>
              <a:cxnSpLocks/>
              <a:endCxn id="46" idx="3"/>
            </p:cNvCxnSpPr>
            <p:nvPr/>
          </p:nvCxnSpPr>
          <p:spPr>
            <a:xfrm flipH="1" flipV="1">
              <a:off x="6228470" y="5291859"/>
              <a:ext cx="2164760" cy="6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D4E67113-6DE3-299A-1DC7-5DD7D8A250A1}"/>
                    </a:ext>
                  </a:extLst>
                </p:cNvPr>
                <p:cNvSpPr txBox="1"/>
                <p:nvPr/>
              </p:nvSpPr>
              <p:spPr>
                <a:xfrm>
                  <a:off x="7358175" y="4954077"/>
                  <a:ext cx="33073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D4E67113-6DE3-299A-1DC7-5DD7D8A25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175" y="4954077"/>
                  <a:ext cx="330732" cy="302199"/>
                </a:xfrm>
                <a:prstGeom prst="rect">
                  <a:avLst/>
                </a:prstGeom>
                <a:blipFill>
                  <a:blip r:embed="rId4"/>
                  <a:stretch>
                    <a:fillRect l="-14815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F1135968-BE7E-BF91-566C-81A4E63A5C67}"/>
                    </a:ext>
                  </a:extLst>
                </p:cNvPr>
                <p:cNvSpPr txBox="1"/>
                <p:nvPr/>
              </p:nvSpPr>
              <p:spPr>
                <a:xfrm>
                  <a:off x="7739504" y="4968087"/>
                  <a:ext cx="379783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F1135968-BE7E-BF91-566C-81A4E63A5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504" y="4968087"/>
                  <a:ext cx="379783" cy="302199"/>
                </a:xfrm>
                <a:prstGeom prst="rect">
                  <a:avLst/>
                </a:prstGeom>
                <a:blipFill>
                  <a:blip r:embed="rId5"/>
                  <a:stretch>
                    <a:fillRect l="-6452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8297A26-F3F5-3DF7-FAB9-8644329E08A8}"/>
                </a:ext>
              </a:extLst>
            </p:cNvPr>
            <p:cNvSpPr/>
            <p:nvPr/>
          </p:nvSpPr>
          <p:spPr>
            <a:xfrm>
              <a:off x="7833887" y="5479602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4C729556-0CF3-0B86-A691-F57725107101}"/>
                    </a:ext>
                  </a:extLst>
                </p:cNvPr>
                <p:cNvSpPr txBox="1"/>
                <p:nvPr/>
              </p:nvSpPr>
              <p:spPr>
                <a:xfrm>
                  <a:off x="7148891" y="5447469"/>
                  <a:ext cx="749300" cy="5334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4C729556-0CF3-0B86-A691-F5772510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891" y="5447469"/>
                  <a:ext cx="749300" cy="5334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366D616E-568C-779F-0EC5-7267350880CB}"/>
                </a:ext>
              </a:extLst>
            </p:cNvPr>
            <p:cNvGrpSpPr/>
            <p:nvPr/>
          </p:nvGrpSpPr>
          <p:grpSpPr>
            <a:xfrm>
              <a:off x="8283063" y="5503058"/>
              <a:ext cx="223746" cy="237272"/>
              <a:chOff x="10007410" y="2358717"/>
              <a:chExt cx="223746" cy="237272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34874A62-4AC6-9A48-2128-D966D7AB0A79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A3292E6C-409C-DBDF-A82F-04FBB4246855}"/>
                  </a:ext>
                </a:extLst>
              </p:cNvPr>
              <p:cNvCxnSpPr>
                <a:stCxn id="82" idx="2"/>
                <a:endCxn id="82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45FEF54-50BE-3CCC-05AD-8CD861FCA409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>
              <a:off x="8394936" y="5297091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2C4167FC-2B87-9B57-198B-E57D58164D3E}"/>
                </a:ext>
              </a:extLst>
            </p:cNvPr>
            <p:cNvCxnSpPr>
              <a:cxnSpLocks/>
              <a:stCxn id="82" idx="4"/>
              <a:endCxn id="79" idx="3"/>
            </p:cNvCxnSpPr>
            <p:nvPr/>
          </p:nvCxnSpPr>
          <p:spPr>
            <a:xfrm flipH="1">
              <a:off x="8393231" y="5740330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33C24CF1-160D-63DB-C5F0-351ED270CD8F}"/>
                </a:ext>
              </a:extLst>
            </p:cNvPr>
            <p:cNvSpPr/>
            <p:nvPr/>
          </p:nvSpPr>
          <p:spPr>
            <a:xfrm flipV="1">
              <a:off x="8313926" y="607151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C7788D0D-384D-007E-F45F-BA1842E09B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5611" y="5317834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67D3B96F-837D-E0B0-357B-74DE1F0CF3E4}"/>
                    </a:ext>
                  </a:extLst>
                </p:cNvPr>
                <p:cNvSpPr txBox="1"/>
                <p:nvPr/>
              </p:nvSpPr>
              <p:spPr>
                <a:xfrm>
                  <a:off x="8469911" y="5376331"/>
                  <a:ext cx="747518" cy="4836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67D3B96F-837D-E0B0-357B-74DE1F0CF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9911" y="5376331"/>
                  <a:ext cx="747518" cy="483659"/>
                </a:xfrm>
                <a:prstGeom prst="rect">
                  <a:avLst/>
                </a:prstGeom>
                <a:blipFill>
                  <a:blip r:embed="rId7"/>
                  <a:stretch>
                    <a:fillRect r="-38211" b="-126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60C274C1-590B-B9C4-CBEB-83654D0A7904}"/>
                </a:ext>
              </a:extLst>
            </p:cNvPr>
            <p:cNvCxnSpPr>
              <a:cxnSpLocks/>
            </p:cNvCxnSpPr>
            <p:nvPr/>
          </p:nvCxnSpPr>
          <p:spPr>
            <a:xfrm>
              <a:off x="6417893" y="5295075"/>
              <a:ext cx="1433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3C6AD803-219E-B481-0E9E-8D950D04A1C0}"/>
                </a:ext>
              </a:extLst>
            </p:cNvPr>
            <p:cNvGrpSpPr/>
            <p:nvPr/>
          </p:nvGrpSpPr>
          <p:grpSpPr>
            <a:xfrm>
              <a:off x="6665893" y="5498085"/>
              <a:ext cx="223746" cy="237272"/>
              <a:chOff x="10007410" y="2358717"/>
              <a:chExt cx="223746" cy="237272"/>
            </a:xfrm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1C9750D3-2189-FA3A-6824-58634BD6C067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00BACB14-B302-2891-9451-B3BD05A0556B}"/>
                  </a:ext>
                </a:extLst>
              </p:cNvPr>
              <p:cNvCxnSpPr>
                <a:stCxn id="87" idx="2"/>
                <a:endCxn id="87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6EBDF76A-39BF-D1C4-1379-0E5D68080042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>
              <a:off x="6777766" y="5292118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49AA27DB-0B38-DD2C-3B73-2AE38492272D}"/>
                </a:ext>
              </a:extLst>
            </p:cNvPr>
            <p:cNvCxnSpPr>
              <a:cxnSpLocks/>
              <a:stCxn id="87" idx="4"/>
              <a:endCxn id="91" idx="3"/>
            </p:cNvCxnSpPr>
            <p:nvPr/>
          </p:nvCxnSpPr>
          <p:spPr>
            <a:xfrm flipH="1">
              <a:off x="6776061" y="5735357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EE0B193A-3063-C00A-9E62-DF81DA6FDCBD}"/>
                </a:ext>
              </a:extLst>
            </p:cNvPr>
            <p:cNvSpPr/>
            <p:nvPr/>
          </p:nvSpPr>
          <p:spPr>
            <a:xfrm flipV="1">
              <a:off x="6696756" y="606654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240738C8-EC96-56A1-C2B2-3139E8C0E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441" y="5312861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48A1CF21-A2CD-4730-543E-54D46260CB61}"/>
                    </a:ext>
                  </a:extLst>
                </p:cNvPr>
                <p:cNvSpPr txBox="1"/>
                <p:nvPr/>
              </p:nvSpPr>
              <p:spPr>
                <a:xfrm>
                  <a:off x="6032882" y="5616721"/>
                  <a:ext cx="747518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48A1CF21-A2CD-4730-543E-54D46260C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882" y="5616721"/>
                  <a:ext cx="747518" cy="497059"/>
                </a:xfrm>
                <a:prstGeom prst="rect">
                  <a:avLst/>
                </a:prstGeom>
                <a:blipFill>
                  <a:blip r:embed="rId8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CCCD51-F468-40A9-B026-6A1AF894EE87}"/>
              </a:ext>
            </a:extLst>
          </p:cNvPr>
          <p:cNvGrpSpPr/>
          <p:nvPr/>
        </p:nvGrpSpPr>
        <p:grpSpPr>
          <a:xfrm>
            <a:off x="487317" y="2720291"/>
            <a:ext cx="6097464" cy="988193"/>
            <a:chOff x="434890" y="2161981"/>
            <a:chExt cx="6097464" cy="988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01180816-02EE-6243-4F5B-22438C249AEE}"/>
                    </a:ext>
                  </a:extLst>
                </p:cNvPr>
                <p:cNvSpPr txBox="1"/>
                <p:nvPr/>
              </p:nvSpPr>
              <p:spPr>
                <a:xfrm>
                  <a:off x="434890" y="2161981"/>
                  <a:ext cx="6097464" cy="6127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01180816-02EE-6243-4F5B-22438C249A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90" y="2161981"/>
                  <a:ext cx="6097464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FEE0FB6-70E9-9968-A27C-B2629573D6DD}"/>
                </a:ext>
              </a:extLst>
            </p:cNvPr>
            <p:cNvGrpSpPr/>
            <p:nvPr/>
          </p:nvGrpSpPr>
          <p:grpSpPr>
            <a:xfrm>
              <a:off x="2872583" y="2780842"/>
              <a:ext cx="2132915" cy="369332"/>
              <a:chOff x="1001536" y="3476063"/>
              <a:chExt cx="2132915" cy="369332"/>
            </a:xfrm>
          </p:grpSpPr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34107608-56A2-B856-69F9-11DAA2138D1C}"/>
                  </a:ext>
                </a:extLst>
              </p:cNvPr>
              <p:cNvCxnSpPr/>
              <p:nvPr/>
            </p:nvCxnSpPr>
            <p:spPr>
              <a:xfrm>
                <a:off x="1001536" y="3494766"/>
                <a:ext cx="213291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文本框 101">
                    <a:extLst>
                      <a:ext uri="{FF2B5EF4-FFF2-40B4-BE49-F238E27FC236}">
                        <a16:creationId xmlns:a16="http://schemas.microsoft.com/office/drawing/2014/main" id="{4BFB57F1-DCDE-9C7D-8AFA-AB456EEE180F}"/>
                      </a:ext>
                    </a:extLst>
                  </p:cNvPr>
                  <p:cNvSpPr txBox="1"/>
                  <p:nvPr/>
                </p:nvSpPr>
                <p:spPr>
                  <a:xfrm>
                    <a:off x="1222441" y="3476063"/>
                    <a:ext cx="121856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文本框 101">
                    <a:extLst>
                      <a:ext uri="{FF2B5EF4-FFF2-40B4-BE49-F238E27FC236}">
                        <a16:creationId xmlns:a16="http://schemas.microsoft.com/office/drawing/2014/main" id="{4BFB57F1-DCDE-9C7D-8AFA-AB456EEE1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2441" y="3476063"/>
                    <a:ext cx="121856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箭头: 右 107">
            <a:extLst>
              <a:ext uri="{FF2B5EF4-FFF2-40B4-BE49-F238E27FC236}">
                <a16:creationId xmlns:a16="http://schemas.microsoft.com/office/drawing/2014/main" id="{9A27C838-9A0D-19C6-48B8-E5258C428020}"/>
              </a:ext>
            </a:extLst>
          </p:cNvPr>
          <p:cNvSpPr/>
          <p:nvPr/>
        </p:nvSpPr>
        <p:spPr>
          <a:xfrm>
            <a:off x="3963730" y="5134139"/>
            <a:ext cx="1805292" cy="23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43B49659-88A7-BD87-7A0D-38C02B1685BF}"/>
              </a:ext>
            </a:extLst>
          </p:cNvPr>
          <p:cNvSpPr txBox="1"/>
          <p:nvPr/>
        </p:nvSpPr>
        <p:spPr>
          <a:xfrm>
            <a:off x="3831016" y="4711811"/>
            <a:ext cx="2510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Euler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7CC470-FEA6-95E6-7208-CD63EEDE96A4}"/>
              </a:ext>
            </a:extLst>
          </p:cNvPr>
          <p:cNvGrpSpPr/>
          <p:nvPr/>
        </p:nvGrpSpPr>
        <p:grpSpPr>
          <a:xfrm>
            <a:off x="6591049" y="1260386"/>
            <a:ext cx="4077811" cy="2590024"/>
            <a:chOff x="6591049" y="1260386"/>
            <a:chExt cx="4077811" cy="259002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6C4D3BB-9A29-1D6B-E7FB-54E98EF0D592}"/>
                </a:ext>
              </a:extLst>
            </p:cNvPr>
            <p:cNvCxnSpPr>
              <a:cxnSpLocks/>
            </p:cNvCxnSpPr>
            <p:nvPr/>
          </p:nvCxnSpPr>
          <p:spPr>
            <a:xfrm>
              <a:off x="7053006" y="2631949"/>
              <a:ext cx="2763984" cy="26864"/>
            </a:xfrm>
            <a:prstGeom prst="line">
              <a:avLst/>
            </a:prstGeom>
            <a:ln w="952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EA99BFB-A16B-3B02-A09F-481382B7C4E5}"/>
                </a:ext>
              </a:extLst>
            </p:cNvPr>
            <p:cNvCxnSpPr>
              <a:cxnSpLocks/>
            </p:cNvCxnSpPr>
            <p:nvPr/>
          </p:nvCxnSpPr>
          <p:spPr>
            <a:xfrm>
              <a:off x="7039328" y="3052599"/>
              <a:ext cx="2763984" cy="26864"/>
            </a:xfrm>
            <a:prstGeom prst="line">
              <a:avLst/>
            </a:prstGeom>
            <a:ln w="952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8AE6775-DDD2-605C-F60E-03D38D5EF40D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>
              <a:off x="8024724" y="3019866"/>
              <a:ext cx="1" cy="514103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D7358A3-3DD1-479B-44AF-0EBE0A59B625}"/>
                </a:ext>
              </a:extLst>
            </p:cNvPr>
            <p:cNvGrpSpPr/>
            <p:nvPr/>
          </p:nvGrpSpPr>
          <p:grpSpPr>
            <a:xfrm>
              <a:off x="7049069" y="1436232"/>
              <a:ext cx="3235349" cy="2082088"/>
              <a:chOff x="1392356" y="1571625"/>
              <a:chExt cx="4104488" cy="3000375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C9E5345E-546F-18C9-9A9E-8F05DAA4EC60}"/>
                  </a:ext>
                </a:extLst>
              </p:cNvPr>
              <p:cNvCxnSpPr/>
              <p:nvPr/>
            </p:nvCxnSpPr>
            <p:spPr>
              <a:xfrm flipV="1">
                <a:off x="1392356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669444A1-3A80-7C20-1F91-448B6BC0AE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2358" y="4572000"/>
                <a:ext cx="410448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5DE2A3A9-7B28-1D59-FD87-952D4B04CFEA}"/>
                    </a:ext>
                  </a:extLst>
                </p:cNvPr>
                <p:cNvSpPr txBox="1"/>
                <p:nvPr/>
              </p:nvSpPr>
              <p:spPr>
                <a:xfrm>
                  <a:off x="10292051" y="3449919"/>
                  <a:ext cx="376809" cy="4004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5DE2A3A9-7B28-1D59-FD87-952D4B04C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2051" y="3449919"/>
                  <a:ext cx="376809" cy="40049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FA4C80A-E48F-59BA-77F7-1F9F6E425CD4}"/>
                </a:ext>
              </a:extLst>
            </p:cNvPr>
            <p:cNvSpPr/>
            <p:nvPr/>
          </p:nvSpPr>
          <p:spPr>
            <a:xfrm>
              <a:off x="7480723" y="1738195"/>
              <a:ext cx="2764063" cy="1772380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1788 w 2473614"/>
                <a:gd name="connsiteY1" fmla="*/ 189390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835584 w 2835584"/>
                <a:gd name="connsiteY0" fmla="*/ 8224 h 2259469"/>
                <a:gd name="connsiteX1" fmla="*/ 2131788 w 2835584"/>
                <a:gd name="connsiteY1" fmla="*/ 193240 h 2259469"/>
                <a:gd name="connsiteX2" fmla="*/ 696829 w 2835584"/>
                <a:gd name="connsiteY2" fmla="*/ 1641089 h 2259469"/>
                <a:gd name="connsiteX3" fmla="*/ 0 w 2835584"/>
                <a:gd name="connsiteY3" fmla="*/ 2259469 h 2259469"/>
                <a:gd name="connsiteX0" fmla="*/ 2835584 w 2835584"/>
                <a:gd name="connsiteY0" fmla="*/ -1 h 2251244"/>
                <a:gd name="connsiteX1" fmla="*/ 2184073 w 2835584"/>
                <a:gd name="connsiteY1" fmla="*/ 254978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2184073 w 2835584"/>
                <a:gd name="connsiteY1" fmla="*/ 254980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-1 h 2251244"/>
                <a:gd name="connsiteX1" fmla="*/ 1914606 w 2835584"/>
                <a:gd name="connsiteY1" fmla="*/ 491100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1914606 w 2835584"/>
                <a:gd name="connsiteY1" fmla="*/ 491102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7 h 2251252"/>
                <a:gd name="connsiteX1" fmla="*/ 1914606 w 2835584"/>
                <a:gd name="connsiteY1" fmla="*/ 491108 h 2251252"/>
                <a:gd name="connsiteX2" fmla="*/ 696829 w 2835584"/>
                <a:gd name="connsiteY2" fmla="*/ 1632872 h 2251252"/>
                <a:gd name="connsiteX3" fmla="*/ 0 w 2835584"/>
                <a:gd name="connsiteY3" fmla="*/ 2251252 h 2251252"/>
                <a:gd name="connsiteX0" fmla="*/ 2835584 w 2835584"/>
                <a:gd name="connsiteY0" fmla="*/ 5 h 2251250"/>
                <a:gd name="connsiteX1" fmla="*/ 1914606 w 2835584"/>
                <a:gd name="connsiteY1" fmla="*/ 491106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2835584 w 2835584"/>
                <a:gd name="connsiteY0" fmla="*/ 5 h 2251250"/>
                <a:gd name="connsiteX1" fmla="*/ 1858299 w 2835584"/>
                <a:gd name="connsiteY1" fmla="*/ 499852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3269949 w 3269949"/>
                <a:gd name="connsiteY0" fmla="*/ 5 h 2281857"/>
                <a:gd name="connsiteX1" fmla="*/ 1858299 w 3269949"/>
                <a:gd name="connsiteY1" fmla="*/ 530459 h 2281857"/>
                <a:gd name="connsiteX2" fmla="*/ 696829 w 3269949"/>
                <a:gd name="connsiteY2" fmla="*/ 1663477 h 2281857"/>
                <a:gd name="connsiteX3" fmla="*/ 0 w 3269949"/>
                <a:gd name="connsiteY3" fmla="*/ 2281857 h 2281857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949" h="2281859">
                  <a:moveTo>
                    <a:pt x="3269949" y="7"/>
                  </a:moveTo>
                  <a:cubicBezTo>
                    <a:pt x="2756131" y="-1471"/>
                    <a:pt x="2158452" y="248843"/>
                    <a:pt x="1858299" y="530461"/>
                  </a:cubicBezTo>
                  <a:cubicBezTo>
                    <a:pt x="1485888" y="879875"/>
                    <a:pt x="1006545" y="1371579"/>
                    <a:pt x="696829" y="1663479"/>
                  </a:cubicBezTo>
                  <a:cubicBezTo>
                    <a:pt x="387113" y="1955379"/>
                    <a:pt x="165607" y="2155180"/>
                    <a:pt x="0" y="228185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D62E834-882D-FDF9-0DF0-9DE3B03DE09A}"/>
                </a:ext>
              </a:extLst>
            </p:cNvPr>
            <p:cNvSpPr/>
            <p:nvPr/>
          </p:nvSpPr>
          <p:spPr>
            <a:xfrm>
              <a:off x="7978082" y="3019866"/>
              <a:ext cx="93285" cy="9343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E7BB437-29AA-37ED-DED2-FC05E36F7466}"/>
                    </a:ext>
                  </a:extLst>
                </p:cNvPr>
                <p:cNvSpPr txBox="1"/>
                <p:nvPr/>
              </p:nvSpPr>
              <p:spPr>
                <a:xfrm>
                  <a:off x="7081618" y="1260386"/>
                  <a:ext cx="376809" cy="4004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E7BB437-29AA-37ED-DED2-FC05E36F7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618" y="1260386"/>
                  <a:ext cx="376809" cy="4004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FA84EF83-F97E-50C5-6915-A31D60B49AA3}"/>
                    </a:ext>
                  </a:extLst>
                </p:cNvPr>
                <p:cNvSpPr txBox="1"/>
                <p:nvPr/>
              </p:nvSpPr>
              <p:spPr>
                <a:xfrm>
                  <a:off x="8314633" y="3449919"/>
                  <a:ext cx="376809" cy="3671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FA84EF83-F97E-50C5-6915-A31D60B49A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4633" y="3449919"/>
                  <a:ext cx="376809" cy="36711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6C4F4191-5259-80F8-7AD6-DC8569473DB3}"/>
                    </a:ext>
                  </a:extLst>
                </p:cNvPr>
                <p:cNvSpPr txBox="1"/>
                <p:nvPr/>
              </p:nvSpPr>
              <p:spPr>
                <a:xfrm>
                  <a:off x="6591049" y="2801316"/>
                  <a:ext cx="489307" cy="3549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6C4F4191-5259-80F8-7AD6-DC8569473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049" y="2801316"/>
                  <a:ext cx="489307" cy="354950"/>
                </a:xfrm>
                <a:prstGeom prst="rect">
                  <a:avLst/>
                </a:prstGeom>
                <a:blipFill>
                  <a:blip r:embed="rId14"/>
                  <a:stretch>
                    <a:fillRect r="-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59C1CA1-B4FB-9DDD-F398-837F9D8B1CCF}"/>
                    </a:ext>
                  </a:extLst>
                </p:cNvPr>
                <p:cNvSpPr txBox="1"/>
                <p:nvPr/>
              </p:nvSpPr>
              <p:spPr>
                <a:xfrm>
                  <a:off x="6628287" y="2394635"/>
                  <a:ext cx="376808" cy="3549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59C1CA1-B4FB-9DDD-F398-837F9D8B1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287" y="2394635"/>
                  <a:ext cx="376808" cy="35495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93092E2-8D26-285B-EE17-8454C04AADDA}"/>
                    </a:ext>
                  </a:extLst>
                </p:cNvPr>
                <p:cNvSpPr txBox="1"/>
                <p:nvPr/>
              </p:nvSpPr>
              <p:spPr>
                <a:xfrm>
                  <a:off x="7811895" y="3412962"/>
                  <a:ext cx="376809" cy="3671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93092E2-8D26-285B-EE17-8454C04AA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1895" y="3412962"/>
                  <a:ext cx="376809" cy="367117"/>
                </a:xfrm>
                <a:prstGeom prst="rect">
                  <a:avLst/>
                </a:prstGeom>
                <a:blipFill>
                  <a:blip r:embed="rId16"/>
                  <a:stretch>
                    <a:fillRect r="-354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04420B45-AEA1-F7D3-E093-590B4A4C2972}"/>
                </a:ext>
              </a:extLst>
            </p:cNvPr>
            <p:cNvCxnSpPr>
              <a:cxnSpLocks/>
            </p:cNvCxnSpPr>
            <p:nvPr/>
          </p:nvCxnSpPr>
          <p:spPr>
            <a:xfrm>
              <a:off x="8503038" y="2608377"/>
              <a:ext cx="0" cy="90219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DCDDAEC-9895-5DC9-9469-09562535FE59}"/>
                    </a:ext>
                  </a:extLst>
                </p:cNvPr>
                <p:cNvSpPr txBox="1"/>
                <p:nvPr/>
              </p:nvSpPr>
              <p:spPr>
                <a:xfrm>
                  <a:off x="7220854" y="1796180"/>
                  <a:ext cx="82553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𝒘𝒂𝒗𝒆</m:t>
                        </m:r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DCDDAEC-9895-5DC9-9469-09562535F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0854" y="1796180"/>
                  <a:ext cx="825532" cy="307777"/>
                </a:xfrm>
                <a:prstGeom prst="rect">
                  <a:avLst/>
                </a:prstGeom>
                <a:blipFill>
                  <a:blip r:embed="rId17"/>
                  <a:stretch>
                    <a:fillRect r="-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C92D380-2062-96B9-8E38-4FBB02AAD3BC}"/>
                </a:ext>
              </a:extLst>
            </p:cNvPr>
            <p:cNvSpPr/>
            <p:nvPr/>
          </p:nvSpPr>
          <p:spPr>
            <a:xfrm>
              <a:off x="8445501" y="2600361"/>
              <a:ext cx="93285" cy="9343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1112A9B-A952-81E6-1315-94E9407C19CB}"/>
                    </a:ext>
                  </a:extLst>
                </p:cNvPr>
                <p:cNvSpPr txBox="1"/>
                <p:nvPr/>
              </p:nvSpPr>
              <p:spPr>
                <a:xfrm>
                  <a:off x="9538698" y="1790937"/>
                  <a:ext cx="82553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𝒘𝒂𝒗𝒆</m:t>
                        </m:r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1112A9B-A952-81E6-1315-94E9407C1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698" y="1790937"/>
                  <a:ext cx="825532" cy="307777"/>
                </a:xfrm>
                <a:prstGeom prst="rect">
                  <a:avLst/>
                </a:prstGeom>
                <a:blipFill>
                  <a:blip r:embed="rId18"/>
                  <a:stretch>
                    <a:fillRect r="-148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E2C802AB-C4E9-8BAF-FD1B-4080BBEBB20C}"/>
                </a:ext>
              </a:extLst>
            </p:cNvPr>
            <p:cNvSpPr/>
            <p:nvPr/>
          </p:nvSpPr>
          <p:spPr>
            <a:xfrm flipV="1">
              <a:off x="7061616" y="1738076"/>
              <a:ext cx="1477170" cy="1772380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1788 w 2473614"/>
                <a:gd name="connsiteY1" fmla="*/ 189390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835584 w 2835584"/>
                <a:gd name="connsiteY0" fmla="*/ 8224 h 2259469"/>
                <a:gd name="connsiteX1" fmla="*/ 2131788 w 2835584"/>
                <a:gd name="connsiteY1" fmla="*/ 193240 h 2259469"/>
                <a:gd name="connsiteX2" fmla="*/ 696829 w 2835584"/>
                <a:gd name="connsiteY2" fmla="*/ 1641089 h 2259469"/>
                <a:gd name="connsiteX3" fmla="*/ 0 w 2835584"/>
                <a:gd name="connsiteY3" fmla="*/ 2259469 h 2259469"/>
                <a:gd name="connsiteX0" fmla="*/ 2835584 w 2835584"/>
                <a:gd name="connsiteY0" fmla="*/ -1 h 2251244"/>
                <a:gd name="connsiteX1" fmla="*/ 2184073 w 2835584"/>
                <a:gd name="connsiteY1" fmla="*/ 254978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2184073 w 2835584"/>
                <a:gd name="connsiteY1" fmla="*/ 254980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-1 h 2251244"/>
                <a:gd name="connsiteX1" fmla="*/ 1914606 w 2835584"/>
                <a:gd name="connsiteY1" fmla="*/ 491100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1914606 w 2835584"/>
                <a:gd name="connsiteY1" fmla="*/ 491102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7 h 2251252"/>
                <a:gd name="connsiteX1" fmla="*/ 1914606 w 2835584"/>
                <a:gd name="connsiteY1" fmla="*/ 491108 h 2251252"/>
                <a:gd name="connsiteX2" fmla="*/ 696829 w 2835584"/>
                <a:gd name="connsiteY2" fmla="*/ 1632872 h 2251252"/>
                <a:gd name="connsiteX3" fmla="*/ 0 w 2835584"/>
                <a:gd name="connsiteY3" fmla="*/ 2251252 h 2251252"/>
                <a:gd name="connsiteX0" fmla="*/ 2835584 w 2835584"/>
                <a:gd name="connsiteY0" fmla="*/ 5 h 2251250"/>
                <a:gd name="connsiteX1" fmla="*/ 1914606 w 2835584"/>
                <a:gd name="connsiteY1" fmla="*/ 491106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2835584 w 2835584"/>
                <a:gd name="connsiteY0" fmla="*/ 5 h 2251250"/>
                <a:gd name="connsiteX1" fmla="*/ 1858299 w 2835584"/>
                <a:gd name="connsiteY1" fmla="*/ 499852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3269949 w 3269949"/>
                <a:gd name="connsiteY0" fmla="*/ 5 h 2281857"/>
                <a:gd name="connsiteX1" fmla="*/ 1858299 w 3269949"/>
                <a:gd name="connsiteY1" fmla="*/ 530459 h 2281857"/>
                <a:gd name="connsiteX2" fmla="*/ 696829 w 3269949"/>
                <a:gd name="connsiteY2" fmla="*/ 1663477 h 2281857"/>
                <a:gd name="connsiteX3" fmla="*/ 0 w 3269949"/>
                <a:gd name="connsiteY3" fmla="*/ 2281857 h 2281857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949" h="2281859">
                  <a:moveTo>
                    <a:pt x="3269949" y="7"/>
                  </a:moveTo>
                  <a:cubicBezTo>
                    <a:pt x="2756131" y="-1471"/>
                    <a:pt x="2158452" y="248843"/>
                    <a:pt x="1858299" y="530461"/>
                  </a:cubicBezTo>
                  <a:cubicBezTo>
                    <a:pt x="1485888" y="879875"/>
                    <a:pt x="1006545" y="1371579"/>
                    <a:pt x="696829" y="1663479"/>
                  </a:cubicBezTo>
                  <a:cubicBezTo>
                    <a:pt x="387113" y="1955379"/>
                    <a:pt x="165607" y="2155180"/>
                    <a:pt x="0" y="228185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697322B-8000-E35F-2FF2-C36F57C4B5C9}"/>
                </a:ext>
              </a:extLst>
            </p:cNvPr>
            <p:cNvSpPr/>
            <p:nvPr/>
          </p:nvSpPr>
          <p:spPr>
            <a:xfrm>
              <a:off x="7982050" y="3198099"/>
              <a:ext cx="93285" cy="9343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9886C11-653E-9E31-2484-479AF9D89367}"/>
                </a:ext>
              </a:extLst>
            </p:cNvPr>
            <p:cNvSpPr/>
            <p:nvPr/>
          </p:nvSpPr>
          <p:spPr>
            <a:xfrm>
              <a:off x="8455047" y="3463740"/>
              <a:ext cx="93285" cy="9343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75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stage </a:t>
            </a:r>
            <a:r>
              <a:rPr lang="en-US" altLang="zh-CN" dirty="0" err="1"/>
              <a:t>ccb</a:t>
            </a:r>
            <a:r>
              <a:rPr lang="en-US" altLang="zh-CN" dirty="0"/>
              <a:t> + pi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2BD7518-5AF2-45E6-7117-76F9C701D771}"/>
                  </a:ext>
                </a:extLst>
              </p:cNvPr>
              <p:cNvSpPr txBox="1"/>
              <p:nvPr/>
            </p:nvSpPr>
            <p:spPr>
              <a:xfrm>
                <a:off x="7154992" y="2137326"/>
                <a:ext cx="34923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𝑑𝑒𝑛𝑢𝑚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D2BD7518-5AF2-45E6-7117-76F9C701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92" y="2137326"/>
                <a:ext cx="349230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组合 71">
            <a:extLst>
              <a:ext uri="{FF2B5EF4-FFF2-40B4-BE49-F238E27FC236}">
                <a16:creationId xmlns:a16="http://schemas.microsoft.com/office/drawing/2014/main" id="{DB6FCF36-0AF8-5AA0-6617-E312E9301A88}"/>
              </a:ext>
            </a:extLst>
          </p:cNvPr>
          <p:cNvGrpSpPr/>
          <p:nvPr/>
        </p:nvGrpSpPr>
        <p:grpSpPr>
          <a:xfrm>
            <a:off x="32424" y="4712978"/>
            <a:ext cx="12159576" cy="1722018"/>
            <a:chOff x="834097" y="4749554"/>
            <a:chExt cx="12159576" cy="1722018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EA08FEE3-B525-081B-C9C6-8D0E01EF1043}"/>
                </a:ext>
              </a:extLst>
            </p:cNvPr>
            <p:cNvSpPr/>
            <p:nvPr/>
          </p:nvSpPr>
          <p:spPr>
            <a:xfrm>
              <a:off x="9787622" y="5090208"/>
              <a:ext cx="2075586" cy="1381361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36A6B0-A51F-6149-4C23-15BB37BA655C}"/>
                </a:ext>
              </a:extLst>
            </p:cNvPr>
            <p:cNvSpPr/>
            <p:nvPr/>
          </p:nvSpPr>
          <p:spPr>
            <a:xfrm>
              <a:off x="1447667" y="4998699"/>
              <a:ext cx="780055" cy="910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A7654A6-3815-FB79-5F1B-9EECCB3CBD15}"/>
                </a:ext>
              </a:extLst>
            </p:cNvPr>
            <p:cNvGrpSpPr/>
            <p:nvPr/>
          </p:nvGrpSpPr>
          <p:grpSpPr>
            <a:xfrm>
              <a:off x="3053732" y="5720114"/>
              <a:ext cx="188957" cy="55410"/>
              <a:chOff x="4931099" y="1739900"/>
              <a:chExt cx="363894" cy="8572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F9AD4198-9626-5200-B01D-5FC1E8ECE9EB}"/>
                  </a:ext>
                </a:extLst>
              </p:cNvPr>
              <p:cNvCxnSpPr/>
              <p:nvPr/>
            </p:nvCxnSpPr>
            <p:spPr>
              <a:xfrm>
                <a:off x="4931099" y="1739900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4F3B50BD-2FA0-7D20-A0F5-86C666491D4B}"/>
                  </a:ext>
                </a:extLst>
              </p:cNvPr>
              <p:cNvCxnSpPr/>
              <p:nvPr/>
            </p:nvCxnSpPr>
            <p:spPr>
              <a:xfrm>
                <a:off x="4931099" y="1825625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67ACC5D-A9A3-3193-370C-9E6A5441738C}"/>
                </a:ext>
              </a:extLst>
            </p:cNvPr>
            <p:cNvGrpSpPr/>
            <p:nvPr/>
          </p:nvGrpSpPr>
          <p:grpSpPr>
            <a:xfrm rot="5400000">
              <a:off x="1720089" y="6103951"/>
              <a:ext cx="235209" cy="44514"/>
              <a:chOff x="4931099" y="1739900"/>
              <a:chExt cx="363894" cy="8572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846EFC7-CD30-EC3E-7689-3E4853C607F0}"/>
                  </a:ext>
                </a:extLst>
              </p:cNvPr>
              <p:cNvCxnSpPr/>
              <p:nvPr/>
            </p:nvCxnSpPr>
            <p:spPr>
              <a:xfrm>
                <a:off x="4931099" y="1739900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8E34D804-B226-3688-9731-AA4580A1C81A}"/>
                  </a:ext>
                </a:extLst>
              </p:cNvPr>
              <p:cNvCxnSpPr/>
              <p:nvPr/>
            </p:nvCxnSpPr>
            <p:spPr>
              <a:xfrm>
                <a:off x="4931099" y="1825625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0D2BA6D-695C-630D-F2CA-92AA6C79999F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2227721" y="5454041"/>
              <a:ext cx="927021" cy="8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29360E8-1912-7A1A-CA7C-49D846D00D88}"/>
                </a:ext>
              </a:extLst>
            </p:cNvPr>
            <p:cNvCxnSpPr>
              <a:cxnSpLocks/>
            </p:cNvCxnSpPr>
            <p:nvPr/>
          </p:nvCxnSpPr>
          <p:spPr>
            <a:xfrm>
              <a:off x="3148211" y="5454041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5F6B4CD-8E6D-1EB8-0C22-B6F84A115444}"/>
                </a:ext>
              </a:extLst>
            </p:cNvPr>
            <p:cNvCxnSpPr>
              <a:cxnSpLocks/>
            </p:cNvCxnSpPr>
            <p:nvPr/>
          </p:nvCxnSpPr>
          <p:spPr>
            <a:xfrm>
              <a:off x="3146899" y="5780469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2DF0650-1390-A5E0-C43F-51B6839769E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767" y="5452015"/>
              <a:ext cx="327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7EAFE9D-F736-05FD-ED3F-98DA9DEDD467}"/>
                </a:ext>
              </a:extLst>
            </p:cNvPr>
            <p:cNvSpPr txBox="1"/>
            <p:nvPr/>
          </p:nvSpPr>
          <p:spPr>
            <a:xfrm>
              <a:off x="1629698" y="5264569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ccb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0832DEA-9A72-166E-A640-9F794DF46440}"/>
                </a:ext>
              </a:extLst>
            </p:cNvPr>
            <p:cNvSpPr txBox="1"/>
            <p:nvPr/>
          </p:nvSpPr>
          <p:spPr>
            <a:xfrm>
              <a:off x="834097" y="5145207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A53CFB9-6E81-B677-4D03-B8C898B8E836}"/>
                </a:ext>
              </a:extLst>
            </p:cNvPr>
            <p:cNvSpPr txBox="1"/>
            <p:nvPr/>
          </p:nvSpPr>
          <p:spPr>
            <a:xfrm>
              <a:off x="2463283" y="517462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757C13B-63D5-938D-D7BE-B9A82F1FF7F0}"/>
                </a:ext>
              </a:extLst>
            </p:cNvPr>
            <p:cNvSpPr txBox="1"/>
            <p:nvPr/>
          </p:nvSpPr>
          <p:spPr>
            <a:xfrm>
              <a:off x="2365284" y="5439423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E14FEB16-734D-2C9A-460D-9ECE50515D06}"/>
                </a:ext>
              </a:extLst>
            </p:cNvPr>
            <p:cNvCxnSpPr>
              <a:cxnSpLocks/>
            </p:cNvCxnSpPr>
            <p:nvPr/>
          </p:nvCxnSpPr>
          <p:spPr>
            <a:xfrm>
              <a:off x="2417145" y="5457256"/>
              <a:ext cx="1433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00161EE-AC3E-537F-B757-238F37809099}"/>
                </a:ext>
              </a:extLst>
            </p:cNvPr>
            <p:cNvSpPr txBox="1"/>
            <p:nvPr/>
          </p:nvSpPr>
          <p:spPr>
            <a:xfrm>
              <a:off x="3218806" y="5657281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D5F51A4-7139-90C3-EFF6-BA5157C153D4}"/>
                </a:ext>
              </a:extLst>
            </p:cNvPr>
            <p:cNvSpPr/>
            <p:nvPr/>
          </p:nvSpPr>
          <p:spPr>
            <a:xfrm>
              <a:off x="1243818" y="5460674"/>
              <a:ext cx="556731" cy="659660"/>
            </a:xfrm>
            <a:custGeom>
              <a:avLst/>
              <a:gdLst>
                <a:gd name="connsiteX0" fmla="*/ 88855 w 1132795"/>
                <a:gd name="connsiteY0" fmla="*/ 0 h 1145472"/>
                <a:gd name="connsiteX1" fmla="*/ 104095 w 1132795"/>
                <a:gd name="connsiteY1" fmla="*/ 1005840 h 1145472"/>
                <a:gd name="connsiteX2" fmla="*/ 1132795 w 1132795"/>
                <a:gd name="connsiteY2" fmla="*/ 1112520 h 1145472"/>
                <a:gd name="connsiteX0" fmla="*/ 28212 w 1072152"/>
                <a:gd name="connsiteY0" fmla="*/ 0 h 1124843"/>
                <a:gd name="connsiteX1" fmla="*/ 218712 w 1072152"/>
                <a:gd name="connsiteY1" fmla="*/ 914400 h 1124843"/>
                <a:gd name="connsiteX2" fmla="*/ 1072152 w 1072152"/>
                <a:gd name="connsiteY2" fmla="*/ 1112520 h 1124843"/>
                <a:gd name="connsiteX0" fmla="*/ 28212 w 1072152"/>
                <a:gd name="connsiteY0" fmla="*/ 0 h 1112520"/>
                <a:gd name="connsiteX1" fmla="*/ 218712 w 1072152"/>
                <a:gd name="connsiteY1" fmla="*/ 914400 h 1112520"/>
                <a:gd name="connsiteX2" fmla="*/ 1072152 w 1072152"/>
                <a:gd name="connsiteY2" fmla="*/ 1112520 h 1112520"/>
                <a:gd name="connsiteX0" fmla="*/ 28212 w 1072152"/>
                <a:gd name="connsiteY0" fmla="*/ 0 h 1112520"/>
                <a:gd name="connsiteX1" fmla="*/ 218712 w 1072152"/>
                <a:gd name="connsiteY1" fmla="*/ 839641 h 1112520"/>
                <a:gd name="connsiteX2" fmla="*/ 1072152 w 1072152"/>
                <a:gd name="connsiteY2" fmla="*/ 111252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152" h="1112520">
                  <a:moveTo>
                    <a:pt x="28212" y="0"/>
                  </a:moveTo>
                  <a:cubicBezTo>
                    <a:pt x="-51163" y="410210"/>
                    <a:pt x="44722" y="654221"/>
                    <a:pt x="218712" y="839641"/>
                  </a:cubicBezTo>
                  <a:cubicBezTo>
                    <a:pt x="392702" y="1025061"/>
                    <a:pt x="651147" y="1111282"/>
                    <a:pt x="1072152" y="111252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F42A14E-FA55-40D4-16C9-BCDD1FF31F51}"/>
                </a:ext>
              </a:extLst>
            </p:cNvPr>
            <p:cNvSpPr/>
            <p:nvPr/>
          </p:nvSpPr>
          <p:spPr>
            <a:xfrm flipH="1">
              <a:off x="1854553" y="5452015"/>
              <a:ext cx="953422" cy="668320"/>
            </a:xfrm>
            <a:custGeom>
              <a:avLst/>
              <a:gdLst>
                <a:gd name="connsiteX0" fmla="*/ 88855 w 1132795"/>
                <a:gd name="connsiteY0" fmla="*/ 0 h 1145472"/>
                <a:gd name="connsiteX1" fmla="*/ 104095 w 1132795"/>
                <a:gd name="connsiteY1" fmla="*/ 1005840 h 1145472"/>
                <a:gd name="connsiteX2" fmla="*/ 1132795 w 1132795"/>
                <a:gd name="connsiteY2" fmla="*/ 1112520 h 1145472"/>
                <a:gd name="connsiteX0" fmla="*/ 28212 w 1072152"/>
                <a:gd name="connsiteY0" fmla="*/ 0 h 1124843"/>
                <a:gd name="connsiteX1" fmla="*/ 218712 w 1072152"/>
                <a:gd name="connsiteY1" fmla="*/ 914400 h 1124843"/>
                <a:gd name="connsiteX2" fmla="*/ 1072152 w 1072152"/>
                <a:gd name="connsiteY2" fmla="*/ 1112520 h 1124843"/>
                <a:gd name="connsiteX0" fmla="*/ 28212 w 1072152"/>
                <a:gd name="connsiteY0" fmla="*/ 0 h 1115158"/>
                <a:gd name="connsiteX1" fmla="*/ 218712 w 1072152"/>
                <a:gd name="connsiteY1" fmla="*/ 914400 h 1115158"/>
                <a:gd name="connsiteX2" fmla="*/ 1072152 w 1072152"/>
                <a:gd name="connsiteY2" fmla="*/ 1112520 h 111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152" h="1115158">
                  <a:moveTo>
                    <a:pt x="28212" y="0"/>
                  </a:moveTo>
                  <a:cubicBezTo>
                    <a:pt x="-51163" y="410210"/>
                    <a:pt x="44722" y="728980"/>
                    <a:pt x="218712" y="914400"/>
                  </a:cubicBezTo>
                  <a:cubicBezTo>
                    <a:pt x="392702" y="1099820"/>
                    <a:pt x="676547" y="1124818"/>
                    <a:pt x="1072152" y="111252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BA1CAD9-B1D0-2A95-A1FC-C2B95AE0DC07}"/>
                </a:ext>
              </a:extLst>
            </p:cNvPr>
            <p:cNvSpPr txBox="1"/>
            <p:nvPr/>
          </p:nvSpPr>
          <p:spPr>
            <a:xfrm>
              <a:off x="1868222" y="616379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4EEECC7F-BC06-6F64-C51C-87510D25801F}"/>
                </a:ext>
              </a:extLst>
            </p:cNvPr>
            <p:cNvSpPr/>
            <p:nvPr/>
          </p:nvSpPr>
          <p:spPr>
            <a:xfrm flipV="1">
              <a:off x="3067594" y="6220796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53415D4-4F51-F33F-690E-1FFCF01026A1}"/>
                </a:ext>
              </a:extLst>
            </p:cNvPr>
            <p:cNvSpPr/>
            <p:nvPr/>
          </p:nvSpPr>
          <p:spPr>
            <a:xfrm>
              <a:off x="6739186" y="5061276"/>
              <a:ext cx="780055" cy="910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AED3D4F-D9E8-BE81-C384-43229747A6E7}"/>
                </a:ext>
              </a:extLst>
            </p:cNvPr>
            <p:cNvCxnSpPr>
              <a:cxnSpLocks/>
            </p:cNvCxnSpPr>
            <p:nvPr/>
          </p:nvCxnSpPr>
          <p:spPr>
            <a:xfrm>
              <a:off x="6411286" y="5514592"/>
              <a:ext cx="327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6F6BCD1-0D97-B2CF-30D4-7DCEFAFD02D9}"/>
                </a:ext>
              </a:extLst>
            </p:cNvPr>
            <p:cNvSpPr txBox="1"/>
            <p:nvPr/>
          </p:nvSpPr>
          <p:spPr>
            <a:xfrm>
              <a:off x="6921217" y="532714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ccb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343ABF3-537F-12AB-A383-411924039458}"/>
                </a:ext>
              </a:extLst>
            </p:cNvPr>
            <p:cNvSpPr txBox="1"/>
            <p:nvPr/>
          </p:nvSpPr>
          <p:spPr>
            <a:xfrm>
              <a:off x="6125616" y="5207784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34C0FED-22E4-D5FF-7B6B-C5C5ECB24544}"/>
                </a:ext>
              </a:extLst>
            </p:cNvPr>
            <p:cNvSpPr txBox="1"/>
            <p:nvPr/>
          </p:nvSpPr>
          <p:spPr>
            <a:xfrm>
              <a:off x="7656803" y="5502000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1112055-CB2E-3F69-6956-C29828428178}"/>
                </a:ext>
              </a:extLst>
            </p:cNvPr>
            <p:cNvCxnSpPr>
              <a:cxnSpLocks/>
            </p:cNvCxnSpPr>
            <p:nvPr/>
          </p:nvCxnSpPr>
          <p:spPr>
            <a:xfrm>
              <a:off x="10158016" y="5529521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AA81125-868D-30B0-3039-2CD2ECB467E9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704" y="5855949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A6F4B3B7-9813-346B-F904-3CF919FBC8F4}"/>
                </a:ext>
              </a:extLst>
            </p:cNvPr>
            <p:cNvSpPr/>
            <p:nvPr/>
          </p:nvSpPr>
          <p:spPr>
            <a:xfrm flipV="1">
              <a:off x="10077399" y="6296276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99686BA-4625-BBC9-4216-9F80B49D062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 flipV="1">
              <a:off x="7519241" y="5516617"/>
              <a:ext cx="4650233" cy="93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47C58F9D-1E32-5AFB-4C10-A7DB6FB77370}"/>
                    </a:ext>
                  </a:extLst>
                </p:cNvPr>
                <p:cNvSpPr txBox="1"/>
                <p:nvPr/>
              </p:nvSpPr>
              <p:spPr>
                <a:xfrm>
                  <a:off x="8711053" y="5146559"/>
                  <a:ext cx="45897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47C58F9D-1E32-5AFB-4C10-A7DB6FB77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1053" y="5146559"/>
                  <a:ext cx="458972" cy="302199"/>
                </a:xfrm>
                <a:prstGeom prst="rect">
                  <a:avLst/>
                </a:prstGeom>
                <a:blipFill>
                  <a:blip r:embed="rId12"/>
                  <a:stretch>
                    <a:fillRect l="-10526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DAD1CBF4-A84C-296E-EFAE-C43902D15B03}"/>
                    </a:ext>
                  </a:extLst>
                </p:cNvPr>
                <p:cNvSpPr txBox="1"/>
                <p:nvPr/>
              </p:nvSpPr>
              <p:spPr>
                <a:xfrm>
                  <a:off x="8693698" y="4759077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DAD1CBF4-A84C-296E-EFAE-C43902D15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3698" y="4759077"/>
                  <a:ext cx="510268" cy="302199"/>
                </a:xfrm>
                <a:prstGeom prst="rect">
                  <a:avLst/>
                </a:prstGeom>
                <a:blipFill>
                  <a:blip r:embed="rId13"/>
                  <a:stretch>
                    <a:fillRect l="-9639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9653334-8C96-9940-E908-68D6F0BCBBB0}"/>
                </a:ext>
              </a:extLst>
            </p:cNvPr>
            <p:cNvSpPr/>
            <p:nvPr/>
          </p:nvSpPr>
          <p:spPr>
            <a:xfrm>
              <a:off x="10092398" y="5704360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0B30DC8-2689-436E-F540-A3EB815798CF}"/>
                    </a:ext>
                  </a:extLst>
                </p:cNvPr>
                <p:cNvSpPr txBox="1"/>
                <p:nvPr/>
              </p:nvSpPr>
              <p:spPr>
                <a:xfrm>
                  <a:off x="10167293" y="5703239"/>
                  <a:ext cx="749300" cy="5334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0B30DC8-2689-436E-F540-A3EB81579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293" y="5703239"/>
                  <a:ext cx="749300" cy="5334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C37654D-5EFB-9070-21C2-1B6945CD1AAB}"/>
                </a:ext>
              </a:extLst>
            </p:cNvPr>
            <p:cNvGrpSpPr/>
            <p:nvPr/>
          </p:nvGrpSpPr>
          <p:grpSpPr>
            <a:xfrm>
              <a:off x="8569679" y="5719676"/>
              <a:ext cx="223746" cy="237272"/>
              <a:chOff x="10007410" y="2358717"/>
              <a:chExt cx="223746" cy="237272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30522138-7052-F950-CDD8-84A522AB1C5B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0EAE9ADE-BF27-4676-8851-1318A1FD8523}"/>
                  </a:ext>
                </a:extLst>
              </p:cNvPr>
              <p:cNvCxnSpPr>
                <a:stCxn id="56" idx="2"/>
                <a:endCxn id="56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74DAE48-3287-743C-AAF1-51F5B3478E8A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>
              <a:off x="8681552" y="5513709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29C0EAB-9F0B-E319-3537-8DAA7F59291C}"/>
                </a:ext>
              </a:extLst>
            </p:cNvPr>
            <p:cNvCxnSpPr>
              <a:cxnSpLocks/>
              <a:stCxn id="56" idx="4"/>
              <a:endCxn id="44" idx="3"/>
            </p:cNvCxnSpPr>
            <p:nvPr/>
          </p:nvCxnSpPr>
          <p:spPr>
            <a:xfrm flipH="1">
              <a:off x="8679847" y="5956948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93CAE040-CBD2-6C49-02FA-4F4662B474AC}"/>
                </a:ext>
              </a:extLst>
            </p:cNvPr>
            <p:cNvSpPr/>
            <p:nvPr/>
          </p:nvSpPr>
          <p:spPr>
            <a:xfrm flipV="1">
              <a:off x="8600542" y="6288135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9AD26A0-34EC-C3CF-F67F-2692BAF21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2227" y="5534452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97FB2239-2D6D-CBE3-7F17-1EC1F7DCADC5}"/>
                    </a:ext>
                  </a:extLst>
                </p:cNvPr>
                <p:cNvSpPr txBox="1"/>
                <p:nvPr/>
              </p:nvSpPr>
              <p:spPr>
                <a:xfrm>
                  <a:off x="8802778" y="5722908"/>
                  <a:ext cx="747518" cy="4970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97FB2239-2D6D-CBE3-7F17-1EC1F7DCA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778" y="5722908"/>
                  <a:ext cx="747518" cy="497059"/>
                </a:xfrm>
                <a:prstGeom prst="rect">
                  <a:avLst/>
                </a:prstGeom>
                <a:blipFill>
                  <a:blip r:embed="rId15"/>
                  <a:stretch>
                    <a:fillRect r="-606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E50775B3-F1CE-1F89-22B9-A6B9CB7B22C1}"/>
                </a:ext>
              </a:extLst>
            </p:cNvPr>
            <p:cNvCxnSpPr>
              <a:cxnSpLocks/>
            </p:cNvCxnSpPr>
            <p:nvPr/>
          </p:nvCxnSpPr>
          <p:spPr>
            <a:xfrm>
              <a:off x="7708664" y="5519833"/>
              <a:ext cx="1433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9FC8172-34F7-55E1-5F0E-48E7E6A23F93}"/>
                </a:ext>
              </a:extLst>
            </p:cNvPr>
            <p:cNvGrpSpPr/>
            <p:nvPr/>
          </p:nvGrpSpPr>
          <p:grpSpPr>
            <a:xfrm>
              <a:off x="7956664" y="5722843"/>
              <a:ext cx="223746" cy="237272"/>
              <a:chOff x="10007410" y="2358717"/>
              <a:chExt cx="223746" cy="237272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42F46063-FC54-B848-CB14-7332229C6F3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737AB9FD-0F7D-2DA8-5A39-5AC5AE9C346D}"/>
                  </a:ext>
                </a:extLst>
              </p:cNvPr>
              <p:cNvCxnSpPr>
                <a:stCxn id="54" idx="2"/>
                <a:endCxn id="54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1FEF6ECD-F9D3-4685-821B-C4C2412014DD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8068537" y="5516876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F53676F-219A-0B46-8011-083A8AFFA3ED}"/>
                </a:ext>
              </a:extLst>
            </p:cNvPr>
            <p:cNvCxnSpPr>
              <a:cxnSpLocks/>
              <a:stCxn id="54" idx="4"/>
              <a:endCxn id="51" idx="3"/>
            </p:cNvCxnSpPr>
            <p:nvPr/>
          </p:nvCxnSpPr>
          <p:spPr>
            <a:xfrm flipH="1">
              <a:off x="8066832" y="5960115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69C393C4-8A0A-8175-5A8B-441B764A58E6}"/>
                </a:ext>
              </a:extLst>
            </p:cNvPr>
            <p:cNvSpPr/>
            <p:nvPr/>
          </p:nvSpPr>
          <p:spPr>
            <a:xfrm flipV="1">
              <a:off x="7987527" y="6291302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31580D43-45D9-8A11-6803-CC0340517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9212" y="5537619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9309876-43A5-FD3E-B7DB-6DB0A5F9623A}"/>
                    </a:ext>
                  </a:extLst>
                </p:cNvPr>
                <p:cNvSpPr txBox="1"/>
                <p:nvPr/>
              </p:nvSpPr>
              <p:spPr>
                <a:xfrm>
                  <a:off x="7323653" y="5841479"/>
                  <a:ext cx="747518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99309876-43A5-FD3E-B7DB-6DB0A5F96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653" y="5841479"/>
                  <a:ext cx="747518" cy="497059"/>
                </a:xfrm>
                <a:prstGeom prst="rect">
                  <a:avLst/>
                </a:prstGeom>
                <a:blipFill>
                  <a:blip r:embed="rId1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8F3BFAB6-D544-273F-D651-142B2BC8BB8E}"/>
                </a:ext>
              </a:extLst>
            </p:cNvPr>
            <p:cNvSpPr/>
            <p:nvPr/>
          </p:nvSpPr>
          <p:spPr>
            <a:xfrm>
              <a:off x="4203328" y="5476546"/>
              <a:ext cx="1805292" cy="2335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22AF328-6D51-93D3-5715-B5523271E692}"/>
                </a:ext>
              </a:extLst>
            </p:cNvPr>
            <p:cNvSpPr txBox="1"/>
            <p:nvPr/>
          </p:nvSpPr>
          <p:spPr>
            <a:xfrm>
              <a:off x="3997099" y="5079426"/>
              <a:ext cx="25106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Backward Euler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等效</a:t>
              </a: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B424A6DC-807E-4559-7434-32C8374E0443}"/>
                </a:ext>
              </a:extLst>
            </p:cNvPr>
            <p:cNvGrpSpPr/>
            <p:nvPr/>
          </p:nvGrpSpPr>
          <p:grpSpPr>
            <a:xfrm>
              <a:off x="3716191" y="5731936"/>
              <a:ext cx="188957" cy="55410"/>
              <a:chOff x="4931099" y="1739900"/>
              <a:chExt cx="363894" cy="85725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B326221A-F136-437D-9A5D-77C9F3729757}"/>
                  </a:ext>
                </a:extLst>
              </p:cNvPr>
              <p:cNvCxnSpPr/>
              <p:nvPr/>
            </p:nvCxnSpPr>
            <p:spPr>
              <a:xfrm>
                <a:off x="4931099" y="1739900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2F439961-B2BC-C9B7-4272-B1441CD39596}"/>
                  </a:ext>
                </a:extLst>
              </p:cNvPr>
              <p:cNvCxnSpPr/>
              <p:nvPr/>
            </p:nvCxnSpPr>
            <p:spPr>
              <a:xfrm>
                <a:off x="4931099" y="1825625"/>
                <a:ext cx="36389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77C2394-639C-0222-C62E-B48728DDFB10}"/>
                </a:ext>
              </a:extLst>
            </p:cNvPr>
            <p:cNvCxnSpPr>
              <a:cxnSpLocks/>
            </p:cNvCxnSpPr>
            <p:nvPr/>
          </p:nvCxnSpPr>
          <p:spPr>
            <a:xfrm>
              <a:off x="3810670" y="5465863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5FCE08FF-0EE8-78F7-E87C-9CDB9671897C}"/>
                </a:ext>
              </a:extLst>
            </p:cNvPr>
            <p:cNvCxnSpPr>
              <a:cxnSpLocks/>
            </p:cNvCxnSpPr>
            <p:nvPr/>
          </p:nvCxnSpPr>
          <p:spPr>
            <a:xfrm>
              <a:off x="3809358" y="5792291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4250C6F-76D3-3377-EECE-6079C83F9D9E}"/>
                </a:ext>
              </a:extLst>
            </p:cNvPr>
            <p:cNvSpPr txBox="1"/>
            <p:nvPr/>
          </p:nvSpPr>
          <p:spPr>
            <a:xfrm>
              <a:off x="3881265" y="5669103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A1BEFFDB-AD34-713E-C619-DA9889144FDB}"/>
                </a:ext>
              </a:extLst>
            </p:cNvPr>
            <p:cNvSpPr/>
            <p:nvPr/>
          </p:nvSpPr>
          <p:spPr>
            <a:xfrm flipV="1">
              <a:off x="3730053" y="6232618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16BA94B-9B97-9B4D-B47A-5B408561130C}"/>
                </a:ext>
              </a:extLst>
            </p:cNvPr>
            <p:cNvSpPr/>
            <p:nvPr/>
          </p:nvSpPr>
          <p:spPr>
            <a:xfrm rot="5400000">
              <a:off x="3406128" y="5334940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C285623-377C-36F0-136D-F3565980F44C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3148210" y="5463848"/>
              <a:ext cx="19331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31DE44F0-8797-0C14-A7F4-E8B2CBD01EC1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>
              <a:off x="3599341" y="5463849"/>
              <a:ext cx="2149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E8D398D-B61D-6D39-5848-415AC260C519}"/>
                </a:ext>
              </a:extLst>
            </p:cNvPr>
            <p:cNvSpPr txBox="1"/>
            <p:nvPr/>
          </p:nvSpPr>
          <p:spPr>
            <a:xfrm>
              <a:off x="3281939" y="5079426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1D1042D-B264-E893-6F26-20501492B9D8}"/>
                </a:ext>
              </a:extLst>
            </p:cNvPr>
            <p:cNvCxnSpPr>
              <a:cxnSpLocks/>
            </p:cNvCxnSpPr>
            <p:nvPr/>
          </p:nvCxnSpPr>
          <p:spPr>
            <a:xfrm>
              <a:off x="11675749" y="5526397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CD5BFD2-B2F9-EA9F-8CA0-953C9A1F166F}"/>
                </a:ext>
              </a:extLst>
            </p:cNvPr>
            <p:cNvCxnSpPr>
              <a:cxnSpLocks/>
            </p:cNvCxnSpPr>
            <p:nvPr/>
          </p:nvCxnSpPr>
          <p:spPr>
            <a:xfrm>
              <a:off x="11674437" y="5852825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31A4C7F4-78B1-E9EB-C2BC-6E8AA183DCF1}"/>
                </a:ext>
              </a:extLst>
            </p:cNvPr>
            <p:cNvSpPr/>
            <p:nvPr/>
          </p:nvSpPr>
          <p:spPr>
            <a:xfrm flipV="1">
              <a:off x="11595132" y="6293152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E2FBA13-123C-5396-DC0F-123CF691C73D}"/>
                    </a:ext>
                  </a:extLst>
                </p:cNvPr>
                <p:cNvSpPr txBox="1"/>
                <p:nvPr/>
              </p:nvSpPr>
              <p:spPr>
                <a:xfrm>
                  <a:off x="11884097" y="5161296"/>
                  <a:ext cx="45897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E2FBA13-123C-5396-DC0F-123CF691C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4097" y="5161296"/>
                  <a:ext cx="458972" cy="302199"/>
                </a:xfrm>
                <a:prstGeom prst="rect">
                  <a:avLst/>
                </a:prstGeom>
                <a:blipFill>
                  <a:blip r:embed="rId17"/>
                  <a:stretch>
                    <a:fillRect l="-10667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08CB3E3-044E-4E10-179A-993DAB2D3589}"/>
                    </a:ext>
                  </a:extLst>
                </p:cNvPr>
                <p:cNvSpPr txBox="1"/>
                <p:nvPr/>
              </p:nvSpPr>
              <p:spPr>
                <a:xfrm>
                  <a:off x="11856731" y="4802996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08CB3E3-044E-4E10-179A-993DAB2D3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6731" y="4802996"/>
                  <a:ext cx="510268" cy="302199"/>
                </a:xfrm>
                <a:prstGeom prst="rect">
                  <a:avLst/>
                </a:prstGeom>
                <a:blipFill>
                  <a:blip r:embed="rId18"/>
                  <a:stretch>
                    <a:fillRect l="-8333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6FA4C54-3219-8D71-E961-1FBC4CD810B7}"/>
                </a:ext>
              </a:extLst>
            </p:cNvPr>
            <p:cNvSpPr/>
            <p:nvPr/>
          </p:nvSpPr>
          <p:spPr>
            <a:xfrm>
              <a:off x="11610131" y="5701236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CC7EF57D-6581-05C4-6102-02E06A6FD56F}"/>
                    </a:ext>
                  </a:extLst>
                </p:cNvPr>
                <p:cNvSpPr txBox="1"/>
                <p:nvPr/>
              </p:nvSpPr>
              <p:spPr>
                <a:xfrm>
                  <a:off x="11026761" y="5662121"/>
                  <a:ext cx="749300" cy="5322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CC7EF57D-6581-05C4-6102-02E06A6FD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6761" y="5662121"/>
                  <a:ext cx="749300" cy="53226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F20960F5-735C-F5A1-1525-A9FBA6B906AC}"/>
                </a:ext>
              </a:extLst>
            </p:cNvPr>
            <p:cNvGrpSpPr/>
            <p:nvPr/>
          </p:nvGrpSpPr>
          <p:grpSpPr>
            <a:xfrm>
              <a:off x="12059307" y="5724692"/>
              <a:ext cx="223746" cy="237272"/>
              <a:chOff x="10007410" y="2358717"/>
              <a:chExt cx="223746" cy="237272"/>
            </a:xfrm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445174EE-9E12-0A9F-1EAA-FFFA1CBA38EA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E8F2B842-9A12-D3F3-86F5-3CBB1EF9146B}"/>
                  </a:ext>
                </a:extLst>
              </p:cNvPr>
              <p:cNvCxnSpPr>
                <a:stCxn id="84" idx="2"/>
                <a:endCxn id="84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30D76C4D-18DF-FBA9-961E-78609DCC70B4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12171180" y="5518725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A3818DB5-35C6-39D8-AB7F-19D3B89A0313}"/>
                </a:ext>
              </a:extLst>
            </p:cNvPr>
            <p:cNvCxnSpPr>
              <a:cxnSpLocks/>
              <a:stCxn id="84" idx="4"/>
              <a:endCxn id="88" idx="3"/>
            </p:cNvCxnSpPr>
            <p:nvPr/>
          </p:nvCxnSpPr>
          <p:spPr>
            <a:xfrm flipH="1">
              <a:off x="12169475" y="5961964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等腰三角形 87">
              <a:extLst>
                <a:ext uri="{FF2B5EF4-FFF2-40B4-BE49-F238E27FC236}">
                  <a16:creationId xmlns:a16="http://schemas.microsoft.com/office/drawing/2014/main" id="{48CF9BAE-4DC2-48BA-86D0-2868FC5CB64D}"/>
                </a:ext>
              </a:extLst>
            </p:cNvPr>
            <p:cNvSpPr/>
            <p:nvPr/>
          </p:nvSpPr>
          <p:spPr>
            <a:xfrm flipV="1">
              <a:off x="12090170" y="6293151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2397C4AB-F7D7-7433-90E2-DB2F2E5DF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71855" y="5539468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9439DC31-F86C-8064-3E63-C235F94EF572}"/>
                    </a:ext>
                  </a:extLst>
                </p:cNvPr>
                <p:cNvSpPr txBox="1"/>
                <p:nvPr/>
              </p:nvSpPr>
              <p:spPr>
                <a:xfrm>
                  <a:off x="12246155" y="5597965"/>
                  <a:ext cx="747518" cy="461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9439DC31-F86C-8064-3E63-C235F94EF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6155" y="5597965"/>
                  <a:ext cx="747518" cy="461217"/>
                </a:xfrm>
                <a:prstGeom prst="rect">
                  <a:avLst/>
                </a:prstGeom>
                <a:blipFill>
                  <a:blip r:embed="rId20"/>
                  <a:stretch>
                    <a:fillRect r="-7317" b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8C07EA8B-AE2E-F721-52C1-EA49C0CD2BEA}"/>
                </a:ext>
              </a:extLst>
            </p:cNvPr>
            <p:cNvSpPr/>
            <p:nvPr/>
          </p:nvSpPr>
          <p:spPr>
            <a:xfrm rot="5400000">
              <a:off x="10879396" y="5374819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A5D2D043-DEC9-6D37-95A8-E1C71EABC307}"/>
                    </a:ext>
                  </a:extLst>
                </p:cNvPr>
                <p:cNvSpPr txBox="1"/>
                <p:nvPr/>
              </p:nvSpPr>
              <p:spPr>
                <a:xfrm>
                  <a:off x="10675378" y="5115621"/>
                  <a:ext cx="5866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A5D2D043-DEC9-6D37-95A8-E1C71EABC3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5378" y="5115621"/>
                  <a:ext cx="58664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FD3C4C31-4D99-2B37-EE4B-ACC32F90D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3777" y="5519833"/>
              <a:ext cx="233959" cy="145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5CB4DD1C-7519-5CD2-0962-CC19EC16E5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79085" y="5521665"/>
              <a:ext cx="247073" cy="289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88533D9E-E4E1-9C4A-A3BC-D549401ED6F6}"/>
                </a:ext>
              </a:extLst>
            </p:cNvPr>
            <p:cNvSpPr txBox="1"/>
            <p:nvPr/>
          </p:nvSpPr>
          <p:spPr>
            <a:xfrm>
              <a:off x="9896531" y="4749554"/>
              <a:ext cx="138499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</a:t>
              </a:r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型网络分析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9C7EE32-2FD9-ED94-8672-940794E1B412}"/>
                </a:ext>
              </a:extLst>
            </p:cNvPr>
            <p:cNvSpPr txBox="1"/>
            <p:nvPr/>
          </p:nvSpPr>
          <p:spPr>
            <a:xfrm>
              <a:off x="3635906" y="5182453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内容占位符 15">
            <a:extLst>
              <a:ext uri="{FF2B5EF4-FFF2-40B4-BE49-F238E27FC236}">
                <a16:creationId xmlns:a16="http://schemas.microsoft.com/office/drawing/2014/main" id="{8771CD96-2C69-1EF2-5169-71D86D1F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11" y="1008995"/>
            <a:ext cx="4806035" cy="513917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节点电压方程：双节点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64E77C5-F0FE-D9AC-D6FD-1B0174C7C41A}"/>
                  </a:ext>
                </a:extLst>
              </p:cNvPr>
              <p:cNvSpPr txBox="1"/>
              <p:nvPr/>
            </p:nvSpPr>
            <p:spPr>
              <a:xfrm>
                <a:off x="442145" y="2751097"/>
                <a:ext cx="6320422" cy="980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64E77C5-F0FE-D9AC-D6FD-1B0174C7C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5" y="2751097"/>
                <a:ext cx="6320422" cy="98001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06B3AF0E-DD62-4E7D-C2A1-ABEEC9D289B6}"/>
                  </a:ext>
                </a:extLst>
              </p:cNvPr>
              <p:cNvSpPr txBox="1"/>
              <p:nvPr/>
            </p:nvSpPr>
            <p:spPr>
              <a:xfrm>
                <a:off x="7154991" y="2638868"/>
                <a:ext cx="4404119" cy="360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𝑑𝑒𝑛𝑢𝑚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06B3AF0E-DD62-4E7D-C2A1-ABEEC9D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91" y="2638868"/>
                <a:ext cx="4404119" cy="360996"/>
              </a:xfrm>
              <a:prstGeom prst="rect">
                <a:avLst/>
              </a:prstGeom>
              <a:blipFill>
                <a:blip r:embed="rId2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D4397897-535E-2F07-5E29-B9428C7CC956}"/>
                  </a:ext>
                </a:extLst>
              </p:cNvPr>
              <p:cNvSpPr txBox="1"/>
              <p:nvPr/>
            </p:nvSpPr>
            <p:spPr>
              <a:xfrm>
                <a:off x="7234296" y="3186621"/>
                <a:ext cx="4330220" cy="360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𝑑𝑒𝑛𝑢𝑚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D4397897-535E-2F07-5E29-B9428C7CC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96" y="3186621"/>
                <a:ext cx="4330220" cy="360996"/>
              </a:xfrm>
              <a:prstGeom prst="rect">
                <a:avLst/>
              </a:prstGeom>
              <a:blipFill>
                <a:blip r:embed="rId2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AD62E29-576B-F728-869F-6A28D66EFA1F}"/>
                  </a:ext>
                </a:extLst>
              </p:cNvPr>
              <p:cNvSpPr txBox="1"/>
              <p:nvPr/>
            </p:nvSpPr>
            <p:spPr>
              <a:xfrm>
                <a:off x="1355820" y="1678412"/>
                <a:ext cx="2956825" cy="547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𝑟h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𝑟h𝑠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AD62E29-576B-F728-869F-6A28D66EF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20" y="1678412"/>
                <a:ext cx="2956825" cy="54797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5747DD54-E0AB-C2F5-8605-3D0223B574BE}"/>
              </a:ext>
            </a:extLst>
          </p:cNvPr>
          <p:cNvCxnSpPr>
            <a:cxnSpLocks/>
          </p:cNvCxnSpPr>
          <p:nvPr/>
        </p:nvCxnSpPr>
        <p:spPr>
          <a:xfrm flipV="1">
            <a:off x="7069866" y="1522912"/>
            <a:ext cx="0" cy="26223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2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2CD5C678-0403-D849-4CE8-A2A756894A99}"/>
              </a:ext>
            </a:extLst>
          </p:cNvPr>
          <p:cNvSpPr/>
          <p:nvPr/>
        </p:nvSpPr>
        <p:spPr>
          <a:xfrm flipH="1">
            <a:off x="3995298" y="5046481"/>
            <a:ext cx="2216332" cy="442725"/>
          </a:xfrm>
          <a:custGeom>
            <a:avLst/>
            <a:gdLst>
              <a:gd name="connsiteX0" fmla="*/ 0 w 3022600"/>
              <a:gd name="connsiteY0" fmla="*/ 32008 h 463808"/>
              <a:gd name="connsiteX1" fmla="*/ 1993900 w 3022600"/>
              <a:gd name="connsiteY1" fmla="*/ 44708 h 463808"/>
              <a:gd name="connsiteX2" fmla="*/ 3022600 w 3022600"/>
              <a:gd name="connsiteY2" fmla="*/ 463808 h 463808"/>
              <a:gd name="connsiteX0" fmla="*/ 0 w 3022600"/>
              <a:gd name="connsiteY0" fmla="*/ 19785 h 477950"/>
              <a:gd name="connsiteX1" fmla="*/ 1993900 w 3022600"/>
              <a:gd name="connsiteY1" fmla="*/ 58850 h 477950"/>
              <a:gd name="connsiteX2" fmla="*/ 3022600 w 3022600"/>
              <a:gd name="connsiteY2" fmla="*/ 477950 h 477950"/>
              <a:gd name="connsiteX0" fmla="*/ 0 w 3022600"/>
              <a:gd name="connsiteY0" fmla="*/ 22347 h 473920"/>
              <a:gd name="connsiteX1" fmla="*/ 1993900 w 3022600"/>
              <a:gd name="connsiteY1" fmla="*/ 54820 h 473920"/>
              <a:gd name="connsiteX2" fmla="*/ 3022600 w 3022600"/>
              <a:gd name="connsiteY2" fmla="*/ 473920 h 47392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9827 h 461400"/>
              <a:gd name="connsiteX1" fmla="*/ 2011220 w 3022600"/>
              <a:gd name="connsiteY1" fmla="*/ 121396 h 461400"/>
              <a:gd name="connsiteX2" fmla="*/ 3022600 w 3022600"/>
              <a:gd name="connsiteY2" fmla="*/ 461400 h 461400"/>
              <a:gd name="connsiteX0" fmla="*/ 0 w 3022600"/>
              <a:gd name="connsiteY0" fmla="*/ 7979 h 459552"/>
              <a:gd name="connsiteX1" fmla="*/ 2011220 w 3022600"/>
              <a:gd name="connsiteY1" fmla="*/ 119548 h 459552"/>
              <a:gd name="connsiteX2" fmla="*/ 3022600 w 3022600"/>
              <a:gd name="connsiteY2" fmla="*/ 459552 h 4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600" h="459552">
                <a:moveTo>
                  <a:pt x="0" y="7979"/>
                </a:moveTo>
                <a:cubicBezTo>
                  <a:pt x="745066" y="-21655"/>
                  <a:pt x="1509453" y="34748"/>
                  <a:pt x="2011220" y="119548"/>
                </a:cubicBezTo>
                <a:cubicBezTo>
                  <a:pt x="2437047" y="191514"/>
                  <a:pt x="2760133" y="285985"/>
                  <a:pt x="3022600" y="45955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stage </a:t>
            </a:r>
            <a:r>
              <a:rPr lang="en-US" altLang="zh-CN" dirty="0" err="1"/>
              <a:t>ccb</a:t>
            </a:r>
            <a:r>
              <a:rPr lang="en-US" altLang="zh-CN" dirty="0"/>
              <a:t> + lump cap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A5567C-B804-DCA4-B113-395AADDD1F5C}"/>
              </a:ext>
            </a:extLst>
          </p:cNvPr>
          <p:cNvSpPr/>
          <p:nvPr/>
        </p:nvSpPr>
        <p:spPr>
          <a:xfrm>
            <a:off x="3088899" y="1031320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BA89D7-8AD2-1430-680B-FA722FB60009}"/>
              </a:ext>
            </a:extLst>
          </p:cNvPr>
          <p:cNvGrpSpPr/>
          <p:nvPr/>
        </p:nvGrpSpPr>
        <p:grpSpPr>
          <a:xfrm>
            <a:off x="4694964" y="1752735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1641408-D693-BA0E-39F8-C89B60334BB2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653AECA-5F1F-460B-974C-AE91C8DBAF94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6127D13-C63B-3B23-E35D-14422DF41666}"/>
              </a:ext>
            </a:extLst>
          </p:cNvPr>
          <p:cNvGrpSpPr/>
          <p:nvPr/>
        </p:nvGrpSpPr>
        <p:grpSpPr>
          <a:xfrm rot="5400000">
            <a:off x="3361321" y="2136572"/>
            <a:ext cx="235209" cy="44514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290B5D4-41B5-0A36-746C-ABB8D4DA7B6F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67B06A0-D7E4-B1E7-2B2B-C40C6CD53D2E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31D4563-FD6B-D419-0B73-B47FA6C2D75B}"/>
              </a:ext>
            </a:extLst>
          </p:cNvPr>
          <p:cNvCxnSpPr>
            <a:cxnSpLocks/>
            <a:stCxn id="3" idx="3"/>
            <a:endCxn id="38" idx="1"/>
          </p:cNvCxnSpPr>
          <p:nvPr/>
        </p:nvCxnSpPr>
        <p:spPr>
          <a:xfrm>
            <a:off x="3868954" y="1486661"/>
            <a:ext cx="1446991" cy="112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19FB890-2F04-7B42-7EF4-4E229CF3828A}"/>
              </a:ext>
            </a:extLst>
          </p:cNvPr>
          <p:cNvCxnSpPr>
            <a:cxnSpLocks/>
          </p:cNvCxnSpPr>
          <p:nvPr/>
        </p:nvCxnSpPr>
        <p:spPr>
          <a:xfrm>
            <a:off x="4789443" y="1486662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BB60A6-D0F9-D8B4-C117-3BAD3CFB1361}"/>
              </a:ext>
            </a:extLst>
          </p:cNvPr>
          <p:cNvCxnSpPr>
            <a:cxnSpLocks/>
          </p:cNvCxnSpPr>
          <p:nvPr/>
        </p:nvCxnSpPr>
        <p:spPr>
          <a:xfrm>
            <a:off x="4788131" y="1813090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6428C6-2895-80B8-9563-E48CD409C2B3}"/>
              </a:ext>
            </a:extLst>
          </p:cNvPr>
          <p:cNvCxnSpPr>
            <a:cxnSpLocks/>
          </p:cNvCxnSpPr>
          <p:nvPr/>
        </p:nvCxnSpPr>
        <p:spPr>
          <a:xfrm>
            <a:off x="2760999" y="1484636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77F612C-1FA8-182E-FFB6-2F39BAF467D5}"/>
              </a:ext>
            </a:extLst>
          </p:cNvPr>
          <p:cNvSpPr txBox="1"/>
          <p:nvPr/>
        </p:nvSpPr>
        <p:spPr>
          <a:xfrm>
            <a:off x="3270930" y="129719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201890-AB3A-8826-1A7D-7A5AB7648895}"/>
              </a:ext>
            </a:extLst>
          </p:cNvPr>
          <p:cNvSpPr txBox="1"/>
          <p:nvPr/>
        </p:nvSpPr>
        <p:spPr>
          <a:xfrm>
            <a:off x="2475329" y="1177828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4451D1-2CCC-E63F-EFCD-F0454DC8716F}"/>
              </a:ext>
            </a:extLst>
          </p:cNvPr>
          <p:cNvSpPr txBox="1"/>
          <p:nvPr/>
        </p:nvSpPr>
        <p:spPr>
          <a:xfrm>
            <a:off x="4044929" y="114650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512086-08F3-C2E7-AAC0-A7FEE18E3616}"/>
              </a:ext>
            </a:extLst>
          </p:cNvPr>
          <p:cNvSpPr txBox="1"/>
          <p:nvPr/>
        </p:nvSpPr>
        <p:spPr>
          <a:xfrm>
            <a:off x="4006516" y="147204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30F5BCB-666D-44B7-472B-3F4346F67D66}"/>
              </a:ext>
            </a:extLst>
          </p:cNvPr>
          <p:cNvCxnSpPr>
            <a:cxnSpLocks/>
          </p:cNvCxnSpPr>
          <p:nvPr/>
        </p:nvCxnSpPr>
        <p:spPr>
          <a:xfrm>
            <a:off x="4058377" y="1489877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427A0ED-0777-6CD1-484C-DFD87B410B6E}"/>
              </a:ext>
            </a:extLst>
          </p:cNvPr>
          <p:cNvSpPr txBox="1"/>
          <p:nvPr/>
        </p:nvSpPr>
        <p:spPr>
          <a:xfrm>
            <a:off x="4789396" y="174782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DB579A0C-A830-575E-3D1F-5963C6E4A019}"/>
              </a:ext>
            </a:extLst>
          </p:cNvPr>
          <p:cNvSpPr/>
          <p:nvPr/>
        </p:nvSpPr>
        <p:spPr>
          <a:xfrm>
            <a:off x="2885050" y="1493295"/>
            <a:ext cx="556731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5F12312-51B1-CA0F-4C4F-93C2C40AFD8B}"/>
              </a:ext>
            </a:extLst>
          </p:cNvPr>
          <p:cNvSpPr/>
          <p:nvPr/>
        </p:nvSpPr>
        <p:spPr>
          <a:xfrm flipH="1">
            <a:off x="3495785" y="1484636"/>
            <a:ext cx="953422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564B70-1189-8637-8D55-E18A507621A1}"/>
              </a:ext>
            </a:extLst>
          </p:cNvPr>
          <p:cNvSpPr txBox="1"/>
          <p:nvPr/>
        </p:nvSpPr>
        <p:spPr>
          <a:xfrm>
            <a:off x="3395853" y="222176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8D92A4AB-33F0-7312-B8BC-7E92C8C52A39}"/>
              </a:ext>
            </a:extLst>
          </p:cNvPr>
          <p:cNvSpPr/>
          <p:nvPr/>
        </p:nvSpPr>
        <p:spPr>
          <a:xfrm flipV="1">
            <a:off x="4708826" y="2253417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C9B2000-BE88-3B31-F24A-EE442E8F23AF}"/>
              </a:ext>
            </a:extLst>
          </p:cNvPr>
          <p:cNvGrpSpPr/>
          <p:nvPr/>
        </p:nvGrpSpPr>
        <p:grpSpPr>
          <a:xfrm>
            <a:off x="7554096" y="1754748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67185C6-46BC-6164-5DA0-61FCEB9B90A6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593E21E-2C09-6976-2CB6-FD3FA1F21C8B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F20A3D2-5B2F-D33C-E4C7-DCC39EB71F9E}"/>
              </a:ext>
            </a:extLst>
          </p:cNvPr>
          <p:cNvCxnSpPr>
            <a:cxnSpLocks/>
          </p:cNvCxnSpPr>
          <p:nvPr/>
        </p:nvCxnSpPr>
        <p:spPr>
          <a:xfrm>
            <a:off x="7648575" y="1488675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8EEAE0A-09C6-8008-B686-50694B8CC1B4}"/>
              </a:ext>
            </a:extLst>
          </p:cNvPr>
          <p:cNvCxnSpPr>
            <a:cxnSpLocks/>
          </p:cNvCxnSpPr>
          <p:nvPr/>
        </p:nvCxnSpPr>
        <p:spPr>
          <a:xfrm>
            <a:off x="7647263" y="1815103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1D3E1CD-E2BD-ACDE-94E1-C4F3AC0B6D6A}"/>
              </a:ext>
            </a:extLst>
          </p:cNvPr>
          <p:cNvSpPr txBox="1"/>
          <p:nvPr/>
        </p:nvSpPr>
        <p:spPr>
          <a:xfrm>
            <a:off x="7719170" y="1691915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42BF0FCD-D007-5715-3332-265E113AF47D}"/>
              </a:ext>
            </a:extLst>
          </p:cNvPr>
          <p:cNvSpPr/>
          <p:nvPr/>
        </p:nvSpPr>
        <p:spPr>
          <a:xfrm flipV="1">
            <a:off x="7567958" y="2255430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CA2CAAD-B578-9F79-664A-116253E04175}"/>
              </a:ext>
            </a:extLst>
          </p:cNvPr>
          <p:cNvSpPr/>
          <p:nvPr/>
        </p:nvSpPr>
        <p:spPr>
          <a:xfrm>
            <a:off x="5315945" y="1042547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37BDF9-28FB-301B-15BB-B501B0546340}"/>
              </a:ext>
            </a:extLst>
          </p:cNvPr>
          <p:cNvSpPr txBox="1"/>
          <p:nvPr/>
        </p:nvSpPr>
        <p:spPr>
          <a:xfrm>
            <a:off x="5419303" y="133940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9DB453-E4B7-E83D-ACC0-927337030A3F}"/>
              </a:ext>
            </a:extLst>
          </p:cNvPr>
          <p:cNvGrpSpPr/>
          <p:nvPr/>
        </p:nvGrpSpPr>
        <p:grpSpPr>
          <a:xfrm rot="5400000">
            <a:off x="5638064" y="2145365"/>
            <a:ext cx="235209" cy="44514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472F9E8-271D-DF6C-981A-6138F30D93C0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6C74413-A366-BC71-C7C6-6319C3437420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0486EE3-E2F5-F261-7E20-5922CA629F5F}"/>
              </a:ext>
            </a:extLst>
          </p:cNvPr>
          <p:cNvSpPr/>
          <p:nvPr/>
        </p:nvSpPr>
        <p:spPr>
          <a:xfrm>
            <a:off x="5161793" y="1502088"/>
            <a:ext cx="556731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DF8BAD74-AC51-C943-2110-B027257FD0A8}"/>
              </a:ext>
            </a:extLst>
          </p:cNvPr>
          <p:cNvSpPr/>
          <p:nvPr/>
        </p:nvSpPr>
        <p:spPr>
          <a:xfrm flipH="1">
            <a:off x="5772528" y="1493429"/>
            <a:ext cx="953422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812F435-9CF5-F54A-0F14-A523CA9A6685}"/>
              </a:ext>
            </a:extLst>
          </p:cNvPr>
          <p:cNvCxnSpPr>
            <a:cxnSpLocks/>
          </p:cNvCxnSpPr>
          <p:nvPr/>
        </p:nvCxnSpPr>
        <p:spPr>
          <a:xfrm>
            <a:off x="6099543" y="1479701"/>
            <a:ext cx="1547720" cy="13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E417652-DF66-9199-082A-F30734F16A0E}"/>
              </a:ext>
            </a:extLst>
          </p:cNvPr>
          <p:cNvSpPr txBox="1"/>
          <p:nvPr/>
        </p:nvSpPr>
        <p:spPr>
          <a:xfrm>
            <a:off x="5650719" y="218220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979B6DE-B369-81DA-3CAA-D13994AB7BA8}"/>
              </a:ext>
            </a:extLst>
          </p:cNvPr>
          <p:cNvSpPr txBox="1"/>
          <p:nvPr/>
        </p:nvSpPr>
        <p:spPr>
          <a:xfrm>
            <a:off x="6096000" y="120472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9D0F5C-067F-9688-1FE4-BDB284337891}"/>
              </a:ext>
            </a:extLst>
          </p:cNvPr>
          <p:cNvSpPr txBox="1"/>
          <p:nvPr/>
        </p:nvSpPr>
        <p:spPr>
          <a:xfrm>
            <a:off x="6816743" y="117179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FF1DDC7-3BBA-5E88-4B39-F086CB1DF8C9}"/>
              </a:ext>
            </a:extLst>
          </p:cNvPr>
          <p:cNvSpPr/>
          <p:nvPr/>
        </p:nvSpPr>
        <p:spPr>
          <a:xfrm>
            <a:off x="2111613" y="2796150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9E2E5C6-EF5A-4223-9294-8CD6F6D9CE71}"/>
              </a:ext>
            </a:extLst>
          </p:cNvPr>
          <p:cNvCxnSpPr>
            <a:cxnSpLocks/>
            <a:stCxn id="55" idx="3"/>
            <a:endCxn id="89" idx="0"/>
          </p:cNvCxnSpPr>
          <p:nvPr/>
        </p:nvCxnSpPr>
        <p:spPr>
          <a:xfrm>
            <a:off x="2891668" y="3251491"/>
            <a:ext cx="2919627" cy="15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D54337D-220B-8A08-5E23-7701632FE539}"/>
              </a:ext>
            </a:extLst>
          </p:cNvPr>
          <p:cNvCxnSpPr>
            <a:cxnSpLocks/>
          </p:cNvCxnSpPr>
          <p:nvPr/>
        </p:nvCxnSpPr>
        <p:spPr>
          <a:xfrm>
            <a:off x="1783713" y="3249466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D4A5DCA-30C6-4062-8133-ED9DB89B1B61}"/>
              </a:ext>
            </a:extLst>
          </p:cNvPr>
          <p:cNvSpPr txBox="1"/>
          <p:nvPr/>
        </p:nvSpPr>
        <p:spPr>
          <a:xfrm>
            <a:off x="2293644" y="306202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B97837E-29A2-A4F8-9B7D-582182C8113E}"/>
              </a:ext>
            </a:extLst>
          </p:cNvPr>
          <p:cNvSpPr txBox="1"/>
          <p:nvPr/>
        </p:nvSpPr>
        <p:spPr>
          <a:xfrm>
            <a:off x="1552445" y="2943505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65FA90F-9269-1AA5-3AE8-A4722937ABEE}"/>
              </a:ext>
            </a:extLst>
          </p:cNvPr>
          <p:cNvSpPr txBox="1"/>
          <p:nvPr/>
        </p:nvSpPr>
        <p:spPr>
          <a:xfrm>
            <a:off x="3029230" y="323687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4EF56C0F-48E1-697C-9306-EC2885E092C1}"/>
              </a:ext>
            </a:extLst>
          </p:cNvPr>
          <p:cNvCxnSpPr>
            <a:cxnSpLocks/>
          </p:cNvCxnSpPr>
          <p:nvPr/>
        </p:nvCxnSpPr>
        <p:spPr>
          <a:xfrm>
            <a:off x="3081091" y="3254707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1FACF38D-8FBD-0E27-2450-CCD30C3C424C}"/>
              </a:ext>
            </a:extLst>
          </p:cNvPr>
          <p:cNvSpPr/>
          <p:nvPr/>
        </p:nvSpPr>
        <p:spPr>
          <a:xfrm>
            <a:off x="5803757" y="3266918"/>
            <a:ext cx="286455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E177CFF0-21FB-98FD-41EC-68EF75DD63F1}"/>
              </a:ext>
            </a:extLst>
          </p:cNvPr>
          <p:cNvSpPr/>
          <p:nvPr/>
        </p:nvSpPr>
        <p:spPr>
          <a:xfrm flipH="1">
            <a:off x="6872823" y="3258259"/>
            <a:ext cx="495091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766D1A63-25C6-7D39-A79B-517634A7E554}"/>
              </a:ext>
            </a:extLst>
          </p:cNvPr>
          <p:cNvCxnSpPr>
            <a:cxnSpLocks/>
          </p:cNvCxnSpPr>
          <p:nvPr/>
        </p:nvCxnSpPr>
        <p:spPr>
          <a:xfrm>
            <a:off x="6741507" y="3244531"/>
            <a:ext cx="2022323" cy="13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7AE2CB0F-F0C7-677D-669E-1C449992CC0E}"/>
              </a:ext>
            </a:extLst>
          </p:cNvPr>
          <p:cNvSpPr txBox="1"/>
          <p:nvPr/>
        </p:nvSpPr>
        <p:spPr>
          <a:xfrm>
            <a:off x="6360488" y="2930027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42CF0C24-277D-E1C9-77ED-B0473394F53D}"/>
              </a:ext>
            </a:extLst>
          </p:cNvPr>
          <p:cNvGrpSpPr/>
          <p:nvPr/>
        </p:nvGrpSpPr>
        <p:grpSpPr>
          <a:xfrm flipV="1">
            <a:off x="6637068" y="2383901"/>
            <a:ext cx="223746" cy="857101"/>
            <a:chOff x="5091210" y="3596031"/>
            <a:chExt cx="223746" cy="857101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04805FDA-B574-AB46-66C3-1CBE6E8A8E33}"/>
                </a:ext>
              </a:extLst>
            </p:cNvPr>
            <p:cNvGrpSpPr/>
            <p:nvPr/>
          </p:nvGrpSpPr>
          <p:grpSpPr>
            <a:xfrm>
              <a:off x="5091210" y="3801998"/>
              <a:ext cx="223746" cy="237272"/>
              <a:chOff x="10007410" y="2358717"/>
              <a:chExt cx="223746" cy="237272"/>
            </a:xfrm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DD675EFB-3BDA-3A53-1FC7-F47CC4C39C4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4EFCFB35-E092-F9C6-CCA9-C6BE5CE53FDB}"/>
                  </a:ext>
                </a:extLst>
              </p:cNvPr>
              <p:cNvCxnSpPr>
                <a:stCxn id="127" idx="2"/>
                <a:endCxn id="127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A7976544-B09B-20D6-06E1-45AA84BD1A65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5203083" y="3596031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7E4F9799-B7A2-DD5E-55D5-C27DC83E4B12}"/>
                </a:ext>
              </a:extLst>
            </p:cNvPr>
            <p:cNvCxnSpPr>
              <a:cxnSpLocks/>
              <a:stCxn id="127" idx="4"/>
              <a:endCxn id="131" idx="3"/>
            </p:cNvCxnSpPr>
            <p:nvPr/>
          </p:nvCxnSpPr>
          <p:spPr>
            <a:xfrm flipH="1">
              <a:off x="5201378" y="4039270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等腰三角形 130">
              <a:extLst>
                <a:ext uri="{FF2B5EF4-FFF2-40B4-BE49-F238E27FC236}">
                  <a16:creationId xmlns:a16="http://schemas.microsoft.com/office/drawing/2014/main" id="{5CEB9D78-3877-DED5-B984-8693381C2132}"/>
                </a:ext>
              </a:extLst>
            </p:cNvPr>
            <p:cNvSpPr/>
            <p:nvPr/>
          </p:nvSpPr>
          <p:spPr>
            <a:xfrm flipV="1">
              <a:off x="5122073" y="437045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06512CAE-0D63-86CB-A11D-28558544B406}"/>
              </a:ext>
            </a:extLst>
          </p:cNvPr>
          <p:cNvCxnSpPr>
            <a:cxnSpLocks/>
          </p:cNvCxnSpPr>
          <p:nvPr/>
        </p:nvCxnSpPr>
        <p:spPr>
          <a:xfrm flipH="1">
            <a:off x="6743325" y="3081373"/>
            <a:ext cx="6801" cy="1699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EAB72A4F-965C-DE45-E20E-48839DA56CB7}"/>
              </a:ext>
            </a:extLst>
          </p:cNvPr>
          <p:cNvCxnSpPr>
            <a:cxnSpLocks/>
          </p:cNvCxnSpPr>
          <p:nvPr/>
        </p:nvCxnSpPr>
        <p:spPr>
          <a:xfrm>
            <a:off x="8270104" y="3256134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99B396E3-9C48-5E75-E1BC-C7B6DCBEB043}"/>
              </a:ext>
            </a:extLst>
          </p:cNvPr>
          <p:cNvCxnSpPr>
            <a:cxnSpLocks/>
          </p:cNvCxnSpPr>
          <p:nvPr/>
        </p:nvCxnSpPr>
        <p:spPr>
          <a:xfrm>
            <a:off x="8268792" y="3582562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等腰三角形 138">
            <a:extLst>
              <a:ext uri="{FF2B5EF4-FFF2-40B4-BE49-F238E27FC236}">
                <a16:creationId xmlns:a16="http://schemas.microsoft.com/office/drawing/2014/main" id="{196B90AA-9C1C-2F07-13A9-7553376BD048}"/>
              </a:ext>
            </a:extLst>
          </p:cNvPr>
          <p:cNvSpPr/>
          <p:nvPr/>
        </p:nvSpPr>
        <p:spPr>
          <a:xfrm flipV="1">
            <a:off x="8189487" y="4022889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96258CC0-364D-B963-E2BE-ED5DD6819C69}"/>
              </a:ext>
            </a:extLst>
          </p:cNvPr>
          <p:cNvSpPr/>
          <p:nvPr/>
        </p:nvSpPr>
        <p:spPr>
          <a:xfrm>
            <a:off x="8204486" y="3430973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3F011B5-4A58-BDD1-36E1-91CB61EE43DC}"/>
                  </a:ext>
                </a:extLst>
              </p:cNvPr>
              <p:cNvSpPr txBox="1"/>
              <p:nvPr/>
            </p:nvSpPr>
            <p:spPr>
              <a:xfrm>
                <a:off x="7519490" y="3398840"/>
                <a:ext cx="749300" cy="49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3F011B5-4A58-BDD1-36E1-91CB61EE4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90" y="3398840"/>
                <a:ext cx="749300" cy="497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7B8BEF10-C054-1E57-C6CB-F7DE7ED8DA3B}"/>
              </a:ext>
            </a:extLst>
          </p:cNvPr>
          <p:cNvGrpSpPr/>
          <p:nvPr/>
        </p:nvGrpSpPr>
        <p:grpSpPr>
          <a:xfrm>
            <a:off x="8653662" y="3454429"/>
            <a:ext cx="223746" cy="237272"/>
            <a:chOff x="10007410" y="2358717"/>
            <a:chExt cx="223746" cy="237272"/>
          </a:xfrm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4863E63-68BE-9BF9-6066-8084C4A295D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1B2EA71B-D6CD-F4DB-2622-5E52E4F63732}"/>
                </a:ext>
              </a:extLst>
            </p:cNvPr>
            <p:cNvCxnSpPr>
              <a:stCxn id="143" idx="2"/>
              <a:endCxn id="14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BBBF7BB2-9FB3-62E7-1D86-9ADF2B83FF93}"/>
              </a:ext>
            </a:extLst>
          </p:cNvPr>
          <p:cNvCxnSpPr>
            <a:cxnSpLocks/>
            <a:endCxn id="143" idx="0"/>
          </p:cNvCxnSpPr>
          <p:nvPr/>
        </p:nvCxnSpPr>
        <p:spPr>
          <a:xfrm>
            <a:off x="8765535" y="3248462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F3950C3B-4B60-F277-C9B0-18769CE2E29A}"/>
              </a:ext>
            </a:extLst>
          </p:cNvPr>
          <p:cNvCxnSpPr>
            <a:cxnSpLocks/>
            <a:stCxn id="143" idx="4"/>
            <a:endCxn id="147" idx="3"/>
          </p:cNvCxnSpPr>
          <p:nvPr/>
        </p:nvCxnSpPr>
        <p:spPr>
          <a:xfrm flipH="1">
            <a:off x="8763830" y="3691701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等腰三角形 146">
            <a:extLst>
              <a:ext uri="{FF2B5EF4-FFF2-40B4-BE49-F238E27FC236}">
                <a16:creationId xmlns:a16="http://schemas.microsoft.com/office/drawing/2014/main" id="{A3F2EA6A-644D-A969-19B7-39D2611FA097}"/>
              </a:ext>
            </a:extLst>
          </p:cNvPr>
          <p:cNvSpPr/>
          <p:nvPr/>
        </p:nvSpPr>
        <p:spPr>
          <a:xfrm flipV="1">
            <a:off x="8684525" y="4022888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9E3BC94D-92E8-B1EA-FFA5-0DCED685EF0B}"/>
              </a:ext>
            </a:extLst>
          </p:cNvPr>
          <p:cNvCxnSpPr>
            <a:cxnSpLocks/>
          </p:cNvCxnSpPr>
          <p:nvPr/>
        </p:nvCxnSpPr>
        <p:spPr>
          <a:xfrm flipV="1">
            <a:off x="8766210" y="3269205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239FE66-C179-9F5E-D7E4-35487380B9CC}"/>
                  </a:ext>
                </a:extLst>
              </p:cNvPr>
              <p:cNvSpPr txBox="1"/>
              <p:nvPr/>
            </p:nvSpPr>
            <p:spPr>
              <a:xfrm>
                <a:off x="8840510" y="3327702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239FE66-C179-9F5E-D7E4-35487380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510" y="3327702"/>
                <a:ext cx="747518" cy="461217"/>
              </a:xfrm>
              <a:prstGeom prst="rect">
                <a:avLst/>
              </a:prstGeom>
              <a:blipFill>
                <a:blip r:embed="rId3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1DAD0E0E-41C2-8820-70AA-E7DDA169815C}"/>
              </a:ext>
            </a:extLst>
          </p:cNvPr>
          <p:cNvGrpSpPr/>
          <p:nvPr/>
        </p:nvGrpSpPr>
        <p:grpSpPr>
          <a:xfrm>
            <a:off x="3287097" y="3459840"/>
            <a:ext cx="223746" cy="237272"/>
            <a:chOff x="10007410" y="2358717"/>
            <a:chExt cx="223746" cy="237272"/>
          </a:xfrm>
        </p:grpSpPr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E8ADEC22-3940-C0E8-3F89-92850083A0A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66586F9-9423-5B43-735F-3E6784A8F4D5}"/>
                </a:ext>
              </a:extLst>
            </p:cNvPr>
            <p:cNvCxnSpPr>
              <a:stCxn id="153" idx="2"/>
              <a:endCxn id="15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B010D7D7-9C49-D124-1C34-13D3F2ED5FCB}"/>
              </a:ext>
            </a:extLst>
          </p:cNvPr>
          <p:cNvCxnSpPr>
            <a:cxnSpLocks/>
          </p:cNvCxnSpPr>
          <p:nvPr/>
        </p:nvCxnSpPr>
        <p:spPr>
          <a:xfrm>
            <a:off x="3398970" y="3253873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973875E2-7430-0162-3BBE-C8EADE79A7AA}"/>
              </a:ext>
            </a:extLst>
          </p:cNvPr>
          <p:cNvCxnSpPr>
            <a:cxnSpLocks/>
            <a:stCxn id="153" idx="4"/>
            <a:endCxn id="157" idx="3"/>
          </p:cNvCxnSpPr>
          <p:nvPr/>
        </p:nvCxnSpPr>
        <p:spPr>
          <a:xfrm flipH="1">
            <a:off x="3397265" y="3697112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等腰三角形 156">
            <a:extLst>
              <a:ext uri="{FF2B5EF4-FFF2-40B4-BE49-F238E27FC236}">
                <a16:creationId xmlns:a16="http://schemas.microsoft.com/office/drawing/2014/main" id="{F39937E4-27E7-30DC-AA40-6FAD4A8FA698}"/>
              </a:ext>
            </a:extLst>
          </p:cNvPr>
          <p:cNvSpPr/>
          <p:nvPr/>
        </p:nvSpPr>
        <p:spPr>
          <a:xfrm flipV="1">
            <a:off x="3317960" y="4028299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27E2617E-E4F4-BA8C-3806-F67373C44063}"/>
              </a:ext>
            </a:extLst>
          </p:cNvPr>
          <p:cNvCxnSpPr>
            <a:cxnSpLocks/>
          </p:cNvCxnSpPr>
          <p:nvPr/>
        </p:nvCxnSpPr>
        <p:spPr>
          <a:xfrm flipV="1">
            <a:off x="3399645" y="3274616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682DE278-9F43-22BB-DDF1-F975780471DC}"/>
                  </a:ext>
                </a:extLst>
              </p:cNvPr>
              <p:cNvSpPr txBox="1"/>
              <p:nvPr/>
            </p:nvSpPr>
            <p:spPr>
              <a:xfrm>
                <a:off x="2504659" y="3739214"/>
                <a:ext cx="747518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682DE278-9F43-22BB-DDF1-F97578047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59" y="3739214"/>
                <a:ext cx="747518" cy="497059"/>
              </a:xfrm>
              <a:prstGeom prst="rect">
                <a:avLst/>
              </a:prstGeom>
              <a:blipFill>
                <a:blip r:embed="rId4"/>
                <a:stretch>
                  <a:fillRect r="-4098"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4770C245-54B6-F799-2DDD-E1B0A9AA81AC}"/>
              </a:ext>
            </a:extLst>
          </p:cNvPr>
          <p:cNvCxnSpPr>
            <a:cxnSpLocks/>
          </p:cNvCxnSpPr>
          <p:nvPr/>
        </p:nvCxnSpPr>
        <p:spPr>
          <a:xfrm rot="16200000">
            <a:off x="6234981" y="4040415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12A34AEC-3CDB-35C4-18D4-8CCFA4B3AFE9}"/>
              </a:ext>
            </a:extLst>
          </p:cNvPr>
          <p:cNvCxnSpPr>
            <a:cxnSpLocks/>
          </p:cNvCxnSpPr>
          <p:nvPr/>
        </p:nvCxnSpPr>
        <p:spPr>
          <a:xfrm rot="16200000">
            <a:off x="6651358" y="3949154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>
            <a:extLst>
              <a:ext uri="{FF2B5EF4-FFF2-40B4-BE49-F238E27FC236}">
                <a16:creationId xmlns:a16="http://schemas.microsoft.com/office/drawing/2014/main" id="{5A87A16D-EC2C-FA66-916E-A7F1C57EFFAF}"/>
              </a:ext>
            </a:extLst>
          </p:cNvPr>
          <p:cNvSpPr/>
          <p:nvPr/>
        </p:nvSpPr>
        <p:spPr>
          <a:xfrm rot="16200000">
            <a:off x="6345512" y="4041733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04455C93-C051-3C2E-0707-EB8F8C13D544}"/>
              </a:ext>
            </a:extLst>
          </p:cNvPr>
          <p:cNvGrpSpPr/>
          <p:nvPr/>
        </p:nvGrpSpPr>
        <p:grpSpPr>
          <a:xfrm rot="16200000">
            <a:off x="6311127" y="3555261"/>
            <a:ext cx="223746" cy="237272"/>
            <a:chOff x="10007410" y="2358717"/>
            <a:chExt cx="223746" cy="237272"/>
          </a:xfrm>
        </p:grpSpPr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2D02B15-580A-5DF3-2DE8-ABC6CE0F07D6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94D9ACD-50AB-92CC-D610-787FBCDE81AA}"/>
                </a:ext>
              </a:extLst>
            </p:cNvPr>
            <p:cNvCxnSpPr>
              <a:stCxn id="166" idx="2"/>
              <a:endCxn id="166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1DBD95EE-677D-6936-53A4-D0927059A210}"/>
              </a:ext>
            </a:extLst>
          </p:cNvPr>
          <p:cNvCxnSpPr>
            <a:cxnSpLocks/>
            <a:endCxn id="166" idx="0"/>
          </p:cNvCxnSpPr>
          <p:nvPr/>
        </p:nvCxnSpPr>
        <p:spPr>
          <a:xfrm rot="16200000">
            <a:off x="6201380" y="3570913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B911D8A7-E520-4336-5732-CA615752128B}"/>
              </a:ext>
            </a:extLst>
          </p:cNvPr>
          <p:cNvCxnSpPr>
            <a:cxnSpLocks/>
            <a:stCxn id="166" idx="4"/>
          </p:cNvCxnSpPr>
          <p:nvPr/>
        </p:nvCxnSpPr>
        <p:spPr>
          <a:xfrm rot="16200000" flipH="1">
            <a:off x="6706377" y="3509156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8FAA800B-0E76-7211-7376-CCAC6C8D35D4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00024" y="3592338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F877FECF-8E07-F3E5-65DB-F21371750A56}"/>
              </a:ext>
            </a:extLst>
          </p:cNvPr>
          <p:cNvCxnSpPr>
            <a:cxnSpLocks/>
          </p:cNvCxnSpPr>
          <p:nvPr/>
        </p:nvCxnSpPr>
        <p:spPr>
          <a:xfrm flipH="1">
            <a:off x="6097082" y="3672547"/>
            <a:ext cx="93" cy="495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57E2DF40-AFD8-0F7B-ACE0-9B68E4852DA0}"/>
              </a:ext>
            </a:extLst>
          </p:cNvPr>
          <p:cNvCxnSpPr>
            <a:cxnSpLocks/>
          </p:cNvCxnSpPr>
          <p:nvPr/>
        </p:nvCxnSpPr>
        <p:spPr>
          <a:xfrm flipH="1">
            <a:off x="6864799" y="3672547"/>
            <a:ext cx="93" cy="495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F0060495-316A-28B7-296A-7628A3A27A33}"/>
                  </a:ext>
                </a:extLst>
              </p:cNvPr>
              <p:cNvSpPr txBox="1"/>
              <p:nvPr/>
            </p:nvSpPr>
            <p:spPr>
              <a:xfrm>
                <a:off x="6035166" y="4214930"/>
                <a:ext cx="749300" cy="43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F0060495-316A-28B7-296A-7628A3A27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66" y="4214930"/>
                <a:ext cx="749300" cy="438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971436C5-EFAA-18A1-550F-18B82B4EDE4C}"/>
                  </a:ext>
                </a:extLst>
              </p:cNvPr>
              <p:cNvSpPr txBox="1"/>
              <p:nvPr/>
            </p:nvSpPr>
            <p:spPr>
              <a:xfrm>
                <a:off x="6000242" y="3316180"/>
                <a:ext cx="1164112" cy="35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971436C5-EFAA-18A1-550F-18B82B4E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42" y="3316180"/>
                <a:ext cx="1164112" cy="355803"/>
              </a:xfrm>
              <a:prstGeom prst="rect">
                <a:avLst/>
              </a:prstGeom>
              <a:blipFill>
                <a:blip r:embed="rId6"/>
                <a:stretch>
                  <a:fillRect r="-10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A47B6B6B-F805-98FF-BB21-1D5A0696E0CB}"/>
              </a:ext>
            </a:extLst>
          </p:cNvPr>
          <p:cNvCxnSpPr>
            <a:cxnSpLocks/>
          </p:cNvCxnSpPr>
          <p:nvPr/>
        </p:nvCxnSpPr>
        <p:spPr>
          <a:xfrm>
            <a:off x="4265439" y="3250598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B2ED33C-6CD9-47FE-7485-A9FC23D19288}"/>
              </a:ext>
            </a:extLst>
          </p:cNvPr>
          <p:cNvCxnSpPr>
            <a:cxnSpLocks/>
          </p:cNvCxnSpPr>
          <p:nvPr/>
        </p:nvCxnSpPr>
        <p:spPr>
          <a:xfrm>
            <a:off x="4264127" y="3577026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等腰三角形 188">
            <a:extLst>
              <a:ext uri="{FF2B5EF4-FFF2-40B4-BE49-F238E27FC236}">
                <a16:creationId xmlns:a16="http://schemas.microsoft.com/office/drawing/2014/main" id="{40D49234-528A-E000-9DC8-A5DC32457B40}"/>
              </a:ext>
            </a:extLst>
          </p:cNvPr>
          <p:cNvSpPr/>
          <p:nvPr/>
        </p:nvSpPr>
        <p:spPr>
          <a:xfrm flipV="1">
            <a:off x="4184822" y="4017353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87870B83-AE71-1E0E-DBFD-63389BDB4E8F}"/>
              </a:ext>
            </a:extLst>
          </p:cNvPr>
          <p:cNvSpPr/>
          <p:nvPr/>
        </p:nvSpPr>
        <p:spPr>
          <a:xfrm>
            <a:off x="4199821" y="3425437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8F4856F1-1DD2-2AF4-AA5F-32C3C7641306}"/>
                  </a:ext>
                </a:extLst>
              </p:cNvPr>
              <p:cNvSpPr txBox="1"/>
              <p:nvPr/>
            </p:nvSpPr>
            <p:spPr>
              <a:xfrm>
                <a:off x="3585478" y="3565482"/>
                <a:ext cx="749300" cy="45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8F4856F1-1DD2-2AF4-AA5F-32C3C7641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478" y="3565482"/>
                <a:ext cx="749300" cy="458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2B01352B-589C-3C9D-EF95-9A4C1AF00337}"/>
              </a:ext>
            </a:extLst>
          </p:cNvPr>
          <p:cNvGrpSpPr/>
          <p:nvPr/>
        </p:nvGrpSpPr>
        <p:grpSpPr>
          <a:xfrm>
            <a:off x="4648997" y="3448893"/>
            <a:ext cx="223746" cy="237272"/>
            <a:chOff x="10007410" y="2358717"/>
            <a:chExt cx="223746" cy="237272"/>
          </a:xfrm>
        </p:grpSpPr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FB6B9A64-D8FE-5F2C-3B53-F60EB5BA7AE3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FEDE79C4-84A2-1D1D-C02F-26F97759B6B2}"/>
                </a:ext>
              </a:extLst>
            </p:cNvPr>
            <p:cNvCxnSpPr>
              <a:stCxn id="193" idx="2"/>
              <a:endCxn id="19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112F179A-87DF-C3A3-ED2B-E86D2FF5B853}"/>
              </a:ext>
            </a:extLst>
          </p:cNvPr>
          <p:cNvCxnSpPr>
            <a:cxnSpLocks/>
            <a:endCxn id="193" idx="0"/>
          </p:cNvCxnSpPr>
          <p:nvPr/>
        </p:nvCxnSpPr>
        <p:spPr>
          <a:xfrm>
            <a:off x="4760870" y="3242926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10BF14D7-200F-715E-3FEF-338ED10DD10B}"/>
              </a:ext>
            </a:extLst>
          </p:cNvPr>
          <p:cNvCxnSpPr>
            <a:cxnSpLocks/>
            <a:stCxn id="193" idx="4"/>
            <a:endCxn id="197" idx="3"/>
          </p:cNvCxnSpPr>
          <p:nvPr/>
        </p:nvCxnSpPr>
        <p:spPr>
          <a:xfrm flipH="1">
            <a:off x="4759165" y="3686165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等腰三角形 196">
            <a:extLst>
              <a:ext uri="{FF2B5EF4-FFF2-40B4-BE49-F238E27FC236}">
                <a16:creationId xmlns:a16="http://schemas.microsoft.com/office/drawing/2014/main" id="{368193AF-AA14-1B80-31CD-01B4F9D2C052}"/>
              </a:ext>
            </a:extLst>
          </p:cNvPr>
          <p:cNvSpPr/>
          <p:nvPr/>
        </p:nvSpPr>
        <p:spPr>
          <a:xfrm flipV="1">
            <a:off x="4679860" y="4017352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CCDDEE42-5878-8651-6085-204E1CCD2DDA}"/>
              </a:ext>
            </a:extLst>
          </p:cNvPr>
          <p:cNvCxnSpPr>
            <a:cxnSpLocks/>
          </p:cNvCxnSpPr>
          <p:nvPr/>
        </p:nvCxnSpPr>
        <p:spPr>
          <a:xfrm flipV="1">
            <a:off x="4761545" y="3263669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77144D1D-CE41-A79E-13A2-E42002062062}"/>
                  </a:ext>
                </a:extLst>
              </p:cNvPr>
              <p:cNvSpPr txBox="1"/>
              <p:nvPr/>
            </p:nvSpPr>
            <p:spPr>
              <a:xfrm>
                <a:off x="4785217" y="3614682"/>
                <a:ext cx="747518" cy="40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77144D1D-CE41-A79E-13A2-E4200206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17" y="3614682"/>
                <a:ext cx="747518" cy="404726"/>
              </a:xfrm>
              <a:prstGeom prst="rect">
                <a:avLst/>
              </a:prstGeom>
              <a:blipFill>
                <a:blip r:embed="rId8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矩形 199">
            <a:extLst>
              <a:ext uri="{FF2B5EF4-FFF2-40B4-BE49-F238E27FC236}">
                <a16:creationId xmlns:a16="http://schemas.microsoft.com/office/drawing/2014/main" id="{C59370AB-16D0-1C1D-72B0-F8498B175E60}"/>
              </a:ext>
            </a:extLst>
          </p:cNvPr>
          <p:cNvSpPr/>
          <p:nvPr/>
        </p:nvSpPr>
        <p:spPr>
          <a:xfrm>
            <a:off x="2029638" y="5033415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CC945DFD-C50D-5D1A-83BF-AF44C6471C99}"/>
              </a:ext>
            </a:extLst>
          </p:cNvPr>
          <p:cNvCxnSpPr>
            <a:cxnSpLocks/>
            <a:stCxn id="200" idx="3"/>
          </p:cNvCxnSpPr>
          <p:nvPr/>
        </p:nvCxnSpPr>
        <p:spPr>
          <a:xfrm flipV="1">
            <a:off x="2809693" y="5485299"/>
            <a:ext cx="7395984" cy="34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066178DE-120B-9B1E-5FA5-37884A67B829}"/>
              </a:ext>
            </a:extLst>
          </p:cNvPr>
          <p:cNvCxnSpPr>
            <a:cxnSpLocks/>
          </p:cNvCxnSpPr>
          <p:nvPr/>
        </p:nvCxnSpPr>
        <p:spPr>
          <a:xfrm>
            <a:off x="1701738" y="5486731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文本框 202">
            <a:extLst>
              <a:ext uri="{FF2B5EF4-FFF2-40B4-BE49-F238E27FC236}">
                <a16:creationId xmlns:a16="http://schemas.microsoft.com/office/drawing/2014/main" id="{2EAED178-05CB-DE72-652E-D3A46F3C3609}"/>
              </a:ext>
            </a:extLst>
          </p:cNvPr>
          <p:cNvSpPr txBox="1"/>
          <p:nvPr/>
        </p:nvSpPr>
        <p:spPr>
          <a:xfrm>
            <a:off x="2211669" y="5299285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470F8E6A-1993-01B9-9AFD-12D8DB6AFC74}"/>
              </a:ext>
            </a:extLst>
          </p:cNvPr>
          <p:cNvSpPr txBox="1"/>
          <p:nvPr/>
        </p:nvSpPr>
        <p:spPr>
          <a:xfrm>
            <a:off x="1416068" y="5179923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C661D7D4-362C-6A4A-8268-3872A708B51E}"/>
              </a:ext>
            </a:extLst>
          </p:cNvPr>
          <p:cNvSpPr txBox="1"/>
          <p:nvPr/>
        </p:nvSpPr>
        <p:spPr>
          <a:xfrm>
            <a:off x="2947255" y="547413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id="{47580A05-03DE-A4DF-3E90-760AD6005EF9}"/>
              </a:ext>
            </a:extLst>
          </p:cNvPr>
          <p:cNvCxnSpPr>
            <a:cxnSpLocks/>
          </p:cNvCxnSpPr>
          <p:nvPr/>
        </p:nvCxnSpPr>
        <p:spPr>
          <a:xfrm>
            <a:off x="2999116" y="5491972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文本框 210">
            <a:extLst>
              <a:ext uri="{FF2B5EF4-FFF2-40B4-BE49-F238E27FC236}">
                <a16:creationId xmlns:a16="http://schemas.microsoft.com/office/drawing/2014/main" id="{FE97459C-5D21-8056-84FE-5144BE1AE89F}"/>
              </a:ext>
            </a:extLst>
          </p:cNvPr>
          <p:cNvSpPr txBox="1"/>
          <p:nvPr/>
        </p:nvSpPr>
        <p:spPr>
          <a:xfrm>
            <a:off x="10282091" y="567159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1" name="直接连接符 220">
            <a:extLst>
              <a:ext uri="{FF2B5EF4-FFF2-40B4-BE49-F238E27FC236}">
                <a16:creationId xmlns:a16="http://schemas.microsoft.com/office/drawing/2014/main" id="{1A00E7B0-D297-F4ED-28CA-08F8FDEF9E78}"/>
              </a:ext>
            </a:extLst>
          </p:cNvPr>
          <p:cNvCxnSpPr>
            <a:cxnSpLocks/>
          </p:cNvCxnSpPr>
          <p:nvPr/>
        </p:nvCxnSpPr>
        <p:spPr>
          <a:xfrm>
            <a:off x="7296589" y="5493399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>
            <a:extLst>
              <a:ext uri="{FF2B5EF4-FFF2-40B4-BE49-F238E27FC236}">
                <a16:creationId xmlns:a16="http://schemas.microsoft.com/office/drawing/2014/main" id="{3CE09F33-FD1A-D511-D927-9EC92FE37A14}"/>
              </a:ext>
            </a:extLst>
          </p:cNvPr>
          <p:cNvCxnSpPr>
            <a:cxnSpLocks/>
          </p:cNvCxnSpPr>
          <p:nvPr/>
        </p:nvCxnSpPr>
        <p:spPr>
          <a:xfrm>
            <a:off x="7295277" y="5819827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等腰三角形 222">
            <a:extLst>
              <a:ext uri="{FF2B5EF4-FFF2-40B4-BE49-F238E27FC236}">
                <a16:creationId xmlns:a16="http://schemas.microsoft.com/office/drawing/2014/main" id="{36808513-55FC-9653-59F0-F555FE4B518B}"/>
              </a:ext>
            </a:extLst>
          </p:cNvPr>
          <p:cNvSpPr/>
          <p:nvPr/>
        </p:nvSpPr>
        <p:spPr>
          <a:xfrm flipV="1">
            <a:off x="7215972" y="6260154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F01E7E25-ED3C-5AC6-5C8F-3550B973F5DE}"/>
              </a:ext>
            </a:extLst>
          </p:cNvPr>
          <p:cNvSpPr/>
          <p:nvPr/>
        </p:nvSpPr>
        <p:spPr>
          <a:xfrm>
            <a:off x="7230971" y="5668238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040B2694-533F-AA8C-62C6-12B164FF0822}"/>
                  </a:ext>
                </a:extLst>
              </p:cNvPr>
              <p:cNvSpPr txBox="1"/>
              <p:nvPr/>
            </p:nvSpPr>
            <p:spPr>
              <a:xfrm>
                <a:off x="6545975" y="5636105"/>
                <a:ext cx="749300" cy="49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040B2694-533F-AA8C-62C6-12B164FF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75" y="5636105"/>
                <a:ext cx="749300" cy="4971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59F74286-B16E-CB68-2C35-9E86C8A7C4D1}"/>
              </a:ext>
            </a:extLst>
          </p:cNvPr>
          <p:cNvGrpSpPr/>
          <p:nvPr/>
        </p:nvGrpSpPr>
        <p:grpSpPr>
          <a:xfrm>
            <a:off x="8571687" y="5691694"/>
            <a:ext cx="223746" cy="237272"/>
            <a:chOff x="10007410" y="2358717"/>
            <a:chExt cx="223746" cy="237272"/>
          </a:xfrm>
        </p:grpSpPr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4522D3BF-C922-B0F0-DD1B-6305EA716F7B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331A47D8-BA88-A5CF-98FC-DE287796101D}"/>
                </a:ext>
              </a:extLst>
            </p:cNvPr>
            <p:cNvCxnSpPr>
              <a:stCxn id="227" idx="2"/>
              <a:endCxn id="227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id="{19EC5D19-FA7A-1F00-9ABE-64B43EABFAC3}"/>
              </a:ext>
            </a:extLst>
          </p:cNvPr>
          <p:cNvCxnSpPr>
            <a:cxnSpLocks/>
            <a:endCxn id="227" idx="0"/>
          </p:cNvCxnSpPr>
          <p:nvPr/>
        </p:nvCxnSpPr>
        <p:spPr>
          <a:xfrm>
            <a:off x="8683560" y="5485727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id="{B7280DA1-8BD7-D9C8-1BAF-CA508EAE0398}"/>
              </a:ext>
            </a:extLst>
          </p:cNvPr>
          <p:cNvCxnSpPr>
            <a:cxnSpLocks/>
            <a:stCxn id="227" idx="4"/>
            <a:endCxn id="231" idx="3"/>
          </p:cNvCxnSpPr>
          <p:nvPr/>
        </p:nvCxnSpPr>
        <p:spPr>
          <a:xfrm flipH="1">
            <a:off x="8681855" y="5928966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等腰三角形 230">
            <a:extLst>
              <a:ext uri="{FF2B5EF4-FFF2-40B4-BE49-F238E27FC236}">
                <a16:creationId xmlns:a16="http://schemas.microsoft.com/office/drawing/2014/main" id="{5CB57A23-E2CC-E331-D03A-5E8EFC82C22B}"/>
              </a:ext>
            </a:extLst>
          </p:cNvPr>
          <p:cNvSpPr/>
          <p:nvPr/>
        </p:nvSpPr>
        <p:spPr>
          <a:xfrm flipV="1">
            <a:off x="8602550" y="6260153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id="{2C637741-5B38-F28E-0D4D-2A1AA8BE4549}"/>
              </a:ext>
            </a:extLst>
          </p:cNvPr>
          <p:cNvCxnSpPr>
            <a:cxnSpLocks/>
          </p:cNvCxnSpPr>
          <p:nvPr/>
        </p:nvCxnSpPr>
        <p:spPr>
          <a:xfrm flipV="1">
            <a:off x="8684235" y="5506470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5C1E36A2-8088-0ED3-6893-C8F8FD06E964}"/>
                  </a:ext>
                </a:extLst>
              </p:cNvPr>
              <p:cNvSpPr txBox="1"/>
              <p:nvPr/>
            </p:nvSpPr>
            <p:spPr>
              <a:xfrm>
                <a:off x="8758535" y="5564967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5C1E36A2-8088-0ED3-6893-C8F8FD06E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535" y="5564967"/>
                <a:ext cx="747518" cy="461217"/>
              </a:xfrm>
              <a:prstGeom prst="rect">
                <a:avLst/>
              </a:prstGeom>
              <a:blipFill>
                <a:blip r:embed="rId10"/>
                <a:stretch>
                  <a:fillRect r="-7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67BE29FE-AF35-10FF-5285-64D59282E84B}"/>
              </a:ext>
            </a:extLst>
          </p:cNvPr>
          <p:cNvGrpSpPr/>
          <p:nvPr/>
        </p:nvGrpSpPr>
        <p:grpSpPr>
          <a:xfrm>
            <a:off x="3205122" y="5697105"/>
            <a:ext cx="223746" cy="237272"/>
            <a:chOff x="10007410" y="2358717"/>
            <a:chExt cx="223746" cy="237272"/>
          </a:xfrm>
        </p:grpSpPr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956D99C8-76A5-C8AD-5668-96C2678B3960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6BEFAAE2-0C34-4D30-D899-28B36B2DB9B4}"/>
                </a:ext>
              </a:extLst>
            </p:cNvPr>
            <p:cNvCxnSpPr>
              <a:stCxn id="235" idx="2"/>
              <a:endCxn id="235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直接连接符 236">
            <a:extLst>
              <a:ext uri="{FF2B5EF4-FFF2-40B4-BE49-F238E27FC236}">
                <a16:creationId xmlns:a16="http://schemas.microsoft.com/office/drawing/2014/main" id="{2B9F9C15-FF1D-270C-D89E-F72104883526}"/>
              </a:ext>
            </a:extLst>
          </p:cNvPr>
          <p:cNvCxnSpPr>
            <a:cxnSpLocks/>
          </p:cNvCxnSpPr>
          <p:nvPr/>
        </p:nvCxnSpPr>
        <p:spPr>
          <a:xfrm>
            <a:off x="3316995" y="5491138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AF3D01CC-28CE-3C56-1415-CE1CC45C859B}"/>
              </a:ext>
            </a:extLst>
          </p:cNvPr>
          <p:cNvCxnSpPr>
            <a:cxnSpLocks/>
            <a:stCxn id="235" idx="4"/>
            <a:endCxn id="239" idx="3"/>
          </p:cNvCxnSpPr>
          <p:nvPr/>
        </p:nvCxnSpPr>
        <p:spPr>
          <a:xfrm flipH="1">
            <a:off x="3315290" y="5934377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等腰三角形 238">
            <a:extLst>
              <a:ext uri="{FF2B5EF4-FFF2-40B4-BE49-F238E27FC236}">
                <a16:creationId xmlns:a16="http://schemas.microsoft.com/office/drawing/2014/main" id="{764D6CA8-BBA2-FEC2-84E2-5E464087630D}"/>
              </a:ext>
            </a:extLst>
          </p:cNvPr>
          <p:cNvSpPr/>
          <p:nvPr/>
        </p:nvSpPr>
        <p:spPr>
          <a:xfrm flipV="1">
            <a:off x="3235985" y="6265564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0" name="直接箭头连接符 239">
            <a:extLst>
              <a:ext uri="{FF2B5EF4-FFF2-40B4-BE49-F238E27FC236}">
                <a16:creationId xmlns:a16="http://schemas.microsoft.com/office/drawing/2014/main" id="{BEA6427F-EB6F-F210-6A8F-5C8001C927DA}"/>
              </a:ext>
            </a:extLst>
          </p:cNvPr>
          <p:cNvCxnSpPr>
            <a:cxnSpLocks/>
          </p:cNvCxnSpPr>
          <p:nvPr/>
        </p:nvCxnSpPr>
        <p:spPr>
          <a:xfrm flipV="1">
            <a:off x="3317670" y="5511881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22202340-FE3A-3F0D-8AD6-BB9DF20B142E}"/>
                  </a:ext>
                </a:extLst>
              </p:cNvPr>
              <p:cNvSpPr txBox="1"/>
              <p:nvPr/>
            </p:nvSpPr>
            <p:spPr>
              <a:xfrm>
                <a:off x="2422684" y="5976479"/>
                <a:ext cx="747518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22202340-FE3A-3F0D-8AD6-BB9DF20B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84" y="5976479"/>
                <a:ext cx="747518" cy="497059"/>
              </a:xfrm>
              <a:prstGeom prst="rect">
                <a:avLst/>
              </a:prstGeom>
              <a:blipFill>
                <a:blip r:embed="rId11"/>
                <a:stretch>
                  <a:fillRect r="-4065"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矩形 243">
            <a:extLst>
              <a:ext uri="{FF2B5EF4-FFF2-40B4-BE49-F238E27FC236}">
                <a16:creationId xmlns:a16="http://schemas.microsoft.com/office/drawing/2014/main" id="{E84960F3-E1A6-39E8-BFDA-102693557311}"/>
              </a:ext>
            </a:extLst>
          </p:cNvPr>
          <p:cNvSpPr/>
          <p:nvPr/>
        </p:nvSpPr>
        <p:spPr>
          <a:xfrm rot="16200000">
            <a:off x="6156930" y="5364088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42CB8AF-01BC-9D4D-A733-5C0C983B1AE5}"/>
              </a:ext>
            </a:extLst>
          </p:cNvPr>
          <p:cNvGrpSpPr/>
          <p:nvPr/>
        </p:nvGrpSpPr>
        <p:grpSpPr>
          <a:xfrm rot="16200000">
            <a:off x="6222023" y="4927461"/>
            <a:ext cx="223746" cy="237272"/>
            <a:chOff x="10007410" y="2358717"/>
            <a:chExt cx="223746" cy="237272"/>
          </a:xfrm>
        </p:grpSpPr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D01227DA-25FD-82B6-FE96-3772F894C79D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01E9A8F9-278C-C31A-EE6A-C77F79C54FFC}"/>
                </a:ext>
              </a:extLst>
            </p:cNvPr>
            <p:cNvCxnSpPr>
              <a:stCxn id="246" idx="2"/>
              <a:endCxn id="246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09E872A9-C668-EA21-1A00-E4FB93D87192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10920" y="4964538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8087A27E-1EBD-9B57-2955-ECF81921C00D}"/>
                  </a:ext>
                </a:extLst>
              </p:cNvPr>
              <p:cNvSpPr txBox="1"/>
              <p:nvPr/>
            </p:nvSpPr>
            <p:spPr>
              <a:xfrm>
                <a:off x="5888658" y="5538384"/>
                <a:ext cx="749300" cy="43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8087A27E-1EBD-9B57-2955-ECF81921C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658" y="5538384"/>
                <a:ext cx="749300" cy="4389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A2D9C958-02F0-962B-B079-659474296DA2}"/>
                  </a:ext>
                </a:extLst>
              </p:cNvPr>
              <p:cNvSpPr txBox="1"/>
              <p:nvPr/>
            </p:nvSpPr>
            <p:spPr>
              <a:xfrm>
                <a:off x="6389984" y="4689618"/>
                <a:ext cx="1164112" cy="35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A2D9C958-02F0-962B-B079-659474296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984" y="4689618"/>
                <a:ext cx="1164112" cy="355803"/>
              </a:xfrm>
              <a:prstGeom prst="rect">
                <a:avLst/>
              </a:prstGeom>
              <a:blipFill>
                <a:blip r:embed="rId13"/>
                <a:stretch>
                  <a:fillRect r="-10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4F23C039-912D-585F-035E-68162CF4F532}"/>
              </a:ext>
            </a:extLst>
          </p:cNvPr>
          <p:cNvCxnSpPr>
            <a:cxnSpLocks/>
          </p:cNvCxnSpPr>
          <p:nvPr/>
        </p:nvCxnSpPr>
        <p:spPr>
          <a:xfrm>
            <a:off x="5651724" y="5487862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B82D9580-12D3-DC69-1562-EEE1F6894EC2}"/>
              </a:ext>
            </a:extLst>
          </p:cNvPr>
          <p:cNvCxnSpPr>
            <a:cxnSpLocks/>
          </p:cNvCxnSpPr>
          <p:nvPr/>
        </p:nvCxnSpPr>
        <p:spPr>
          <a:xfrm>
            <a:off x="5650412" y="5814290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等腰三角形 256">
            <a:extLst>
              <a:ext uri="{FF2B5EF4-FFF2-40B4-BE49-F238E27FC236}">
                <a16:creationId xmlns:a16="http://schemas.microsoft.com/office/drawing/2014/main" id="{BF3EB9F3-14EC-C2A7-66E1-CFC6CDDBEDA5}"/>
              </a:ext>
            </a:extLst>
          </p:cNvPr>
          <p:cNvSpPr/>
          <p:nvPr/>
        </p:nvSpPr>
        <p:spPr>
          <a:xfrm flipV="1">
            <a:off x="5571107" y="6254617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5CA53AD2-37DE-33FA-5BB5-5A401ED8D887}"/>
              </a:ext>
            </a:extLst>
          </p:cNvPr>
          <p:cNvSpPr/>
          <p:nvPr/>
        </p:nvSpPr>
        <p:spPr>
          <a:xfrm>
            <a:off x="5586106" y="5662701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E176CCDE-D43A-1FDC-22DF-51302A588DB2}"/>
                  </a:ext>
                </a:extLst>
              </p:cNvPr>
              <p:cNvSpPr txBox="1"/>
              <p:nvPr/>
            </p:nvSpPr>
            <p:spPr>
              <a:xfrm>
                <a:off x="5731418" y="6019590"/>
                <a:ext cx="749300" cy="45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E176CCDE-D43A-1FDC-22DF-51302A588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8" y="6019590"/>
                <a:ext cx="749300" cy="4582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DBC65018-17B9-095F-813E-859F8754C2D6}"/>
              </a:ext>
            </a:extLst>
          </p:cNvPr>
          <p:cNvGrpSpPr/>
          <p:nvPr/>
        </p:nvGrpSpPr>
        <p:grpSpPr>
          <a:xfrm>
            <a:off x="3712744" y="5695049"/>
            <a:ext cx="223746" cy="237272"/>
            <a:chOff x="10007410" y="2358717"/>
            <a:chExt cx="223746" cy="237272"/>
          </a:xfrm>
        </p:grpSpPr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306B157A-87E0-133A-6A32-8E723C7BE3C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FF1FF306-A271-6D66-D5E7-238B279E02B9}"/>
                </a:ext>
              </a:extLst>
            </p:cNvPr>
            <p:cNvCxnSpPr>
              <a:stCxn id="261" idx="2"/>
              <a:endCxn id="261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直接连接符 262">
            <a:extLst>
              <a:ext uri="{FF2B5EF4-FFF2-40B4-BE49-F238E27FC236}">
                <a16:creationId xmlns:a16="http://schemas.microsoft.com/office/drawing/2014/main" id="{435A15EE-5A91-F769-EF9B-CDF16CCA639B}"/>
              </a:ext>
            </a:extLst>
          </p:cNvPr>
          <p:cNvCxnSpPr>
            <a:cxnSpLocks/>
            <a:endCxn id="261" idx="0"/>
          </p:cNvCxnSpPr>
          <p:nvPr/>
        </p:nvCxnSpPr>
        <p:spPr>
          <a:xfrm>
            <a:off x="3824617" y="5489082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B0E7D181-FDAD-969B-D0C8-D0222A531CD7}"/>
              </a:ext>
            </a:extLst>
          </p:cNvPr>
          <p:cNvCxnSpPr>
            <a:cxnSpLocks/>
            <a:stCxn id="261" idx="4"/>
            <a:endCxn id="265" idx="3"/>
          </p:cNvCxnSpPr>
          <p:nvPr/>
        </p:nvCxnSpPr>
        <p:spPr>
          <a:xfrm flipH="1">
            <a:off x="3822912" y="5932321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等腰三角形 264">
            <a:extLst>
              <a:ext uri="{FF2B5EF4-FFF2-40B4-BE49-F238E27FC236}">
                <a16:creationId xmlns:a16="http://schemas.microsoft.com/office/drawing/2014/main" id="{76570A83-93E0-6B18-EAFC-4DB3F73350C2}"/>
              </a:ext>
            </a:extLst>
          </p:cNvPr>
          <p:cNvSpPr/>
          <p:nvPr/>
        </p:nvSpPr>
        <p:spPr>
          <a:xfrm flipV="1">
            <a:off x="3743607" y="6263508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6" name="直接箭头连接符 265">
            <a:extLst>
              <a:ext uri="{FF2B5EF4-FFF2-40B4-BE49-F238E27FC236}">
                <a16:creationId xmlns:a16="http://schemas.microsoft.com/office/drawing/2014/main" id="{03D8F35A-6A55-34CB-07B8-53CECEEAFC1E}"/>
              </a:ext>
            </a:extLst>
          </p:cNvPr>
          <p:cNvCxnSpPr>
            <a:cxnSpLocks/>
          </p:cNvCxnSpPr>
          <p:nvPr/>
        </p:nvCxnSpPr>
        <p:spPr>
          <a:xfrm flipV="1">
            <a:off x="3825292" y="5509825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FF56966B-037E-8441-9C3F-0BB3875FDEAA}"/>
                  </a:ext>
                </a:extLst>
              </p:cNvPr>
              <p:cNvSpPr txBox="1"/>
              <p:nvPr/>
            </p:nvSpPr>
            <p:spPr>
              <a:xfrm>
                <a:off x="3848964" y="5860838"/>
                <a:ext cx="747518" cy="40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FF56966B-037E-8441-9C3F-0BB3875F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64" y="5860838"/>
                <a:ext cx="747518" cy="404726"/>
              </a:xfrm>
              <a:prstGeom prst="rect">
                <a:avLst/>
              </a:prstGeom>
              <a:blipFill>
                <a:blip r:embed="rId15"/>
                <a:stretch>
                  <a:fillRect r="-37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8E1674E7-70D1-55E9-6FBB-815276ABF5C4}"/>
              </a:ext>
            </a:extLst>
          </p:cNvPr>
          <p:cNvGrpSpPr/>
          <p:nvPr/>
        </p:nvGrpSpPr>
        <p:grpSpPr>
          <a:xfrm>
            <a:off x="10092619" y="5503968"/>
            <a:ext cx="223746" cy="857101"/>
            <a:chOff x="5091210" y="3596031"/>
            <a:chExt cx="223746" cy="857101"/>
          </a:xfrm>
        </p:grpSpPr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7D046A03-BD37-DD7C-46A7-995A2CCD758A}"/>
                </a:ext>
              </a:extLst>
            </p:cNvPr>
            <p:cNvGrpSpPr/>
            <p:nvPr/>
          </p:nvGrpSpPr>
          <p:grpSpPr>
            <a:xfrm>
              <a:off x="5091210" y="3801998"/>
              <a:ext cx="223746" cy="237272"/>
              <a:chOff x="10007410" y="2358717"/>
              <a:chExt cx="223746" cy="2372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D127930B-4F0F-EAAC-B33B-D71EDAF7DD3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543CADFE-59B7-4D39-7508-38C0C1CCB8A0}"/>
                  </a:ext>
                </a:extLst>
              </p:cNvPr>
              <p:cNvCxnSpPr>
                <a:stCxn id="292" idx="2"/>
                <a:endCxn id="292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BC6411D2-7389-868F-C399-72242E868768}"/>
                </a:ext>
              </a:extLst>
            </p:cNvPr>
            <p:cNvCxnSpPr>
              <a:cxnSpLocks/>
              <a:endCxn id="292" idx="0"/>
            </p:cNvCxnSpPr>
            <p:nvPr/>
          </p:nvCxnSpPr>
          <p:spPr>
            <a:xfrm>
              <a:off x="5203083" y="3596031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79003F34-73D3-E76B-E9BC-CF263E5EB7C6}"/>
                </a:ext>
              </a:extLst>
            </p:cNvPr>
            <p:cNvCxnSpPr>
              <a:cxnSpLocks/>
              <a:stCxn id="292" idx="4"/>
              <a:endCxn id="291" idx="3"/>
            </p:cNvCxnSpPr>
            <p:nvPr/>
          </p:nvCxnSpPr>
          <p:spPr>
            <a:xfrm flipH="1">
              <a:off x="5201378" y="4039270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等腰三角形 290">
              <a:extLst>
                <a:ext uri="{FF2B5EF4-FFF2-40B4-BE49-F238E27FC236}">
                  <a16:creationId xmlns:a16="http://schemas.microsoft.com/office/drawing/2014/main" id="{5AD9A6B2-B9AD-AC8D-A9B7-1C5026BEF37E}"/>
                </a:ext>
              </a:extLst>
            </p:cNvPr>
            <p:cNvSpPr/>
            <p:nvPr/>
          </p:nvSpPr>
          <p:spPr>
            <a:xfrm flipV="1">
              <a:off x="5122073" y="437045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4" name="直接箭头连接符 293">
            <a:extLst>
              <a:ext uri="{FF2B5EF4-FFF2-40B4-BE49-F238E27FC236}">
                <a16:creationId xmlns:a16="http://schemas.microsoft.com/office/drawing/2014/main" id="{E65EE3F7-80CA-48B0-5382-9E203D1C2B9F}"/>
              </a:ext>
            </a:extLst>
          </p:cNvPr>
          <p:cNvCxnSpPr>
            <a:cxnSpLocks/>
          </p:cNvCxnSpPr>
          <p:nvPr/>
        </p:nvCxnSpPr>
        <p:spPr>
          <a:xfrm flipH="1" flipV="1">
            <a:off x="10198876" y="5493642"/>
            <a:ext cx="6801" cy="1699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AC02377-C7B0-2F64-771B-C349DB3AE445}"/>
              </a:ext>
            </a:extLst>
          </p:cNvPr>
          <p:cNvSpPr/>
          <p:nvPr/>
        </p:nvSpPr>
        <p:spPr>
          <a:xfrm>
            <a:off x="6459792" y="5034057"/>
            <a:ext cx="2216332" cy="442725"/>
          </a:xfrm>
          <a:custGeom>
            <a:avLst/>
            <a:gdLst>
              <a:gd name="connsiteX0" fmla="*/ 0 w 3022600"/>
              <a:gd name="connsiteY0" fmla="*/ 32008 h 463808"/>
              <a:gd name="connsiteX1" fmla="*/ 1993900 w 3022600"/>
              <a:gd name="connsiteY1" fmla="*/ 44708 h 463808"/>
              <a:gd name="connsiteX2" fmla="*/ 3022600 w 3022600"/>
              <a:gd name="connsiteY2" fmla="*/ 463808 h 463808"/>
              <a:gd name="connsiteX0" fmla="*/ 0 w 3022600"/>
              <a:gd name="connsiteY0" fmla="*/ 19785 h 477950"/>
              <a:gd name="connsiteX1" fmla="*/ 1993900 w 3022600"/>
              <a:gd name="connsiteY1" fmla="*/ 58850 h 477950"/>
              <a:gd name="connsiteX2" fmla="*/ 3022600 w 3022600"/>
              <a:gd name="connsiteY2" fmla="*/ 477950 h 477950"/>
              <a:gd name="connsiteX0" fmla="*/ 0 w 3022600"/>
              <a:gd name="connsiteY0" fmla="*/ 22347 h 473920"/>
              <a:gd name="connsiteX1" fmla="*/ 1993900 w 3022600"/>
              <a:gd name="connsiteY1" fmla="*/ 54820 h 473920"/>
              <a:gd name="connsiteX2" fmla="*/ 3022600 w 3022600"/>
              <a:gd name="connsiteY2" fmla="*/ 473920 h 47392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9827 h 461400"/>
              <a:gd name="connsiteX1" fmla="*/ 2011220 w 3022600"/>
              <a:gd name="connsiteY1" fmla="*/ 121396 h 461400"/>
              <a:gd name="connsiteX2" fmla="*/ 3022600 w 3022600"/>
              <a:gd name="connsiteY2" fmla="*/ 461400 h 461400"/>
              <a:gd name="connsiteX0" fmla="*/ 0 w 3022600"/>
              <a:gd name="connsiteY0" fmla="*/ 7979 h 459552"/>
              <a:gd name="connsiteX1" fmla="*/ 2011220 w 3022600"/>
              <a:gd name="connsiteY1" fmla="*/ 119548 h 459552"/>
              <a:gd name="connsiteX2" fmla="*/ 3022600 w 3022600"/>
              <a:gd name="connsiteY2" fmla="*/ 459552 h 4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600" h="459552">
                <a:moveTo>
                  <a:pt x="0" y="7979"/>
                </a:moveTo>
                <a:cubicBezTo>
                  <a:pt x="745066" y="-21655"/>
                  <a:pt x="1509453" y="34748"/>
                  <a:pt x="2011220" y="119548"/>
                </a:cubicBezTo>
                <a:cubicBezTo>
                  <a:pt x="2437047" y="191514"/>
                  <a:pt x="2760133" y="285985"/>
                  <a:pt x="3022600" y="45955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75124B-5CE7-0509-2B05-8278F83D7945}"/>
              </a:ext>
            </a:extLst>
          </p:cNvPr>
          <p:cNvSpPr txBox="1"/>
          <p:nvPr/>
        </p:nvSpPr>
        <p:spPr>
          <a:xfrm>
            <a:off x="4907488" y="5159355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rhs_1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D38A993-382D-873B-8318-C42E53C0F86C}"/>
              </a:ext>
            </a:extLst>
          </p:cNvPr>
          <p:cNvSpPr txBox="1"/>
          <p:nvPr/>
        </p:nvSpPr>
        <p:spPr>
          <a:xfrm>
            <a:off x="7397235" y="518443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rhs_2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A30E334-89DD-906A-393E-25D1A1ABA01B}"/>
              </a:ext>
            </a:extLst>
          </p:cNvPr>
          <p:cNvCxnSpPr>
            <a:cxnSpLocks/>
          </p:cNvCxnSpPr>
          <p:nvPr/>
        </p:nvCxnSpPr>
        <p:spPr>
          <a:xfrm>
            <a:off x="4878633" y="5481304"/>
            <a:ext cx="325205" cy="15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AD55D94-00D3-EF32-E5B5-7952C0CC281D}"/>
              </a:ext>
            </a:extLst>
          </p:cNvPr>
          <p:cNvCxnSpPr>
            <a:cxnSpLocks/>
          </p:cNvCxnSpPr>
          <p:nvPr/>
        </p:nvCxnSpPr>
        <p:spPr>
          <a:xfrm flipH="1">
            <a:off x="7529556" y="5484849"/>
            <a:ext cx="453897" cy="431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795C989F-E65C-456B-9FAD-C14FEA2BC6E1}"/>
              </a:ext>
            </a:extLst>
          </p:cNvPr>
          <p:cNvSpPr/>
          <p:nvPr/>
        </p:nvSpPr>
        <p:spPr>
          <a:xfrm>
            <a:off x="5440693" y="5294471"/>
            <a:ext cx="2075586" cy="124449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184FCA7-07E0-B4F0-A0AF-2D0DE64CCB67}"/>
              </a:ext>
            </a:extLst>
          </p:cNvPr>
          <p:cNvSpPr txBox="1"/>
          <p:nvPr/>
        </p:nvSpPr>
        <p:spPr>
          <a:xfrm>
            <a:off x="7581186" y="6373565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型网络分析</a:t>
            </a: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BB065882-4143-0044-1901-3D84D46D961D}"/>
              </a:ext>
            </a:extLst>
          </p:cNvPr>
          <p:cNvSpPr/>
          <p:nvPr/>
        </p:nvSpPr>
        <p:spPr>
          <a:xfrm>
            <a:off x="1133283" y="1435100"/>
            <a:ext cx="619317" cy="1587500"/>
          </a:xfrm>
          <a:custGeom>
            <a:avLst/>
            <a:gdLst>
              <a:gd name="connsiteX0" fmla="*/ 619317 w 619317"/>
              <a:gd name="connsiteY0" fmla="*/ 0 h 1587500"/>
              <a:gd name="connsiteX1" fmla="*/ 9717 w 619317"/>
              <a:gd name="connsiteY1" fmla="*/ 647700 h 1587500"/>
              <a:gd name="connsiteX2" fmla="*/ 301817 w 619317"/>
              <a:gd name="connsiteY2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17" h="1587500">
                <a:moveTo>
                  <a:pt x="619317" y="0"/>
                </a:moveTo>
                <a:cubicBezTo>
                  <a:pt x="340975" y="191558"/>
                  <a:pt x="62634" y="383117"/>
                  <a:pt x="9717" y="647700"/>
                </a:cubicBezTo>
                <a:cubicBezTo>
                  <a:pt x="-43200" y="912283"/>
                  <a:pt x="129308" y="1249891"/>
                  <a:pt x="301817" y="15875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2B551CD-2D9A-287E-2AD8-D0CB95C38CE5}"/>
              </a:ext>
            </a:extLst>
          </p:cNvPr>
          <p:cNvSpPr txBox="1"/>
          <p:nvPr/>
        </p:nvSpPr>
        <p:spPr>
          <a:xfrm>
            <a:off x="497075" y="193719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7BC060EB-DF49-8DD7-FB7B-48121FE97B19}"/>
              </a:ext>
            </a:extLst>
          </p:cNvPr>
          <p:cNvSpPr/>
          <p:nvPr/>
        </p:nvSpPr>
        <p:spPr>
          <a:xfrm>
            <a:off x="869324" y="3400721"/>
            <a:ext cx="619317" cy="1587500"/>
          </a:xfrm>
          <a:custGeom>
            <a:avLst/>
            <a:gdLst>
              <a:gd name="connsiteX0" fmla="*/ 619317 w 619317"/>
              <a:gd name="connsiteY0" fmla="*/ 0 h 1587500"/>
              <a:gd name="connsiteX1" fmla="*/ 9717 w 619317"/>
              <a:gd name="connsiteY1" fmla="*/ 647700 h 1587500"/>
              <a:gd name="connsiteX2" fmla="*/ 301817 w 619317"/>
              <a:gd name="connsiteY2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17" h="1587500">
                <a:moveTo>
                  <a:pt x="619317" y="0"/>
                </a:moveTo>
                <a:cubicBezTo>
                  <a:pt x="340975" y="191558"/>
                  <a:pt x="62634" y="383117"/>
                  <a:pt x="9717" y="647700"/>
                </a:cubicBezTo>
                <a:cubicBezTo>
                  <a:pt x="-43200" y="912283"/>
                  <a:pt x="129308" y="1249891"/>
                  <a:pt x="301817" y="15875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6E486D7-7436-5500-EFB2-68A7B44CAC5A}"/>
              </a:ext>
            </a:extLst>
          </p:cNvPr>
          <p:cNvSpPr txBox="1"/>
          <p:nvPr/>
        </p:nvSpPr>
        <p:spPr>
          <a:xfrm>
            <a:off x="233116" y="39028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C6470E-BCE3-C413-41EF-2615B6E0F7A9}"/>
                  </a:ext>
                </a:extLst>
              </p:cNvPr>
              <p:cNvSpPr txBox="1"/>
              <p:nvPr/>
            </p:nvSpPr>
            <p:spPr>
              <a:xfrm>
                <a:off x="3810061" y="2899824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C6470E-BCE3-C413-41EF-2615B6E0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61" y="2899824"/>
                <a:ext cx="510268" cy="302199"/>
              </a:xfrm>
              <a:prstGeom prst="rect">
                <a:avLst/>
              </a:prstGeom>
              <a:blipFill>
                <a:blip r:embed="rId16"/>
                <a:stretch>
                  <a:fillRect l="-8333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FB46EC8-9BCF-EBAC-DB98-8B2B46D4A81B}"/>
                  </a:ext>
                </a:extLst>
              </p:cNvPr>
              <p:cNvSpPr txBox="1"/>
              <p:nvPr/>
            </p:nvSpPr>
            <p:spPr>
              <a:xfrm>
                <a:off x="8283277" y="2931051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FB46EC8-9BCF-EBAC-DB98-8B2B46D4A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277" y="2931051"/>
                <a:ext cx="510268" cy="302199"/>
              </a:xfrm>
              <a:prstGeom prst="rect">
                <a:avLst/>
              </a:prstGeom>
              <a:blipFill>
                <a:blip r:embed="rId17"/>
                <a:stretch>
                  <a:fillRect l="-9524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73701D8-5915-4250-B002-313A85A5F195}"/>
                  </a:ext>
                </a:extLst>
              </p:cNvPr>
              <p:cNvSpPr txBox="1"/>
              <p:nvPr/>
            </p:nvSpPr>
            <p:spPr>
              <a:xfrm>
                <a:off x="3349611" y="5098997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73701D8-5915-4250-B002-313A85A5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11" y="5098997"/>
                <a:ext cx="510268" cy="302199"/>
              </a:xfrm>
              <a:prstGeom prst="rect">
                <a:avLst/>
              </a:prstGeom>
              <a:blipFill>
                <a:blip r:embed="rId18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54DE7C4-F53C-2105-2E09-76040713ACDD}"/>
                  </a:ext>
                </a:extLst>
              </p:cNvPr>
              <p:cNvSpPr txBox="1"/>
              <p:nvPr/>
            </p:nvSpPr>
            <p:spPr>
              <a:xfrm>
                <a:off x="9197359" y="5109957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54DE7C4-F53C-2105-2E09-76040713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359" y="5109957"/>
                <a:ext cx="510268" cy="302199"/>
              </a:xfrm>
              <a:prstGeom prst="rect">
                <a:avLst/>
              </a:prstGeom>
              <a:blipFill>
                <a:blip r:embed="rId19"/>
                <a:stretch>
                  <a:fillRect l="-9639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6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stage </a:t>
            </a:r>
            <a:r>
              <a:rPr lang="en-US" altLang="zh-CN" dirty="0" err="1"/>
              <a:t>ccb</a:t>
            </a:r>
            <a:r>
              <a:rPr lang="en-US" altLang="zh-CN" dirty="0"/>
              <a:t> + lump cap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8A8025-E9EF-5831-AC7C-C7EA26F0398E}"/>
                  </a:ext>
                </a:extLst>
              </p:cNvPr>
              <p:cNvSpPr txBox="1"/>
              <p:nvPr/>
            </p:nvSpPr>
            <p:spPr>
              <a:xfrm>
                <a:off x="4173110" y="1549394"/>
                <a:ext cx="2956825" cy="547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𝑟h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𝑟h𝑠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8A8025-E9EF-5831-AC7C-C7EA26F0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10" y="1549394"/>
                <a:ext cx="2956825" cy="547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FA7A27-0807-95F1-F870-703ABBB4DB0A}"/>
                  </a:ext>
                </a:extLst>
              </p:cNvPr>
              <p:cNvSpPr txBox="1"/>
              <p:nvPr/>
            </p:nvSpPr>
            <p:spPr>
              <a:xfrm>
                <a:off x="3677192" y="3423055"/>
                <a:ext cx="384236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𝑑𝑒𝑛𝑢𝑚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FA7A27-0807-95F1-F870-703ABBB4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92" y="3423055"/>
                <a:ext cx="384236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E7FA8E8-CE3C-D024-F933-B2907CE82AF0}"/>
                  </a:ext>
                </a:extLst>
              </p:cNvPr>
              <p:cNvSpPr txBox="1"/>
              <p:nvPr/>
            </p:nvSpPr>
            <p:spPr>
              <a:xfrm>
                <a:off x="3817972" y="3783318"/>
                <a:ext cx="4404119" cy="360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𝑑𝑒𝑛𝑢𝑚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E7FA8E8-CE3C-D024-F933-B2907CE82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72" y="3783318"/>
                <a:ext cx="4404119" cy="360996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EB5884-C306-C5DA-7EF4-03E9BE34EFA4}"/>
                  </a:ext>
                </a:extLst>
              </p:cNvPr>
              <p:cNvSpPr txBox="1"/>
              <p:nvPr/>
            </p:nvSpPr>
            <p:spPr>
              <a:xfrm>
                <a:off x="3841520" y="4187927"/>
                <a:ext cx="4330220" cy="360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𝑟h𝑠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𝑑𝑒𝑛𝑢𝑚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EB5884-C306-C5DA-7EF4-03E9BE34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20" y="4187927"/>
                <a:ext cx="4330220" cy="360996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内容占位符 15">
            <a:extLst>
              <a:ext uri="{FF2B5EF4-FFF2-40B4-BE49-F238E27FC236}">
                <a16:creationId xmlns:a16="http://schemas.microsoft.com/office/drawing/2014/main" id="{8FEEE96E-C6B7-3CF4-0E71-14A5C195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11" y="1008995"/>
            <a:ext cx="4806035" cy="513917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节点电压方程：双节点</a:t>
            </a: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5033C7B-7BCE-182D-5EC6-453F8311BD1A}"/>
              </a:ext>
            </a:extLst>
          </p:cNvPr>
          <p:cNvGrpSpPr/>
          <p:nvPr/>
        </p:nvGrpSpPr>
        <p:grpSpPr>
          <a:xfrm>
            <a:off x="1244296" y="4782960"/>
            <a:ext cx="9210989" cy="1849348"/>
            <a:chOff x="1416068" y="4689618"/>
            <a:chExt cx="9210989" cy="1849348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ECDDFEC-0607-C0B3-1B28-A50D2CD38733}"/>
                </a:ext>
              </a:extLst>
            </p:cNvPr>
            <p:cNvSpPr/>
            <p:nvPr/>
          </p:nvSpPr>
          <p:spPr>
            <a:xfrm flipH="1">
              <a:off x="3995298" y="5046481"/>
              <a:ext cx="2216332" cy="442725"/>
            </a:xfrm>
            <a:custGeom>
              <a:avLst/>
              <a:gdLst>
                <a:gd name="connsiteX0" fmla="*/ 0 w 3022600"/>
                <a:gd name="connsiteY0" fmla="*/ 32008 h 463808"/>
                <a:gd name="connsiteX1" fmla="*/ 1993900 w 3022600"/>
                <a:gd name="connsiteY1" fmla="*/ 44708 h 463808"/>
                <a:gd name="connsiteX2" fmla="*/ 3022600 w 3022600"/>
                <a:gd name="connsiteY2" fmla="*/ 463808 h 463808"/>
                <a:gd name="connsiteX0" fmla="*/ 0 w 3022600"/>
                <a:gd name="connsiteY0" fmla="*/ 19785 h 477950"/>
                <a:gd name="connsiteX1" fmla="*/ 1993900 w 3022600"/>
                <a:gd name="connsiteY1" fmla="*/ 58850 h 477950"/>
                <a:gd name="connsiteX2" fmla="*/ 3022600 w 3022600"/>
                <a:gd name="connsiteY2" fmla="*/ 477950 h 477950"/>
                <a:gd name="connsiteX0" fmla="*/ 0 w 3022600"/>
                <a:gd name="connsiteY0" fmla="*/ 22347 h 473920"/>
                <a:gd name="connsiteX1" fmla="*/ 1993900 w 3022600"/>
                <a:gd name="connsiteY1" fmla="*/ 54820 h 473920"/>
                <a:gd name="connsiteX2" fmla="*/ 3022600 w 3022600"/>
                <a:gd name="connsiteY2" fmla="*/ 473920 h 47392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9827 h 461400"/>
                <a:gd name="connsiteX1" fmla="*/ 2011220 w 3022600"/>
                <a:gd name="connsiteY1" fmla="*/ 121396 h 461400"/>
                <a:gd name="connsiteX2" fmla="*/ 3022600 w 3022600"/>
                <a:gd name="connsiteY2" fmla="*/ 461400 h 461400"/>
                <a:gd name="connsiteX0" fmla="*/ 0 w 3022600"/>
                <a:gd name="connsiteY0" fmla="*/ 7979 h 459552"/>
                <a:gd name="connsiteX1" fmla="*/ 2011220 w 3022600"/>
                <a:gd name="connsiteY1" fmla="*/ 119548 h 459552"/>
                <a:gd name="connsiteX2" fmla="*/ 3022600 w 3022600"/>
                <a:gd name="connsiteY2" fmla="*/ 459552 h 45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600" h="459552">
                  <a:moveTo>
                    <a:pt x="0" y="7979"/>
                  </a:moveTo>
                  <a:cubicBezTo>
                    <a:pt x="745066" y="-21655"/>
                    <a:pt x="1509453" y="34748"/>
                    <a:pt x="2011220" y="119548"/>
                  </a:cubicBezTo>
                  <a:cubicBezTo>
                    <a:pt x="2437047" y="191514"/>
                    <a:pt x="2760133" y="285985"/>
                    <a:pt x="3022600" y="45955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23FCB3D-BC08-898D-2753-D409817340F2}"/>
                </a:ext>
              </a:extLst>
            </p:cNvPr>
            <p:cNvSpPr/>
            <p:nvPr/>
          </p:nvSpPr>
          <p:spPr>
            <a:xfrm>
              <a:off x="2029638" y="5033415"/>
              <a:ext cx="780055" cy="910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1F0569A-EA3A-6F75-B046-45D688FC0A65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2809693" y="5485299"/>
              <a:ext cx="7395984" cy="34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23FDF13-D41A-3D3B-F6C4-2A67FEC33A87}"/>
                </a:ext>
              </a:extLst>
            </p:cNvPr>
            <p:cNvCxnSpPr>
              <a:cxnSpLocks/>
            </p:cNvCxnSpPr>
            <p:nvPr/>
          </p:nvCxnSpPr>
          <p:spPr>
            <a:xfrm>
              <a:off x="1701738" y="5486731"/>
              <a:ext cx="327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316CF34-245F-2BDF-1447-723F9F0BF61C}"/>
                </a:ext>
              </a:extLst>
            </p:cNvPr>
            <p:cNvSpPr txBox="1"/>
            <p:nvPr/>
          </p:nvSpPr>
          <p:spPr>
            <a:xfrm>
              <a:off x="2211669" y="529928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ccb1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9EDACE0-E09D-2B91-AA51-E51F89679A7B}"/>
                </a:ext>
              </a:extLst>
            </p:cNvPr>
            <p:cNvSpPr txBox="1"/>
            <p:nvPr/>
          </p:nvSpPr>
          <p:spPr>
            <a:xfrm>
              <a:off x="1416068" y="5179923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4B4D127-EBF8-31FF-018D-683D99F659AB}"/>
                </a:ext>
              </a:extLst>
            </p:cNvPr>
            <p:cNvSpPr txBox="1"/>
            <p:nvPr/>
          </p:nvSpPr>
          <p:spPr>
            <a:xfrm>
              <a:off x="2947255" y="5474139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3777C92-D388-5AE3-6F41-2138D972D15F}"/>
                </a:ext>
              </a:extLst>
            </p:cNvPr>
            <p:cNvCxnSpPr>
              <a:cxnSpLocks/>
            </p:cNvCxnSpPr>
            <p:nvPr/>
          </p:nvCxnSpPr>
          <p:spPr>
            <a:xfrm>
              <a:off x="2999116" y="5491972"/>
              <a:ext cx="1433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4369228-A3C2-A7EF-F44E-93ECB619A8A3}"/>
                </a:ext>
              </a:extLst>
            </p:cNvPr>
            <p:cNvSpPr txBox="1"/>
            <p:nvPr/>
          </p:nvSpPr>
          <p:spPr>
            <a:xfrm>
              <a:off x="10282091" y="567159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D5257CC-0713-3A69-E707-FBC70FD198F6}"/>
                </a:ext>
              </a:extLst>
            </p:cNvPr>
            <p:cNvCxnSpPr>
              <a:cxnSpLocks/>
            </p:cNvCxnSpPr>
            <p:nvPr/>
          </p:nvCxnSpPr>
          <p:spPr>
            <a:xfrm>
              <a:off x="7296589" y="5493399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C365448-A481-BB1F-7F28-00126806E0A0}"/>
                </a:ext>
              </a:extLst>
            </p:cNvPr>
            <p:cNvCxnSpPr>
              <a:cxnSpLocks/>
            </p:cNvCxnSpPr>
            <p:nvPr/>
          </p:nvCxnSpPr>
          <p:spPr>
            <a:xfrm>
              <a:off x="7295277" y="5819827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29D6C60A-E111-F57C-4BAA-AA3A41BF1670}"/>
                </a:ext>
              </a:extLst>
            </p:cNvPr>
            <p:cNvSpPr/>
            <p:nvPr/>
          </p:nvSpPr>
          <p:spPr>
            <a:xfrm flipV="1">
              <a:off x="7215972" y="626015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B68E095-F2C5-012D-A847-DF1E74C75774}"/>
                </a:ext>
              </a:extLst>
            </p:cNvPr>
            <p:cNvSpPr/>
            <p:nvPr/>
          </p:nvSpPr>
          <p:spPr>
            <a:xfrm>
              <a:off x="7230971" y="5668238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B145447-ECAC-FC34-ECD1-D495DF385163}"/>
                    </a:ext>
                  </a:extLst>
                </p:cNvPr>
                <p:cNvSpPr txBox="1"/>
                <p:nvPr/>
              </p:nvSpPr>
              <p:spPr>
                <a:xfrm>
                  <a:off x="6545975" y="5636105"/>
                  <a:ext cx="749300" cy="4971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B145447-ECAC-FC34-ECD1-D495DF385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975" y="5636105"/>
                  <a:ext cx="749300" cy="49712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8F81CD2-5DCE-4FBF-C070-786108D96045}"/>
                </a:ext>
              </a:extLst>
            </p:cNvPr>
            <p:cNvGrpSpPr/>
            <p:nvPr/>
          </p:nvGrpSpPr>
          <p:grpSpPr>
            <a:xfrm>
              <a:off x="8571687" y="5691694"/>
              <a:ext cx="223746" cy="237272"/>
              <a:chOff x="10007410" y="2358717"/>
              <a:chExt cx="223746" cy="237272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5FCE245-6678-8F33-2062-E3EEE81526DC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51BDAA3D-AA3D-C7A5-6119-F9E6108BBD22}"/>
                  </a:ext>
                </a:extLst>
              </p:cNvPr>
              <p:cNvCxnSpPr>
                <a:stCxn id="41" idx="2"/>
                <a:endCxn id="41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7E86376-1E25-C4FE-3771-42C3968D0073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8683560" y="5485727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DD5BF03-F2DF-C9D6-7128-35D19A1D4B06}"/>
                </a:ext>
              </a:extLst>
            </p:cNvPr>
            <p:cNvCxnSpPr>
              <a:cxnSpLocks/>
              <a:stCxn id="41" idx="4"/>
              <a:endCxn id="45" idx="3"/>
            </p:cNvCxnSpPr>
            <p:nvPr/>
          </p:nvCxnSpPr>
          <p:spPr>
            <a:xfrm flipH="1">
              <a:off x="8681855" y="5928966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5135E47B-953B-96D0-E2A7-544CA4EE78DE}"/>
                </a:ext>
              </a:extLst>
            </p:cNvPr>
            <p:cNvSpPr/>
            <p:nvPr/>
          </p:nvSpPr>
          <p:spPr>
            <a:xfrm flipV="1">
              <a:off x="8602550" y="6260153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30FA812B-FA5E-A21F-66FB-61B8DB3EF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4235" y="5506470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161DABA-97F1-B171-DCF1-83D094F40F74}"/>
                    </a:ext>
                  </a:extLst>
                </p:cNvPr>
                <p:cNvSpPr txBox="1"/>
                <p:nvPr/>
              </p:nvSpPr>
              <p:spPr>
                <a:xfrm>
                  <a:off x="8758535" y="5564967"/>
                  <a:ext cx="747518" cy="461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161DABA-97F1-B171-DCF1-83D094F40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35" y="5564967"/>
                  <a:ext cx="747518" cy="461217"/>
                </a:xfrm>
                <a:prstGeom prst="rect">
                  <a:avLst/>
                </a:prstGeom>
                <a:blipFill>
                  <a:blip r:embed="rId18"/>
                  <a:stretch>
                    <a:fillRect r="-7377" b="-1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3E067D0-433E-571A-FE94-B3FEBAB87834}"/>
                </a:ext>
              </a:extLst>
            </p:cNvPr>
            <p:cNvGrpSpPr/>
            <p:nvPr/>
          </p:nvGrpSpPr>
          <p:grpSpPr>
            <a:xfrm>
              <a:off x="3205122" y="5697105"/>
              <a:ext cx="223746" cy="237272"/>
              <a:chOff x="10007410" y="2358717"/>
              <a:chExt cx="223746" cy="237272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3654C273-67F7-5C83-F33F-EB3201C0493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4FCC691F-3976-63F0-7815-0FF452B7941E}"/>
                  </a:ext>
                </a:extLst>
              </p:cNvPr>
              <p:cNvCxnSpPr>
                <a:stCxn id="49" idx="2"/>
                <a:endCxn id="49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0BDB9471-9F52-55AF-28FF-341667D5B08A}"/>
                </a:ext>
              </a:extLst>
            </p:cNvPr>
            <p:cNvCxnSpPr>
              <a:cxnSpLocks/>
            </p:cNvCxnSpPr>
            <p:nvPr/>
          </p:nvCxnSpPr>
          <p:spPr>
            <a:xfrm>
              <a:off x="3316995" y="5491138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E79879F-83EF-B8F6-36C1-3A0C826AF2D0}"/>
                </a:ext>
              </a:extLst>
            </p:cNvPr>
            <p:cNvCxnSpPr>
              <a:cxnSpLocks/>
              <a:stCxn id="49" idx="4"/>
              <a:endCxn id="53" idx="3"/>
            </p:cNvCxnSpPr>
            <p:nvPr/>
          </p:nvCxnSpPr>
          <p:spPr>
            <a:xfrm flipH="1">
              <a:off x="3315290" y="5934377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038702D7-1136-0226-F07A-0FF0C1D93939}"/>
                </a:ext>
              </a:extLst>
            </p:cNvPr>
            <p:cNvSpPr/>
            <p:nvPr/>
          </p:nvSpPr>
          <p:spPr>
            <a:xfrm flipV="1">
              <a:off x="3235985" y="626556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19A2D48F-98DE-B3F4-7335-895DE03564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7670" y="5511881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3C5133AC-25DE-B3B6-28D0-4E1207D27DCC}"/>
                    </a:ext>
                  </a:extLst>
                </p:cNvPr>
                <p:cNvSpPr txBox="1"/>
                <p:nvPr/>
              </p:nvSpPr>
              <p:spPr>
                <a:xfrm>
                  <a:off x="2422684" y="5976479"/>
                  <a:ext cx="747518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3C5133AC-25DE-B3B6-28D0-4E1207D27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684" y="5976479"/>
                  <a:ext cx="747518" cy="497059"/>
                </a:xfrm>
                <a:prstGeom prst="rect">
                  <a:avLst/>
                </a:prstGeom>
                <a:blipFill>
                  <a:blip r:embed="rId19"/>
                  <a:stretch>
                    <a:fillRect r="-4098"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843FD568-6260-07AA-F36E-104266AED71C}"/>
                </a:ext>
              </a:extLst>
            </p:cNvPr>
            <p:cNvSpPr/>
            <p:nvPr/>
          </p:nvSpPr>
          <p:spPr>
            <a:xfrm rot="16200000">
              <a:off x="6156930" y="5364088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C283B05-7250-F195-B3C8-8A007A116E65}"/>
                </a:ext>
              </a:extLst>
            </p:cNvPr>
            <p:cNvGrpSpPr/>
            <p:nvPr/>
          </p:nvGrpSpPr>
          <p:grpSpPr>
            <a:xfrm rot="16200000">
              <a:off x="6222023" y="4927461"/>
              <a:ext cx="223746" cy="237272"/>
              <a:chOff x="10007410" y="2358717"/>
              <a:chExt cx="223746" cy="237272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3C5B8720-C2D0-1348-13C6-5CADA04C8E45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17CE5F2F-0726-91E2-E3FB-3650F2EE6E5C}"/>
                  </a:ext>
                </a:extLst>
              </p:cNvPr>
              <p:cNvCxnSpPr>
                <a:stCxn id="58" idx="2"/>
                <a:endCxn id="58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8D5F36B8-BEAC-63B9-8913-A50667A7F2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10920" y="4964538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DB6B113C-EB08-CFFF-9D21-8221AD1BD143}"/>
                    </a:ext>
                  </a:extLst>
                </p:cNvPr>
                <p:cNvSpPr txBox="1"/>
                <p:nvPr/>
              </p:nvSpPr>
              <p:spPr>
                <a:xfrm>
                  <a:off x="5888658" y="5538384"/>
                  <a:ext cx="749300" cy="4389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DB6B113C-EB08-CFFF-9D21-8221AD1BD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58" y="5538384"/>
                  <a:ext cx="749300" cy="4389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CFAAF77A-CE98-0173-E6B6-6325AF6040DA}"/>
                    </a:ext>
                  </a:extLst>
                </p:cNvPr>
                <p:cNvSpPr txBox="1"/>
                <p:nvPr/>
              </p:nvSpPr>
              <p:spPr>
                <a:xfrm>
                  <a:off x="6389984" y="4689618"/>
                  <a:ext cx="1164112" cy="3558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0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0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CFAAF77A-CE98-0173-E6B6-6325AF604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984" y="4689618"/>
                  <a:ext cx="1164112" cy="355803"/>
                </a:xfrm>
                <a:prstGeom prst="rect">
                  <a:avLst/>
                </a:prstGeom>
                <a:blipFill>
                  <a:blip r:embed="rId21"/>
                  <a:stretch>
                    <a:fillRect r="-10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C9D11425-DFD5-24EE-E866-C1614578C65E}"/>
                </a:ext>
              </a:extLst>
            </p:cNvPr>
            <p:cNvCxnSpPr>
              <a:cxnSpLocks/>
            </p:cNvCxnSpPr>
            <p:nvPr/>
          </p:nvCxnSpPr>
          <p:spPr>
            <a:xfrm>
              <a:off x="5651724" y="5487862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F4AED75-BD58-E259-3975-E165F27FFFDB}"/>
                </a:ext>
              </a:extLst>
            </p:cNvPr>
            <p:cNvCxnSpPr>
              <a:cxnSpLocks/>
            </p:cNvCxnSpPr>
            <p:nvPr/>
          </p:nvCxnSpPr>
          <p:spPr>
            <a:xfrm>
              <a:off x="5650412" y="5814290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146A386F-70DF-E072-6F41-0445FA19C94E}"/>
                </a:ext>
              </a:extLst>
            </p:cNvPr>
            <p:cNvSpPr/>
            <p:nvPr/>
          </p:nvSpPr>
          <p:spPr>
            <a:xfrm flipV="1">
              <a:off x="5571107" y="625461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AF613A38-CA2A-E3CA-F849-993457B7B511}"/>
                </a:ext>
              </a:extLst>
            </p:cNvPr>
            <p:cNvSpPr/>
            <p:nvPr/>
          </p:nvSpPr>
          <p:spPr>
            <a:xfrm>
              <a:off x="5586106" y="5662701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90FDC8A-2A11-5852-0E29-F27C9C836AD4}"/>
                    </a:ext>
                  </a:extLst>
                </p:cNvPr>
                <p:cNvSpPr txBox="1"/>
                <p:nvPr/>
              </p:nvSpPr>
              <p:spPr>
                <a:xfrm>
                  <a:off x="5731418" y="6019590"/>
                  <a:ext cx="749300" cy="4582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90FDC8A-2A11-5852-0E29-F27C9C836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418" y="6019590"/>
                  <a:ext cx="749300" cy="45820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1AA32CE-A22E-06F6-0E46-FC1B9B4BEA02}"/>
                </a:ext>
              </a:extLst>
            </p:cNvPr>
            <p:cNvGrpSpPr/>
            <p:nvPr/>
          </p:nvGrpSpPr>
          <p:grpSpPr>
            <a:xfrm>
              <a:off x="3712744" y="5695049"/>
              <a:ext cx="223746" cy="237272"/>
              <a:chOff x="10007410" y="2358717"/>
              <a:chExt cx="223746" cy="237272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668F2116-8C2B-C634-F1D3-D57127D45B0D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8A63608A-B3A9-D95B-13C7-D7CEB1C898D2}"/>
                  </a:ext>
                </a:extLst>
              </p:cNvPr>
              <p:cNvCxnSpPr>
                <a:stCxn id="69" idx="2"/>
                <a:endCxn id="69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04C4E5E6-2C54-3B09-4944-22E55C77EE9B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3824617" y="5489082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D8D2C7A-FDD8-BE7F-5781-41F63632E9F8}"/>
                </a:ext>
              </a:extLst>
            </p:cNvPr>
            <p:cNvCxnSpPr>
              <a:cxnSpLocks/>
              <a:stCxn id="69" idx="4"/>
              <a:endCxn id="73" idx="3"/>
            </p:cNvCxnSpPr>
            <p:nvPr/>
          </p:nvCxnSpPr>
          <p:spPr>
            <a:xfrm flipH="1">
              <a:off x="3822912" y="5932321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9A05693B-8D1E-0355-95CA-A8449D117789}"/>
                </a:ext>
              </a:extLst>
            </p:cNvPr>
            <p:cNvSpPr/>
            <p:nvPr/>
          </p:nvSpPr>
          <p:spPr>
            <a:xfrm flipV="1">
              <a:off x="3743607" y="6263508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FCD79821-A0C1-ED1A-D008-1214A1A7CB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5292" y="5509825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FA3DFDB-99B3-3FC0-6CBA-72924BAF2C76}"/>
                    </a:ext>
                  </a:extLst>
                </p:cNvPr>
                <p:cNvSpPr txBox="1"/>
                <p:nvPr/>
              </p:nvSpPr>
              <p:spPr>
                <a:xfrm>
                  <a:off x="3848964" y="5860838"/>
                  <a:ext cx="747518" cy="4047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FA3DFDB-99B3-3FC0-6CBA-72924BAF2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964" y="5860838"/>
                  <a:ext cx="747518" cy="404726"/>
                </a:xfrm>
                <a:prstGeom prst="rect">
                  <a:avLst/>
                </a:prstGeom>
                <a:blipFill>
                  <a:blip r:embed="rId23"/>
                  <a:stretch>
                    <a:fillRect r="-373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7DCF2CA9-1FD4-C485-253C-194259E060EE}"/>
                </a:ext>
              </a:extLst>
            </p:cNvPr>
            <p:cNvGrpSpPr/>
            <p:nvPr/>
          </p:nvGrpSpPr>
          <p:grpSpPr>
            <a:xfrm>
              <a:off x="10092619" y="5503968"/>
              <a:ext cx="223746" cy="857101"/>
              <a:chOff x="5091210" y="3596031"/>
              <a:chExt cx="223746" cy="857101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9672391C-6B3A-8A36-652D-64FF807C8989}"/>
                  </a:ext>
                </a:extLst>
              </p:cNvPr>
              <p:cNvGrpSpPr/>
              <p:nvPr/>
            </p:nvGrpSpPr>
            <p:grpSpPr>
              <a:xfrm>
                <a:off x="5091210" y="3801998"/>
                <a:ext cx="223746" cy="237272"/>
                <a:chOff x="10007410" y="2358717"/>
                <a:chExt cx="223746" cy="237272"/>
              </a:xfrm>
            </p:grpSpPr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7CC5625-E994-520D-0AA6-7E589B281325}"/>
                    </a:ext>
                  </a:extLst>
                </p:cNvPr>
                <p:cNvSpPr/>
                <p:nvPr/>
              </p:nvSpPr>
              <p:spPr>
                <a:xfrm>
                  <a:off x="10007410" y="2358717"/>
                  <a:ext cx="223746" cy="23727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47CD0926-DC5E-B32C-D2DB-01F9460DFE14}"/>
                    </a:ext>
                  </a:extLst>
                </p:cNvPr>
                <p:cNvCxnSpPr>
                  <a:stCxn id="81" idx="2"/>
                  <a:endCxn id="81" idx="6"/>
                </p:cNvCxnSpPr>
                <p:nvPr/>
              </p:nvCxnSpPr>
              <p:spPr>
                <a:xfrm>
                  <a:off x="10007410" y="2477353"/>
                  <a:ext cx="2237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BAA5C955-9483-55E3-5034-D9B862947C08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5203083" y="3596031"/>
                <a:ext cx="0" cy="2059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9C49E66-6513-6877-8766-41409443246B}"/>
                  </a:ext>
                </a:extLst>
              </p:cNvPr>
              <p:cNvCxnSpPr>
                <a:cxnSpLocks/>
                <a:stCxn id="81" idx="4"/>
                <a:endCxn id="80" idx="3"/>
              </p:cNvCxnSpPr>
              <p:nvPr/>
            </p:nvCxnSpPr>
            <p:spPr>
              <a:xfrm flipH="1">
                <a:off x="5201378" y="4039270"/>
                <a:ext cx="1705" cy="3311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等腰三角形 79">
                <a:extLst>
                  <a:ext uri="{FF2B5EF4-FFF2-40B4-BE49-F238E27FC236}">
                    <a16:creationId xmlns:a16="http://schemas.microsoft.com/office/drawing/2014/main" id="{410A6DD7-8AB7-ED92-C410-2F90CA0AA7D5}"/>
                  </a:ext>
                </a:extLst>
              </p:cNvPr>
              <p:cNvSpPr/>
              <p:nvPr/>
            </p:nvSpPr>
            <p:spPr>
              <a:xfrm flipV="1">
                <a:off x="5122073" y="4370457"/>
                <a:ext cx="158609" cy="82675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D7A866EA-2A68-4268-7D63-56DA5DF663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98876" y="5493642"/>
              <a:ext cx="6801" cy="1699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34C1D00-AD4B-C953-B256-8531427852AF}"/>
                </a:ext>
              </a:extLst>
            </p:cNvPr>
            <p:cNvSpPr/>
            <p:nvPr/>
          </p:nvSpPr>
          <p:spPr>
            <a:xfrm>
              <a:off x="6459792" y="5034057"/>
              <a:ext cx="2216332" cy="442725"/>
            </a:xfrm>
            <a:custGeom>
              <a:avLst/>
              <a:gdLst>
                <a:gd name="connsiteX0" fmla="*/ 0 w 3022600"/>
                <a:gd name="connsiteY0" fmla="*/ 32008 h 463808"/>
                <a:gd name="connsiteX1" fmla="*/ 1993900 w 3022600"/>
                <a:gd name="connsiteY1" fmla="*/ 44708 h 463808"/>
                <a:gd name="connsiteX2" fmla="*/ 3022600 w 3022600"/>
                <a:gd name="connsiteY2" fmla="*/ 463808 h 463808"/>
                <a:gd name="connsiteX0" fmla="*/ 0 w 3022600"/>
                <a:gd name="connsiteY0" fmla="*/ 19785 h 477950"/>
                <a:gd name="connsiteX1" fmla="*/ 1993900 w 3022600"/>
                <a:gd name="connsiteY1" fmla="*/ 58850 h 477950"/>
                <a:gd name="connsiteX2" fmla="*/ 3022600 w 3022600"/>
                <a:gd name="connsiteY2" fmla="*/ 477950 h 477950"/>
                <a:gd name="connsiteX0" fmla="*/ 0 w 3022600"/>
                <a:gd name="connsiteY0" fmla="*/ 22347 h 473920"/>
                <a:gd name="connsiteX1" fmla="*/ 1993900 w 3022600"/>
                <a:gd name="connsiteY1" fmla="*/ 54820 h 473920"/>
                <a:gd name="connsiteX2" fmla="*/ 3022600 w 3022600"/>
                <a:gd name="connsiteY2" fmla="*/ 473920 h 47392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9827 h 461400"/>
                <a:gd name="connsiteX1" fmla="*/ 2011220 w 3022600"/>
                <a:gd name="connsiteY1" fmla="*/ 121396 h 461400"/>
                <a:gd name="connsiteX2" fmla="*/ 3022600 w 3022600"/>
                <a:gd name="connsiteY2" fmla="*/ 461400 h 461400"/>
                <a:gd name="connsiteX0" fmla="*/ 0 w 3022600"/>
                <a:gd name="connsiteY0" fmla="*/ 7979 h 459552"/>
                <a:gd name="connsiteX1" fmla="*/ 2011220 w 3022600"/>
                <a:gd name="connsiteY1" fmla="*/ 119548 h 459552"/>
                <a:gd name="connsiteX2" fmla="*/ 3022600 w 3022600"/>
                <a:gd name="connsiteY2" fmla="*/ 459552 h 45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600" h="459552">
                  <a:moveTo>
                    <a:pt x="0" y="7979"/>
                  </a:moveTo>
                  <a:cubicBezTo>
                    <a:pt x="745066" y="-21655"/>
                    <a:pt x="1509453" y="34748"/>
                    <a:pt x="2011220" y="119548"/>
                  </a:cubicBezTo>
                  <a:cubicBezTo>
                    <a:pt x="2437047" y="191514"/>
                    <a:pt x="2760133" y="285985"/>
                    <a:pt x="3022600" y="45955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20A19F2D-FB31-513A-25CE-75BC360029BA}"/>
                </a:ext>
              </a:extLst>
            </p:cNvPr>
            <p:cNvSpPr txBox="1"/>
            <p:nvPr/>
          </p:nvSpPr>
          <p:spPr>
            <a:xfrm>
              <a:off x="4907488" y="5159355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rhs_1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A8E90ADE-2D3E-FF4E-1499-E7F8CB8053C5}"/>
                </a:ext>
              </a:extLst>
            </p:cNvPr>
            <p:cNvSpPr txBox="1"/>
            <p:nvPr/>
          </p:nvSpPr>
          <p:spPr>
            <a:xfrm>
              <a:off x="7397235" y="5184433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rhs_2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F87BAC5D-40F7-C82A-3EF1-F4ED7E5F7C7D}"/>
                </a:ext>
              </a:extLst>
            </p:cNvPr>
            <p:cNvCxnSpPr>
              <a:cxnSpLocks/>
            </p:cNvCxnSpPr>
            <p:nvPr/>
          </p:nvCxnSpPr>
          <p:spPr>
            <a:xfrm>
              <a:off x="4878633" y="5481304"/>
              <a:ext cx="325205" cy="15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16FE02DA-4BF2-81FB-276C-765AE5B4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556" y="5484849"/>
              <a:ext cx="453897" cy="43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E7920D6D-CC99-4502-7583-B9F8AC603391}"/>
                </a:ext>
              </a:extLst>
            </p:cNvPr>
            <p:cNvSpPr/>
            <p:nvPr/>
          </p:nvSpPr>
          <p:spPr>
            <a:xfrm>
              <a:off x="5440693" y="5294471"/>
              <a:ext cx="2075586" cy="1244495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891EBCC4-F649-7A77-3AF3-AB00F007D5C9}"/>
                    </a:ext>
                  </a:extLst>
                </p:cNvPr>
                <p:cNvSpPr txBox="1"/>
                <p:nvPr/>
              </p:nvSpPr>
              <p:spPr>
                <a:xfrm>
                  <a:off x="3349611" y="5098997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891EBCC4-F649-7A77-3AF3-AB00F007D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611" y="5098997"/>
                  <a:ext cx="510268" cy="302199"/>
                </a:xfrm>
                <a:prstGeom prst="rect">
                  <a:avLst/>
                </a:prstGeom>
                <a:blipFill>
                  <a:blip r:embed="rId24"/>
                  <a:stretch>
                    <a:fillRect l="-9639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7CF2A07E-7791-5832-B490-865006DEE7D3}"/>
                    </a:ext>
                  </a:extLst>
                </p:cNvPr>
                <p:cNvSpPr txBox="1"/>
                <p:nvPr/>
              </p:nvSpPr>
              <p:spPr>
                <a:xfrm>
                  <a:off x="9197359" y="5109957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7CF2A07E-7791-5832-B490-865006DEE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359" y="5109957"/>
                  <a:ext cx="510268" cy="302199"/>
                </a:xfrm>
                <a:prstGeom prst="rect">
                  <a:avLst/>
                </a:prstGeom>
                <a:blipFill>
                  <a:blip r:embed="rId25"/>
                  <a:stretch>
                    <a:fillRect l="-9524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74177AC-1F19-FB3B-FAD2-73B60C6E615B}"/>
                  </a:ext>
                </a:extLst>
              </p:cNvPr>
              <p:cNvSpPr txBox="1"/>
              <p:nvPr/>
            </p:nvSpPr>
            <p:spPr>
              <a:xfrm>
                <a:off x="1244296" y="2362557"/>
                <a:ext cx="10264142" cy="937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a:rPr lang="en-US" altLang="zh-CN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74177AC-1F19-FB3B-FAD2-73B60C6E6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6" y="2362557"/>
                <a:ext cx="10264142" cy="93724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33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2CD5C678-0403-D849-4CE8-A2A756894A99}"/>
              </a:ext>
            </a:extLst>
          </p:cNvPr>
          <p:cNvSpPr/>
          <p:nvPr/>
        </p:nvSpPr>
        <p:spPr>
          <a:xfrm flipH="1">
            <a:off x="3995298" y="5046481"/>
            <a:ext cx="2216332" cy="442725"/>
          </a:xfrm>
          <a:custGeom>
            <a:avLst/>
            <a:gdLst>
              <a:gd name="connsiteX0" fmla="*/ 0 w 3022600"/>
              <a:gd name="connsiteY0" fmla="*/ 32008 h 463808"/>
              <a:gd name="connsiteX1" fmla="*/ 1993900 w 3022600"/>
              <a:gd name="connsiteY1" fmla="*/ 44708 h 463808"/>
              <a:gd name="connsiteX2" fmla="*/ 3022600 w 3022600"/>
              <a:gd name="connsiteY2" fmla="*/ 463808 h 463808"/>
              <a:gd name="connsiteX0" fmla="*/ 0 w 3022600"/>
              <a:gd name="connsiteY0" fmla="*/ 19785 h 477950"/>
              <a:gd name="connsiteX1" fmla="*/ 1993900 w 3022600"/>
              <a:gd name="connsiteY1" fmla="*/ 58850 h 477950"/>
              <a:gd name="connsiteX2" fmla="*/ 3022600 w 3022600"/>
              <a:gd name="connsiteY2" fmla="*/ 477950 h 477950"/>
              <a:gd name="connsiteX0" fmla="*/ 0 w 3022600"/>
              <a:gd name="connsiteY0" fmla="*/ 22347 h 473920"/>
              <a:gd name="connsiteX1" fmla="*/ 1993900 w 3022600"/>
              <a:gd name="connsiteY1" fmla="*/ 54820 h 473920"/>
              <a:gd name="connsiteX2" fmla="*/ 3022600 w 3022600"/>
              <a:gd name="connsiteY2" fmla="*/ 473920 h 47392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9827 h 461400"/>
              <a:gd name="connsiteX1" fmla="*/ 2011220 w 3022600"/>
              <a:gd name="connsiteY1" fmla="*/ 121396 h 461400"/>
              <a:gd name="connsiteX2" fmla="*/ 3022600 w 3022600"/>
              <a:gd name="connsiteY2" fmla="*/ 461400 h 461400"/>
              <a:gd name="connsiteX0" fmla="*/ 0 w 3022600"/>
              <a:gd name="connsiteY0" fmla="*/ 7979 h 459552"/>
              <a:gd name="connsiteX1" fmla="*/ 2011220 w 3022600"/>
              <a:gd name="connsiteY1" fmla="*/ 119548 h 459552"/>
              <a:gd name="connsiteX2" fmla="*/ 3022600 w 3022600"/>
              <a:gd name="connsiteY2" fmla="*/ 459552 h 4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600" h="459552">
                <a:moveTo>
                  <a:pt x="0" y="7979"/>
                </a:moveTo>
                <a:cubicBezTo>
                  <a:pt x="745066" y="-21655"/>
                  <a:pt x="1509453" y="34748"/>
                  <a:pt x="2011220" y="119548"/>
                </a:cubicBezTo>
                <a:cubicBezTo>
                  <a:pt x="2437047" y="191514"/>
                  <a:pt x="2760133" y="285985"/>
                  <a:pt x="3022600" y="45955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stage </a:t>
            </a:r>
            <a:r>
              <a:rPr lang="en-US" altLang="zh-CN" dirty="0" err="1"/>
              <a:t>ccb</a:t>
            </a:r>
            <a:r>
              <a:rPr lang="en-US" altLang="zh-CN" dirty="0"/>
              <a:t> + pi model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A5567C-B804-DCA4-B113-395AADDD1F5C}"/>
              </a:ext>
            </a:extLst>
          </p:cNvPr>
          <p:cNvSpPr/>
          <p:nvPr/>
        </p:nvSpPr>
        <p:spPr>
          <a:xfrm>
            <a:off x="3088899" y="1031320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BA89D7-8AD2-1430-680B-FA722FB60009}"/>
              </a:ext>
            </a:extLst>
          </p:cNvPr>
          <p:cNvGrpSpPr/>
          <p:nvPr/>
        </p:nvGrpSpPr>
        <p:grpSpPr>
          <a:xfrm>
            <a:off x="4694964" y="1752735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1641408-D693-BA0E-39F8-C89B60334BB2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653AECA-5F1F-460B-974C-AE91C8DBAF94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6127D13-C63B-3B23-E35D-14422DF41666}"/>
              </a:ext>
            </a:extLst>
          </p:cNvPr>
          <p:cNvGrpSpPr/>
          <p:nvPr/>
        </p:nvGrpSpPr>
        <p:grpSpPr>
          <a:xfrm rot="5400000">
            <a:off x="3361321" y="2136572"/>
            <a:ext cx="235209" cy="44514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290B5D4-41B5-0A36-746C-ABB8D4DA7B6F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67B06A0-D7E4-B1E7-2B2B-C40C6CD53D2E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31D4563-FD6B-D419-0B73-B47FA6C2D75B}"/>
              </a:ext>
            </a:extLst>
          </p:cNvPr>
          <p:cNvCxnSpPr>
            <a:cxnSpLocks/>
            <a:stCxn id="3" idx="3"/>
            <a:endCxn id="38" idx="1"/>
          </p:cNvCxnSpPr>
          <p:nvPr/>
        </p:nvCxnSpPr>
        <p:spPr>
          <a:xfrm>
            <a:off x="3868954" y="1486661"/>
            <a:ext cx="1446991" cy="112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19FB890-2F04-7B42-7EF4-4E229CF3828A}"/>
              </a:ext>
            </a:extLst>
          </p:cNvPr>
          <p:cNvCxnSpPr>
            <a:cxnSpLocks/>
          </p:cNvCxnSpPr>
          <p:nvPr/>
        </p:nvCxnSpPr>
        <p:spPr>
          <a:xfrm>
            <a:off x="4789443" y="1486662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BB60A6-D0F9-D8B4-C117-3BAD3CFB1361}"/>
              </a:ext>
            </a:extLst>
          </p:cNvPr>
          <p:cNvCxnSpPr>
            <a:cxnSpLocks/>
          </p:cNvCxnSpPr>
          <p:nvPr/>
        </p:nvCxnSpPr>
        <p:spPr>
          <a:xfrm>
            <a:off x="4788131" y="1813090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6428C6-2895-80B8-9563-E48CD409C2B3}"/>
              </a:ext>
            </a:extLst>
          </p:cNvPr>
          <p:cNvCxnSpPr>
            <a:cxnSpLocks/>
          </p:cNvCxnSpPr>
          <p:nvPr/>
        </p:nvCxnSpPr>
        <p:spPr>
          <a:xfrm>
            <a:off x="2760999" y="1484636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77F612C-1FA8-182E-FFB6-2F39BAF467D5}"/>
              </a:ext>
            </a:extLst>
          </p:cNvPr>
          <p:cNvSpPr txBox="1"/>
          <p:nvPr/>
        </p:nvSpPr>
        <p:spPr>
          <a:xfrm>
            <a:off x="3270930" y="129719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201890-AB3A-8826-1A7D-7A5AB7648895}"/>
              </a:ext>
            </a:extLst>
          </p:cNvPr>
          <p:cNvSpPr txBox="1"/>
          <p:nvPr/>
        </p:nvSpPr>
        <p:spPr>
          <a:xfrm>
            <a:off x="2475329" y="1177828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4451D1-2CCC-E63F-EFCD-F0454DC8716F}"/>
              </a:ext>
            </a:extLst>
          </p:cNvPr>
          <p:cNvSpPr txBox="1"/>
          <p:nvPr/>
        </p:nvSpPr>
        <p:spPr>
          <a:xfrm>
            <a:off x="4044929" y="114650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512086-08F3-C2E7-AAC0-A7FEE18E3616}"/>
              </a:ext>
            </a:extLst>
          </p:cNvPr>
          <p:cNvSpPr txBox="1"/>
          <p:nvPr/>
        </p:nvSpPr>
        <p:spPr>
          <a:xfrm>
            <a:off x="4006516" y="147204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30F5BCB-666D-44B7-472B-3F4346F67D66}"/>
              </a:ext>
            </a:extLst>
          </p:cNvPr>
          <p:cNvCxnSpPr>
            <a:cxnSpLocks/>
          </p:cNvCxnSpPr>
          <p:nvPr/>
        </p:nvCxnSpPr>
        <p:spPr>
          <a:xfrm>
            <a:off x="4058377" y="1489877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427A0ED-0777-6CD1-484C-DFD87B410B6E}"/>
              </a:ext>
            </a:extLst>
          </p:cNvPr>
          <p:cNvSpPr txBox="1"/>
          <p:nvPr/>
        </p:nvSpPr>
        <p:spPr>
          <a:xfrm>
            <a:off x="4789396" y="174782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DB579A0C-A830-575E-3D1F-5963C6E4A019}"/>
              </a:ext>
            </a:extLst>
          </p:cNvPr>
          <p:cNvSpPr/>
          <p:nvPr/>
        </p:nvSpPr>
        <p:spPr>
          <a:xfrm>
            <a:off x="2885050" y="1493295"/>
            <a:ext cx="556731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5F12312-51B1-CA0F-4C4F-93C2C40AFD8B}"/>
              </a:ext>
            </a:extLst>
          </p:cNvPr>
          <p:cNvSpPr/>
          <p:nvPr/>
        </p:nvSpPr>
        <p:spPr>
          <a:xfrm flipH="1">
            <a:off x="3495785" y="1484636"/>
            <a:ext cx="953422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564B70-1189-8637-8D55-E18A507621A1}"/>
              </a:ext>
            </a:extLst>
          </p:cNvPr>
          <p:cNvSpPr txBox="1"/>
          <p:nvPr/>
        </p:nvSpPr>
        <p:spPr>
          <a:xfrm>
            <a:off x="3395853" y="222176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8D92A4AB-33F0-7312-B8BC-7E92C8C52A39}"/>
              </a:ext>
            </a:extLst>
          </p:cNvPr>
          <p:cNvSpPr/>
          <p:nvPr/>
        </p:nvSpPr>
        <p:spPr>
          <a:xfrm flipV="1">
            <a:off x="4708826" y="2253417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CA2CAAD-B578-9F79-664A-116253E04175}"/>
              </a:ext>
            </a:extLst>
          </p:cNvPr>
          <p:cNvSpPr/>
          <p:nvPr/>
        </p:nvSpPr>
        <p:spPr>
          <a:xfrm>
            <a:off x="5315945" y="1042547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37BDF9-28FB-301B-15BB-B501B0546340}"/>
              </a:ext>
            </a:extLst>
          </p:cNvPr>
          <p:cNvSpPr txBox="1"/>
          <p:nvPr/>
        </p:nvSpPr>
        <p:spPr>
          <a:xfrm>
            <a:off x="5419303" y="133940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9DB453-E4B7-E83D-ACC0-927337030A3F}"/>
              </a:ext>
            </a:extLst>
          </p:cNvPr>
          <p:cNvGrpSpPr/>
          <p:nvPr/>
        </p:nvGrpSpPr>
        <p:grpSpPr>
          <a:xfrm rot="5400000">
            <a:off x="5638064" y="2145365"/>
            <a:ext cx="235209" cy="44514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472F9E8-271D-DF6C-981A-6138F30D93C0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6C74413-A366-BC71-C7C6-6319C3437420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0486EE3-E2F5-F261-7E20-5922CA629F5F}"/>
              </a:ext>
            </a:extLst>
          </p:cNvPr>
          <p:cNvSpPr/>
          <p:nvPr/>
        </p:nvSpPr>
        <p:spPr>
          <a:xfrm>
            <a:off x="5161793" y="1502088"/>
            <a:ext cx="556731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DF8BAD74-AC51-C943-2110-B027257FD0A8}"/>
              </a:ext>
            </a:extLst>
          </p:cNvPr>
          <p:cNvSpPr/>
          <p:nvPr/>
        </p:nvSpPr>
        <p:spPr>
          <a:xfrm flipH="1">
            <a:off x="5772528" y="1493429"/>
            <a:ext cx="953422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812F435-9CF5-F54A-0F14-A523CA9A6685}"/>
              </a:ext>
            </a:extLst>
          </p:cNvPr>
          <p:cNvCxnSpPr>
            <a:cxnSpLocks/>
          </p:cNvCxnSpPr>
          <p:nvPr/>
        </p:nvCxnSpPr>
        <p:spPr>
          <a:xfrm>
            <a:off x="6099543" y="1479701"/>
            <a:ext cx="1547720" cy="13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E417652-DF66-9199-082A-F30734F16A0E}"/>
              </a:ext>
            </a:extLst>
          </p:cNvPr>
          <p:cNvSpPr txBox="1"/>
          <p:nvPr/>
        </p:nvSpPr>
        <p:spPr>
          <a:xfrm>
            <a:off x="5650719" y="218220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979B6DE-B369-81DA-3CAA-D13994AB7BA8}"/>
              </a:ext>
            </a:extLst>
          </p:cNvPr>
          <p:cNvSpPr txBox="1"/>
          <p:nvPr/>
        </p:nvSpPr>
        <p:spPr>
          <a:xfrm>
            <a:off x="6096000" y="120472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9D0F5C-067F-9688-1FE4-BDB284337891}"/>
              </a:ext>
            </a:extLst>
          </p:cNvPr>
          <p:cNvSpPr txBox="1"/>
          <p:nvPr/>
        </p:nvSpPr>
        <p:spPr>
          <a:xfrm>
            <a:off x="6816743" y="117179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FF1DDC7-3BBA-5E88-4B39-F086CB1DF8C9}"/>
              </a:ext>
            </a:extLst>
          </p:cNvPr>
          <p:cNvSpPr/>
          <p:nvPr/>
        </p:nvSpPr>
        <p:spPr>
          <a:xfrm>
            <a:off x="2111613" y="2796150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9E2E5C6-EF5A-4223-9294-8CD6F6D9CE71}"/>
              </a:ext>
            </a:extLst>
          </p:cNvPr>
          <p:cNvCxnSpPr>
            <a:cxnSpLocks/>
            <a:stCxn id="55" idx="3"/>
            <a:endCxn id="89" idx="0"/>
          </p:cNvCxnSpPr>
          <p:nvPr/>
        </p:nvCxnSpPr>
        <p:spPr>
          <a:xfrm>
            <a:off x="2891668" y="3251491"/>
            <a:ext cx="2919627" cy="15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D54337D-220B-8A08-5E23-7701632FE539}"/>
              </a:ext>
            </a:extLst>
          </p:cNvPr>
          <p:cNvCxnSpPr>
            <a:cxnSpLocks/>
          </p:cNvCxnSpPr>
          <p:nvPr/>
        </p:nvCxnSpPr>
        <p:spPr>
          <a:xfrm>
            <a:off x="1783713" y="3249466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D4A5DCA-30C6-4062-8133-ED9DB89B1B61}"/>
              </a:ext>
            </a:extLst>
          </p:cNvPr>
          <p:cNvSpPr txBox="1"/>
          <p:nvPr/>
        </p:nvSpPr>
        <p:spPr>
          <a:xfrm>
            <a:off x="2293644" y="306202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B97837E-29A2-A4F8-9B7D-582182C8113E}"/>
              </a:ext>
            </a:extLst>
          </p:cNvPr>
          <p:cNvSpPr txBox="1"/>
          <p:nvPr/>
        </p:nvSpPr>
        <p:spPr>
          <a:xfrm>
            <a:off x="1552445" y="2943505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65FA90F-9269-1AA5-3AE8-A4722937ABEE}"/>
              </a:ext>
            </a:extLst>
          </p:cNvPr>
          <p:cNvSpPr txBox="1"/>
          <p:nvPr/>
        </p:nvSpPr>
        <p:spPr>
          <a:xfrm>
            <a:off x="3029230" y="323687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4EF56C0F-48E1-697C-9306-EC2885E092C1}"/>
              </a:ext>
            </a:extLst>
          </p:cNvPr>
          <p:cNvCxnSpPr>
            <a:cxnSpLocks/>
          </p:cNvCxnSpPr>
          <p:nvPr/>
        </p:nvCxnSpPr>
        <p:spPr>
          <a:xfrm>
            <a:off x="3081091" y="3254707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1FACF38D-8FBD-0E27-2450-CCD30C3C424C}"/>
              </a:ext>
            </a:extLst>
          </p:cNvPr>
          <p:cNvSpPr/>
          <p:nvPr/>
        </p:nvSpPr>
        <p:spPr>
          <a:xfrm>
            <a:off x="5803757" y="3266918"/>
            <a:ext cx="286455" cy="65966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2520"/>
              <a:gd name="connsiteX1" fmla="*/ 218712 w 1072152"/>
              <a:gd name="connsiteY1" fmla="*/ 914400 h 1112520"/>
              <a:gd name="connsiteX2" fmla="*/ 1072152 w 1072152"/>
              <a:gd name="connsiteY2" fmla="*/ 1112520 h 1112520"/>
              <a:gd name="connsiteX0" fmla="*/ 28212 w 1072152"/>
              <a:gd name="connsiteY0" fmla="*/ 0 h 1112520"/>
              <a:gd name="connsiteX1" fmla="*/ 218712 w 1072152"/>
              <a:gd name="connsiteY1" fmla="*/ 839641 h 1112520"/>
              <a:gd name="connsiteX2" fmla="*/ 1072152 w 1072152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E177CFF0-21FB-98FD-41EC-68EF75DD63F1}"/>
              </a:ext>
            </a:extLst>
          </p:cNvPr>
          <p:cNvSpPr/>
          <p:nvPr/>
        </p:nvSpPr>
        <p:spPr>
          <a:xfrm flipH="1">
            <a:off x="6872823" y="3258259"/>
            <a:ext cx="495091" cy="6683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" fmla="*/ 28212 w 1072152"/>
              <a:gd name="connsiteY0" fmla="*/ 0 h 1124843"/>
              <a:gd name="connsiteX1" fmla="*/ 218712 w 1072152"/>
              <a:gd name="connsiteY1" fmla="*/ 914400 h 1124843"/>
              <a:gd name="connsiteX2" fmla="*/ 1072152 w 1072152"/>
              <a:gd name="connsiteY2" fmla="*/ 1112520 h 1124843"/>
              <a:gd name="connsiteX0" fmla="*/ 28212 w 1072152"/>
              <a:gd name="connsiteY0" fmla="*/ 0 h 1115158"/>
              <a:gd name="connsiteX1" fmla="*/ 218712 w 1072152"/>
              <a:gd name="connsiteY1" fmla="*/ 914400 h 1115158"/>
              <a:gd name="connsiteX2" fmla="*/ 1072152 w 1072152"/>
              <a:gd name="connsiteY2" fmla="*/ 1112520 h 11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766D1A63-25C6-7D39-A79B-517634A7E554}"/>
              </a:ext>
            </a:extLst>
          </p:cNvPr>
          <p:cNvCxnSpPr>
            <a:cxnSpLocks/>
          </p:cNvCxnSpPr>
          <p:nvPr/>
        </p:nvCxnSpPr>
        <p:spPr>
          <a:xfrm>
            <a:off x="6741507" y="3244531"/>
            <a:ext cx="4243781" cy="164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7AE2CB0F-F0C7-677D-669E-1C449992CC0E}"/>
              </a:ext>
            </a:extLst>
          </p:cNvPr>
          <p:cNvSpPr txBox="1"/>
          <p:nvPr/>
        </p:nvSpPr>
        <p:spPr>
          <a:xfrm>
            <a:off x="6360488" y="2930027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42CF0C24-277D-E1C9-77ED-B0473394F53D}"/>
              </a:ext>
            </a:extLst>
          </p:cNvPr>
          <p:cNvGrpSpPr/>
          <p:nvPr/>
        </p:nvGrpSpPr>
        <p:grpSpPr>
          <a:xfrm flipV="1">
            <a:off x="6637068" y="2383901"/>
            <a:ext cx="223746" cy="857101"/>
            <a:chOff x="5091210" y="3596031"/>
            <a:chExt cx="223746" cy="857101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04805FDA-B574-AB46-66C3-1CBE6E8A8E33}"/>
                </a:ext>
              </a:extLst>
            </p:cNvPr>
            <p:cNvGrpSpPr/>
            <p:nvPr/>
          </p:nvGrpSpPr>
          <p:grpSpPr>
            <a:xfrm>
              <a:off x="5091210" y="3801998"/>
              <a:ext cx="223746" cy="237272"/>
              <a:chOff x="10007410" y="2358717"/>
              <a:chExt cx="223746" cy="237272"/>
            </a:xfrm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DD675EFB-3BDA-3A53-1FC7-F47CC4C39C4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4EFCFB35-E092-F9C6-CCA9-C6BE5CE53FDB}"/>
                  </a:ext>
                </a:extLst>
              </p:cNvPr>
              <p:cNvCxnSpPr>
                <a:stCxn id="127" idx="2"/>
                <a:endCxn id="127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A7976544-B09B-20D6-06E1-45AA84BD1A65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5203083" y="3596031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7E4F9799-B7A2-DD5E-55D5-C27DC83E4B12}"/>
                </a:ext>
              </a:extLst>
            </p:cNvPr>
            <p:cNvCxnSpPr>
              <a:cxnSpLocks/>
              <a:stCxn id="127" idx="4"/>
              <a:endCxn id="131" idx="3"/>
            </p:cNvCxnSpPr>
            <p:nvPr/>
          </p:nvCxnSpPr>
          <p:spPr>
            <a:xfrm flipH="1">
              <a:off x="5201378" y="4039270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等腰三角形 130">
              <a:extLst>
                <a:ext uri="{FF2B5EF4-FFF2-40B4-BE49-F238E27FC236}">
                  <a16:creationId xmlns:a16="http://schemas.microsoft.com/office/drawing/2014/main" id="{5CEB9D78-3877-DED5-B984-8693381C2132}"/>
                </a:ext>
              </a:extLst>
            </p:cNvPr>
            <p:cNvSpPr/>
            <p:nvPr/>
          </p:nvSpPr>
          <p:spPr>
            <a:xfrm flipV="1">
              <a:off x="5122073" y="437045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06512CAE-0D63-86CB-A11D-28558544B406}"/>
              </a:ext>
            </a:extLst>
          </p:cNvPr>
          <p:cNvCxnSpPr>
            <a:cxnSpLocks/>
          </p:cNvCxnSpPr>
          <p:nvPr/>
        </p:nvCxnSpPr>
        <p:spPr>
          <a:xfrm flipH="1">
            <a:off x="6743325" y="3081373"/>
            <a:ext cx="6801" cy="1699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EAB72A4F-965C-DE45-E20E-48839DA56CB7}"/>
              </a:ext>
            </a:extLst>
          </p:cNvPr>
          <p:cNvCxnSpPr>
            <a:cxnSpLocks/>
          </p:cNvCxnSpPr>
          <p:nvPr/>
        </p:nvCxnSpPr>
        <p:spPr>
          <a:xfrm>
            <a:off x="8270104" y="3256134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99B396E3-9C48-5E75-E1BC-C7B6DCBEB043}"/>
              </a:ext>
            </a:extLst>
          </p:cNvPr>
          <p:cNvCxnSpPr>
            <a:cxnSpLocks/>
          </p:cNvCxnSpPr>
          <p:nvPr/>
        </p:nvCxnSpPr>
        <p:spPr>
          <a:xfrm>
            <a:off x="8268792" y="3582562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等腰三角形 138">
            <a:extLst>
              <a:ext uri="{FF2B5EF4-FFF2-40B4-BE49-F238E27FC236}">
                <a16:creationId xmlns:a16="http://schemas.microsoft.com/office/drawing/2014/main" id="{196B90AA-9C1C-2F07-13A9-7553376BD048}"/>
              </a:ext>
            </a:extLst>
          </p:cNvPr>
          <p:cNvSpPr/>
          <p:nvPr/>
        </p:nvSpPr>
        <p:spPr>
          <a:xfrm flipV="1">
            <a:off x="8189487" y="4022889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96258CC0-364D-B963-E2BE-ED5DD6819C69}"/>
              </a:ext>
            </a:extLst>
          </p:cNvPr>
          <p:cNvSpPr/>
          <p:nvPr/>
        </p:nvSpPr>
        <p:spPr>
          <a:xfrm>
            <a:off x="8204486" y="3430973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3F011B5-4A58-BDD1-36E1-91CB61EE43DC}"/>
                  </a:ext>
                </a:extLst>
              </p:cNvPr>
              <p:cNvSpPr txBox="1"/>
              <p:nvPr/>
            </p:nvSpPr>
            <p:spPr>
              <a:xfrm>
                <a:off x="7519490" y="3398840"/>
                <a:ext cx="749300" cy="53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93F011B5-4A58-BDD1-36E1-91CB61EE4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90" y="3398840"/>
                <a:ext cx="749300" cy="532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7B8BEF10-C054-1E57-C6CB-F7DE7ED8DA3B}"/>
              </a:ext>
            </a:extLst>
          </p:cNvPr>
          <p:cNvGrpSpPr/>
          <p:nvPr/>
        </p:nvGrpSpPr>
        <p:grpSpPr>
          <a:xfrm>
            <a:off x="8653662" y="3454429"/>
            <a:ext cx="223746" cy="237272"/>
            <a:chOff x="10007410" y="2358717"/>
            <a:chExt cx="223746" cy="237272"/>
          </a:xfrm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F4863E63-68BE-9BF9-6066-8084C4A295D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1B2EA71B-D6CD-F4DB-2622-5E52E4F63732}"/>
                </a:ext>
              </a:extLst>
            </p:cNvPr>
            <p:cNvCxnSpPr>
              <a:stCxn id="143" idx="2"/>
              <a:endCxn id="14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BBBF7BB2-9FB3-62E7-1D86-9ADF2B83FF93}"/>
              </a:ext>
            </a:extLst>
          </p:cNvPr>
          <p:cNvCxnSpPr>
            <a:cxnSpLocks/>
            <a:endCxn id="143" idx="0"/>
          </p:cNvCxnSpPr>
          <p:nvPr/>
        </p:nvCxnSpPr>
        <p:spPr>
          <a:xfrm>
            <a:off x="8765535" y="3248462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F3950C3B-4B60-F277-C9B0-18769CE2E29A}"/>
              </a:ext>
            </a:extLst>
          </p:cNvPr>
          <p:cNvCxnSpPr>
            <a:cxnSpLocks/>
            <a:stCxn id="143" idx="4"/>
            <a:endCxn id="147" idx="3"/>
          </p:cNvCxnSpPr>
          <p:nvPr/>
        </p:nvCxnSpPr>
        <p:spPr>
          <a:xfrm flipH="1">
            <a:off x="8763830" y="3691701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等腰三角形 146">
            <a:extLst>
              <a:ext uri="{FF2B5EF4-FFF2-40B4-BE49-F238E27FC236}">
                <a16:creationId xmlns:a16="http://schemas.microsoft.com/office/drawing/2014/main" id="{A3F2EA6A-644D-A969-19B7-39D2611FA097}"/>
              </a:ext>
            </a:extLst>
          </p:cNvPr>
          <p:cNvSpPr/>
          <p:nvPr/>
        </p:nvSpPr>
        <p:spPr>
          <a:xfrm flipV="1">
            <a:off x="8684525" y="4022888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9E3BC94D-92E8-B1EA-FFA5-0DCED685EF0B}"/>
              </a:ext>
            </a:extLst>
          </p:cNvPr>
          <p:cNvCxnSpPr>
            <a:cxnSpLocks/>
          </p:cNvCxnSpPr>
          <p:nvPr/>
        </p:nvCxnSpPr>
        <p:spPr>
          <a:xfrm flipV="1">
            <a:off x="8766210" y="3269205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239FE66-C179-9F5E-D7E4-35487380B9CC}"/>
                  </a:ext>
                </a:extLst>
              </p:cNvPr>
              <p:cNvSpPr txBox="1"/>
              <p:nvPr/>
            </p:nvSpPr>
            <p:spPr>
              <a:xfrm>
                <a:off x="8840510" y="3327702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239FE66-C179-9F5E-D7E4-35487380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510" y="3327702"/>
                <a:ext cx="747518" cy="461217"/>
              </a:xfrm>
              <a:prstGeom prst="rect">
                <a:avLst/>
              </a:prstGeom>
              <a:blipFill>
                <a:blip r:embed="rId3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1DAD0E0E-41C2-8820-70AA-E7DDA169815C}"/>
              </a:ext>
            </a:extLst>
          </p:cNvPr>
          <p:cNvGrpSpPr/>
          <p:nvPr/>
        </p:nvGrpSpPr>
        <p:grpSpPr>
          <a:xfrm>
            <a:off x="3287097" y="3459840"/>
            <a:ext cx="223746" cy="237272"/>
            <a:chOff x="10007410" y="2358717"/>
            <a:chExt cx="223746" cy="237272"/>
          </a:xfrm>
        </p:grpSpPr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E8ADEC22-3940-C0E8-3F89-92850083A0A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66586F9-9423-5B43-735F-3E6784A8F4D5}"/>
                </a:ext>
              </a:extLst>
            </p:cNvPr>
            <p:cNvCxnSpPr>
              <a:stCxn id="153" idx="2"/>
              <a:endCxn id="15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B010D7D7-9C49-D124-1C34-13D3F2ED5FCB}"/>
              </a:ext>
            </a:extLst>
          </p:cNvPr>
          <p:cNvCxnSpPr>
            <a:cxnSpLocks/>
          </p:cNvCxnSpPr>
          <p:nvPr/>
        </p:nvCxnSpPr>
        <p:spPr>
          <a:xfrm>
            <a:off x="3398970" y="3253873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973875E2-7430-0162-3BBE-C8EADE79A7AA}"/>
              </a:ext>
            </a:extLst>
          </p:cNvPr>
          <p:cNvCxnSpPr>
            <a:cxnSpLocks/>
            <a:stCxn id="153" idx="4"/>
            <a:endCxn id="157" idx="3"/>
          </p:cNvCxnSpPr>
          <p:nvPr/>
        </p:nvCxnSpPr>
        <p:spPr>
          <a:xfrm flipH="1">
            <a:off x="3397265" y="3697112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等腰三角形 156">
            <a:extLst>
              <a:ext uri="{FF2B5EF4-FFF2-40B4-BE49-F238E27FC236}">
                <a16:creationId xmlns:a16="http://schemas.microsoft.com/office/drawing/2014/main" id="{F39937E4-27E7-30DC-AA40-6FAD4A8FA698}"/>
              </a:ext>
            </a:extLst>
          </p:cNvPr>
          <p:cNvSpPr/>
          <p:nvPr/>
        </p:nvSpPr>
        <p:spPr>
          <a:xfrm flipV="1">
            <a:off x="3317960" y="4028299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27E2617E-E4F4-BA8C-3806-F67373C44063}"/>
              </a:ext>
            </a:extLst>
          </p:cNvPr>
          <p:cNvCxnSpPr>
            <a:cxnSpLocks/>
          </p:cNvCxnSpPr>
          <p:nvPr/>
        </p:nvCxnSpPr>
        <p:spPr>
          <a:xfrm flipV="1">
            <a:off x="3399645" y="3274616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682DE278-9F43-22BB-DDF1-F975780471DC}"/>
                  </a:ext>
                </a:extLst>
              </p:cNvPr>
              <p:cNvSpPr txBox="1"/>
              <p:nvPr/>
            </p:nvSpPr>
            <p:spPr>
              <a:xfrm>
                <a:off x="2504659" y="3739214"/>
                <a:ext cx="747518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682DE278-9F43-22BB-DDF1-F97578047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59" y="3739214"/>
                <a:ext cx="747518" cy="497059"/>
              </a:xfrm>
              <a:prstGeom prst="rect">
                <a:avLst/>
              </a:prstGeom>
              <a:blipFill>
                <a:blip r:embed="rId4"/>
                <a:stretch>
                  <a:fillRect r="-4098"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4770C245-54B6-F799-2DDD-E1B0A9AA81AC}"/>
              </a:ext>
            </a:extLst>
          </p:cNvPr>
          <p:cNvCxnSpPr>
            <a:cxnSpLocks/>
          </p:cNvCxnSpPr>
          <p:nvPr/>
        </p:nvCxnSpPr>
        <p:spPr>
          <a:xfrm rot="16200000">
            <a:off x="6234981" y="4040415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12A34AEC-3CDB-35C4-18D4-8CCFA4B3AFE9}"/>
              </a:ext>
            </a:extLst>
          </p:cNvPr>
          <p:cNvCxnSpPr>
            <a:cxnSpLocks/>
          </p:cNvCxnSpPr>
          <p:nvPr/>
        </p:nvCxnSpPr>
        <p:spPr>
          <a:xfrm rot="16200000">
            <a:off x="6651358" y="3949154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>
            <a:extLst>
              <a:ext uri="{FF2B5EF4-FFF2-40B4-BE49-F238E27FC236}">
                <a16:creationId xmlns:a16="http://schemas.microsoft.com/office/drawing/2014/main" id="{5A87A16D-EC2C-FA66-916E-A7F1C57EFFAF}"/>
              </a:ext>
            </a:extLst>
          </p:cNvPr>
          <p:cNvSpPr/>
          <p:nvPr/>
        </p:nvSpPr>
        <p:spPr>
          <a:xfrm rot="16200000">
            <a:off x="6345512" y="4041733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04455C93-C051-3C2E-0707-EB8F8C13D544}"/>
              </a:ext>
            </a:extLst>
          </p:cNvPr>
          <p:cNvGrpSpPr/>
          <p:nvPr/>
        </p:nvGrpSpPr>
        <p:grpSpPr>
          <a:xfrm rot="16200000">
            <a:off x="6311127" y="3555261"/>
            <a:ext cx="223746" cy="237272"/>
            <a:chOff x="10007410" y="2358717"/>
            <a:chExt cx="223746" cy="237272"/>
          </a:xfrm>
        </p:grpSpPr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2D02B15-580A-5DF3-2DE8-ABC6CE0F07D6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94D9ACD-50AB-92CC-D610-787FBCDE81AA}"/>
                </a:ext>
              </a:extLst>
            </p:cNvPr>
            <p:cNvCxnSpPr>
              <a:stCxn id="166" idx="2"/>
              <a:endCxn id="166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1DBD95EE-677D-6936-53A4-D0927059A210}"/>
              </a:ext>
            </a:extLst>
          </p:cNvPr>
          <p:cNvCxnSpPr>
            <a:cxnSpLocks/>
            <a:endCxn id="166" idx="0"/>
          </p:cNvCxnSpPr>
          <p:nvPr/>
        </p:nvCxnSpPr>
        <p:spPr>
          <a:xfrm rot="16200000">
            <a:off x="6201380" y="3570913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B911D8A7-E520-4336-5732-CA615752128B}"/>
              </a:ext>
            </a:extLst>
          </p:cNvPr>
          <p:cNvCxnSpPr>
            <a:cxnSpLocks/>
            <a:stCxn id="166" idx="4"/>
          </p:cNvCxnSpPr>
          <p:nvPr/>
        </p:nvCxnSpPr>
        <p:spPr>
          <a:xfrm rot="16200000" flipH="1">
            <a:off x="6706377" y="3509156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8FAA800B-0E76-7211-7376-CCAC6C8D35D4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00024" y="3592338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F877FECF-8E07-F3E5-65DB-F21371750A56}"/>
              </a:ext>
            </a:extLst>
          </p:cNvPr>
          <p:cNvCxnSpPr>
            <a:cxnSpLocks/>
          </p:cNvCxnSpPr>
          <p:nvPr/>
        </p:nvCxnSpPr>
        <p:spPr>
          <a:xfrm flipH="1">
            <a:off x="6097082" y="3672547"/>
            <a:ext cx="93" cy="495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57E2DF40-AFD8-0F7B-ACE0-9B68E4852DA0}"/>
              </a:ext>
            </a:extLst>
          </p:cNvPr>
          <p:cNvCxnSpPr>
            <a:cxnSpLocks/>
          </p:cNvCxnSpPr>
          <p:nvPr/>
        </p:nvCxnSpPr>
        <p:spPr>
          <a:xfrm flipH="1">
            <a:off x="6864799" y="3672547"/>
            <a:ext cx="93" cy="495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F0060495-316A-28B7-296A-7628A3A27A33}"/>
                  </a:ext>
                </a:extLst>
              </p:cNvPr>
              <p:cNvSpPr txBox="1"/>
              <p:nvPr/>
            </p:nvSpPr>
            <p:spPr>
              <a:xfrm>
                <a:off x="6035166" y="4214930"/>
                <a:ext cx="749300" cy="43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F0060495-316A-28B7-296A-7628A3A27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66" y="4214930"/>
                <a:ext cx="749300" cy="438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971436C5-EFAA-18A1-550F-18B82B4EDE4C}"/>
                  </a:ext>
                </a:extLst>
              </p:cNvPr>
              <p:cNvSpPr txBox="1"/>
              <p:nvPr/>
            </p:nvSpPr>
            <p:spPr>
              <a:xfrm>
                <a:off x="6000242" y="3316180"/>
                <a:ext cx="1164112" cy="303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8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id="{971436C5-EFAA-18A1-550F-18B82B4E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42" y="3316180"/>
                <a:ext cx="1164112" cy="303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A47B6B6B-F805-98FF-BB21-1D5A0696E0CB}"/>
              </a:ext>
            </a:extLst>
          </p:cNvPr>
          <p:cNvCxnSpPr>
            <a:cxnSpLocks/>
          </p:cNvCxnSpPr>
          <p:nvPr/>
        </p:nvCxnSpPr>
        <p:spPr>
          <a:xfrm>
            <a:off x="4265439" y="3250598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6B2ED33C-6CD9-47FE-7485-A9FC23D19288}"/>
              </a:ext>
            </a:extLst>
          </p:cNvPr>
          <p:cNvCxnSpPr>
            <a:cxnSpLocks/>
          </p:cNvCxnSpPr>
          <p:nvPr/>
        </p:nvCxnSpPr>
        <p:spPr>
          <a:xfrm>
            <a:off x="4264127" y="3577026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等腰三角形 188">
            <a:extLst>
              <a:ext uri="{FF2B5EF4-FFF2-40B4-BE49-F238E27FC236}">
                <a16:creationId xmlns:a16="http://schemas.microsoft.com/office/drawing/2014/main" id="{40D49234-528A-E000-9DC8-A5DC32457B40}"/>
              </a:ext>
            </a:extLst>
          </p:cNvPr>
          <p:cNvSpPr/>
          <p:nvPr/>
        </p:nvSpPr>
        <p:spPr>
          <a:xfrm flipV="1">
            <a:off x="4184822" y="4017353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87870B83-AE71-1E0E-DBFD-63389BDB4E8F}"/>
              </a:ext>
            </a:extLst>
          </p:cNvPr>
          <p:cNvSpPr/>
          <p:nvPr/>
        </p:nvSpPr>
        <p:spPr>
          <a:xfrm>
            <a:off x="4199821" y="3425437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8F4856F1-1DD2-2AF4-AA5F-32C3C7641306}"/>
                  </a:ext>
                </a:extLst>
              </p:cNvPr>
              <p:cNvSpPr txBox="1"/>
              <p:nvPr/>
            </p:nvSpPr>
            <p:spPr>
              <a:xfrm>
                <a:off x="3585478" y="3565482"/>
                <a:ext cx="749300" cy="45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8F4856F1-1DD2-2AF4-AA5F-32C3C7641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478" y="3565482"/>
                <a:ext cx="749300" cy="458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2B01352B-589C-3C9D-EF95-9A4C1AF00337}"/>
              </a:ext>
            </a:extLst>
          </p:cNvPr>
          <p:cNvGrpSpPr/>
          <p:nvPr/>
        </p:nvGrpSpPr>
        <p:grpSpPr>
          <a:xfrm>
            <a:off x="4648997" y="3448893"/>
            <a:ext cx="223746" cy="237272"/>
            <a:chOff x="10007410" y="2358717"/>
            <a:chExt cx="223746" cy="237272"/>
          </a:xfrm>
        </p:grpSpPr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FB6B9A64-D8FE-5F2C-3B53-F60EB5BA7AE3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FEDE79C4-84A2-1D1D-C02F-26F97759B6B2}"/>
                </a:ext>
              </a:extLst>
            </p:cNvPr>
            <p:cNvCxnSpPr>
              <a:stCxn id="193" idx="2"/>
              <a:endCxn id="193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112F179A-87DF-C3A3-ED2B-E86D2FF5B853}"/>
              </a:ext>
            </a:extLst>
          </p:cNvPr>
          <p:cNvCxnSpPr>
            <a:cxnSpLocks/>
            <a:endCxn id="193" idx="0"/>
          </p:cNvCxnSpPr>
          <p:nvPr/>
        </p:nvCxnSpPr>
        <p:spPr>
          <a:xfrm>
            <a:off x="4760870" y="3242926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>
            <a:extLst>
              <a:ext uri="{FF2B5EF4-FFF2-40B4-BE49-F238E27FC236}">
                <a16:creationId xmlns:a16="http://schemas.microsoft.com/office/drawing/2014/main" id="{10BF14D7-200F-715E-3FEF-338ED10DD10B}"/>
              </a:ext>
            </a:extLst>
          </p:cNvPr>
          <p:cNvCxnSpPr>
            <a:cxnSpLocks/>
            <a:stCxn id="193" idx="4"/>
            <a:endCxn id="197" idx="3"/>
          </p:cNvCxnSpPr>
          <p:nvPr/>
        </p:nvCxnSpPr>
        <p:spPr>
          <a:xfrm flipH="1">
            <a:off x="4759165" y="3686165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等腰三角形 196">
            <a:extLst>
              <a:ext uri="{FF2B5EF4-FFF2-40B4-BE49-F238E27FC236}">
                <a16:creationId xmlns:a16="http://schemas.microsoft.com/office/drawing/2014/main" id="{368193AF-AA14-1B80-31CD-01B4F9D2C052}"/>
              </a:ext>
            </a:extLst>
          </p:cNvPr>
          <p:cNvSpPr/>
          <p:nvPr/>
        </p:nvSpPr>
        <p:spPr>
          <a:xfrm flipV="1">
            <a:off x="4679860" y="4017352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CCDDEE42-5878-8651-6085-204E1CCD2DDA}"/>
              </a:ext>
            </a:extLst>
          </p:cNvPr>
          <p:cNvCxnSpPr>
            <a:cxnSpLocks/>
          </p:cNvCxnSpPr>
          <p:nvPr/>
        </p:nvCxnSpPr>
        <p:spPr>
          <a:xfrm flipV="1">
            <a:off x="4761545" y="3263669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77144D1D-CE41-A79E-13A2-E42002062062}"/>
                  </a:ext>
                </a:extLst>
              </p:cNvPr>
              <p:cNvSpPr txBox="1"/>
              <p:nvPr/>
            </p:nvSpPr>
            <p:spPr>
              <a:xfrm>
                <a:off x="4785217" y="3614682"/>
                <a:ext cx="747518" cy="40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77144D1D-CE41-A79E-13A2-E4200206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17" y="3614682"/>
                <a:ext cx="747518" cy="404726"/>
              </a:xfrm>
              <a:prstGeom prst="rect">
                <a:avLst/>
              </a:prstGeom>
              <a:blipFill>
                <a:blip r:embed="rId8"/>
                <a:stretch>
                  <a:fillRect r="-36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矩形 199">
            <a:extLst>
              <a:ext uri="{FF2B5EF4-FFF2-40B4-BE49-F238E27FC236}">
                <a16:creationId xmlns:a16="http://schemas.microsoft.com/office/drawing/2014/main" id="{C59370AB-16D0-1C1D-72B0-F8498B175E60}"/>
              </a:ext>
            </a:extLst>
          </p:cNvPr>
          <p:cNvSpPr/>
          <p:nvPr/>
        </p:nvSpPr>
        <p:spPr>
          <a:xfrm>
            <a:off x="2029638" y="5033415"/>
            <a:ext cx="780055" cy="9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CC945DFD-C50D-5D1A-83BF-AF44C6471C99}"/>
              </a:ext>
            </a:extLst>
          </p:cNvPr>
          <p:cNvCxnSpPr>
            <a:cxnSpLocks/>
            <a:stCxn id="200" idx="3"/>
          </p:cNvCxnSpPr>
          <p:nvPr/>
        </p:nvCxnSpPr>
        <p:spPr>
          <a:xfrm flipV="1">
            <a:off x="2809693" y="5465125"/>
            <a:ext cx="8492990" cy="236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066178DE-120B-9B1E-5FA5-37884A67B829}"/>
              </a:ext>
            </a:extLst>
          </p:cNvPr>
          <p:cNvCxnSpPr>
            <a:cxnSpLocks/>
          </p:cNvCxnSpPr>
          <p:nvPr/>
        </p:nvCxnSpPr>
        <p:spPr>
          <a:xfrm>
            <a:off x="1701738" y="5486731"/>
            <a:ext cx="327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文本框 202">
            <a:extLst>
              <a:ext uri="{FF2B5EF4-FFF2-40B4-BE49-F238E27FC236}">
                <a16:creationId xmlns:a16="http://schemas.microsoft.com/office/drawing/2014/main" id="{2EAED178-05CB-DE72-652E-D3A46F3C3609}"/>
              </a:ext>
            </a:extLst>
          </p:cNvPr>
          <p:cNvSpPr txBox="1"/>
          <p:nvPr/>
        </p:nvSpPr>
        <p:spPr>
          <a:xfrm>
            <a:off x="2211669" y="5299285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ccb1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470F8E6A-1993-01B9-9AFD-12D8DB6AFC74}"/>
              </a:ext>
            </a:extLst>
          </p:cNvPr>
          <p:cNvSpPr txBox="1"/>
          <p:nvPr/>
        </p:nvSpPr>
        <p:spPr>
          <a:xfrm>
            <a:off x="1416068" y="5179923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C661D7D4-362C-6A4A-8268-3872A708B51E}"/>
              </a:ext>
            </a:extLst>
          </p:cNvPr>
          <p:cNvSpPr txBox="1"/>
          <p:nvPr/>
        </p:nvSpPr>
        <p:spPr>
          <a:xfrm>
            <a:off x="2947255" y="547413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id="{47580A05-03DE-A4DF-3E90-760AD6005EF9}"/>
              </a:ext>
            </a:extLst>
          </p:cNvPr>
          <p:cNvCxnSpPr>
            <a:cxnSpLocks/>
          </p:cNvCxnSpPr>
          <p:nvPr/>
        </p:nvCxnSpPr>
        <p:spPr>
          <a:xfrm>
            <a:off x="2999116" y="5491972"/>
            <a:ext cx="14330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文本框 210">
            <a:extLst>
              <a:ext uri="{FF2B5EF4-FFF2-40B4-BE49-F238E27FC236}">
                <a16:creationId xmlns:a16="http://schemas.microsoft.com/office/drawing/2014/main" id="{FE97459C-5D21-8056-84FE-5144BE1AE89F}"/>
              </a:ext>
            </a:extLst>
          </p:cNvPr>
          <p:cNvSpPr txBox="1"/>
          <p:nvPr/>
        </p:nvSpPr>
        <p:spPr>
          <a:xfrm>
            <a:off x="9793324" y="573017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1" name="直接连接符 220">
            <a:extLst>
              <a:ext uri="{FF2B5EF4-FFF2-40B4-BE49-F238E27FC236}">
                <a16:creationId xmlns:a16="http://schemas.microsoft.com/office/drawing/2014/main" id="{1A00E7B0-D297-F4ED-28CA-08F8FDEF9E78}"/>
              </a:ext>
            </a:extLst>
          </p:cNvPr>
          <p:cNvCxnSpPr>
            <a:cxnSpLocks/>
          </p:cNvCxnSpPr>
          <p:nvPr/>
        </p:nvCxnSpPr>
        <p:spPr>
          <a:xfrm>
            <a:off x="7296589" y="5493399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>
            <a:extLst>
              <a:ext uri="{FF2B5EF4-FFF2-40B4-BE49-F238E27FC236}">
                <a16:creationId xmlns:a16="http://schemas.microsoft.com/office/drawing/2014/main" id="{3CE09F33-FD1A-D511-D927-9EC92FE37A14}"/>
              </a:ext>
            </a:extLst>
          </p:cNvPr>
          <p:cNvCxnSpPr>
            <a:cxnSpLocks/>
          </p:cNvCxnSpPr>
          <p:nvPr/>
        </p:nvCxnSpPr>
        <p:spPr>
          <a:xfrm>
            <a:off x="7295277" y="5819827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等腰三角形 222">
            <a:extLst>
              <a:ext uri="{FF2B5EF4-FFF2-40B4-BE49-F238E27FC236}">
                <a16:creationId xmlns:a16="http://schemas.microsoft.com/office/drawing/2014/main" id="{36808513-55FC-9653-59F0-F555FE4B518B}"/>
              </a:ext>
            </a:extLst>
          </p:cNvPr>
          <p:cNvSpPr/>
          <p:nvPr/>
        </p:nvSpPr>
        <p:spPr>
          <a:xfrm flipV="1">
            <a:off x="7215972" y="6260154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F01E7E25-ED3C-5AC6-5C8F-3550B973F5DE}"/>
              </a:ext>
            </a:extLst>
          </p:cNvPr>
          <p:cNvSpPr/>
          <p:nvPr/>
        </p:nvSpPr>
        <p:spPr>
          <a:xfrm>
            <a:off x="7230971" y="5668238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040B2694-533F-AA8C-62C6-12B164FF0822}"/>
                  </a:ext>
                </a:extLst>
              </p:cNvPr>
              <p:cNvSpPr txBox="1"/>
              <p:nvPr/>
            </p:nvSpPr>
            <p:spPr>
              <a:xfrm>
                <a:off x="6545975" y="5636105"/>
                <a:ext cx="749300" cy="53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040B2694-533F-AA8C-62C6-12B164FF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75" y="5636105"/>
                <a:ext cx="749300" cy="532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59F74286-B16E-CB68-2C35-9E86C8A7C4D1}"/>
              </a:ext>
            </a:extLst>
          </p:cNvPr>
          <p:cNvGrpSpPr/>
          <p:nvPr/>
        </p:nvGrpSpPr>
        <p:grpSpPr>
          <a:xfrm>
            <a:off x="8571687" y="5691694"/>
            <a:ext cx="223746" cy="237272"/>
            <a:chOff x="10007410" y="2358717"/>
            <a:chExt cx="223746" cy="237272"/>
          </a:xfrm>
        </p:grpSpPr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4522D3BF-C922-B0F0-DD1B-6305EA716F7B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331A47D8-BA88-A5CF-98FC-DE287796101D}"/>
                </a:ext>
              </a:extLst>
            </p:cNvPr>
            <p:cNvCxnSpPr>
              <a:stCxn id="227" idx="2"/>
              <a:endCxn id="227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id="{19EC5D19-FA7A-1F00-9ABE-64B43EABFAC3}"/>
              </a:ext>
            </a:extLst>
          </p:cNvPr>
          <p:cNvCxnSpPr>
            <a:cxnSpLocks/>
            <a:endCxn id="227" idx="0"/>
          </p:cNvCxnSpPr>
          <p:nvPr/>
        </p:nvCxnSpPr>
        <p:spPr>
          <a:xfrm>
            <a:off x="8683560" y="5485727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id="{B7280DA1-8BD7-D9C8-1BAF-CA508EAE0398}"/>
              </a:ext>
            </a:extLst>
          </p:cNvPr>
          <p:cNvCxnSpPr>
            <a:cxnSpLocks/>
            <a:stCxn id="227" idx="4"/>
            <a:endCxn id="231" idx="3"/>
          </p:cNvCxnSpPr>
          <p:nvPr/>
        </p:nvCxnSpPr>
        <p:spPr>
          <a:xfrm flipH="1">
            <a:off x="8681855" y="5928966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等腰三角形 230">
            <a:extLst>
              <a:ext uri="{FF2B5EF4-FFF2-40B4-BE49-F238E27FC236}">
                <a16:creationId xmlns:a16="http://schemas.microsoft.com/office/drawing/2014/main" id="{5CB57A23-E2CC-E331-D03A-5E8EFC82C22B}"/>
              </a:ext>
            </a:extLst>
          </p:cNvPr>
          <p:cNvSpPr/>
          <p:nvPr/>
        </p:nvSpPr>
        <p:spPr>
          <a:xfrm flipV="1">
            <a:off x="8602550" y="6260153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id="{2C637741-5B38-F28E-0D4D-2A1AA8BE4549}"/>
              </a:ext>
            </a:extLst>
          </p:cNvPr>
          <p:cNvCxnSpPr>
            <a:cxnSpLocks/>
          </p:cNvCxnSpPr>
          <p:nvPr/>
        </p:nvCxnSpPr>
        <p:spPr>
          <a:xfrm flipV="1">
            <a:off x="8684235" y="5506470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5C1E36A2-8088-0ED3-6893-C8F8FD06E964}"/>
                  </a:ext>
                </a:extLst>
              </p:cNvPr>
              <p:cNvSpPr txBox="1"/>
              <p:nvPr/>
            </p:nvSpPr>
            <p:spPr>
              <a:xfrm>
                <a:off x="8758535" y="5564967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5C1E36A2-8088-0ED3-6893-C8F8FD06E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535" y="5564967"/>
                <a:ext cx="747518" cy="461217"/>
              </a:xfrm>
              <a:prstGeom prst="rect">
                <a:avLst/>
              </a:prstGeom>
              <a:blipFill>
                <a:blip r:embed="rId10"/>
                <a:stretch>
                  <a:fillRect r="-7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67BE29FE-AF35-10FF-5285-64D59282E84B}"/>
              </a:ext>
            </a:extLst>
          </p:cNvPr>
          <p:cNvGrpSpPr/>
          <p:nvPr/>
        </p:nvGrpSpPr>
        <p:grpSpPr>
          <a:xfrm>
            <a:off x="3205122" y="5697105"/>
            <a:ext cx="223746" cy="237272"/>
            <a:chOff x="10007410" y="2358717"/>
            <a:chExt cx="223746" cy="237272"/>
          </a:xfrm>
        </p:grpSpPr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956D99C8-76A5-C8AD-5668-96C2678B3960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6BEFAAE2-0C34-4D30-D899-28B36B2DB9B4}"/>
                </a:ext>
              </a:extLst>
            </p:cNvPr>
            <p:cNvCxnSpPr>
              <a:stCxn id="235" idx="2"/>
              <a:endCxn id="235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直接连接符 236">
            <a:extLst>
              <a:ext uri="{FF2B5EF4-FFF2-40B4-BE49-F238E27FC236}">
                <a16:creationId xmlns:a16="http://schemas.microsoft.com/office/drawing/2014/main" id="{2B9F9C15-FF1D-270C-D89E-F72104883526}"/>
              </a:ext>
            </a:extLst>
          </p:cNvPr>
          <p:cNvCxnSpPr>
            <a:cxnSpLocks/>
          </p:cNvCxnSpPr>
          <p:nvPr/>
        </p:nvCxnSpPr>
        <p:spPr>
          <a:xfrm>
            <a:off x="3316995" y="5491138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AF3D01CC-28CE-3C56-1415-CE1CC45C859B}"/>
              </a:ext>
            </a:extLst>
          </p:cNvPr>
          <p:cNvCxnSpPr>
            <a:cxnSpLocks/>
            <a:stCxn id="235" idx="4"/>
            <a:endCxn id="239" idx="3"/>
          </p:cNvCxnSpPr>
          <p:nvPr/>
        </p:nvCxnSpPr>
        <p:spPr>
          <a:xfrm flipH="1">
            <a:off x="3315290" y="5934377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等腰三角形 238">
            <a:extLst>
              <a:ext uri="{FF2B5EF4-FFF2-40B4-BE49-F238E27FC236}">
                <a16:creationId xmlns:a16="http://schemas.microsoft.com/office/drawing/2014/main" id="{764D6CA8-BBA2-FEC2-84E2-5E464087630D}"/>
              </a:ext>
            </a:extLst>
          </p:cNvPr>
          <p:cNvSpPr/>
          <p:nvPr/>
        </p:nvSpPr>
        <p:spPr>
          <a:xfrm flipV="1">
            <a:off x="3235985" y="6265564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0" name="直接箭头连接符 239">
            <a:extLst>
              <a:ext uri="{FF2B5EF4-FFF2-40B4-BE49-F238E27FC236}">
                <a16:creationId xmlns:a16="http://schemas.microsoft.com/office/drawing/2014/main" id="{BEA6427F-EB6F-F210-6A8F-5C8001C927DA}"/>
              </a:ext>
            </a:extLst>
          </p:cNvPr>
          <p:cNvCxnSpPr>
            <a:cxnSpLocks/>
          </p:cNvCxnSpPr>
          <p:nvPr/>
        </p:nvCxnSpPr>
        <p:spPr>
          <a:xfrm flipV="1">
            <a:off x="3317670" y="5511881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22202340-FE3A-3F0D-8AD6-BB9DF20B142E}"/>
                  </a:ext>
                </a:extLst>
              </p:cNvPr>
              <p:cNvSpPr txBox="1"/>
              <p:nvPr/>
            </p:nvSpPr>
            <p:spPr>
              <a:xfrm>
                <a:off x="2422684" y="5976479"/>
                <a:ext cx="747518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22202340-FE3A-3F0D-8AD6-BB9DF20B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84" y="5976479"/>
                <a:ext cx="747518" cy="497059"/>
              </a:xfrm>
              <a:prstGeom prst="rect">
                <a:avLst/>
              </a:prstGeom>
              <a:blipFill>
                <a:blip r:embed="rId11"/>
                <a:stretch>
                  <a:fillRect r="-4065"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矩形 243">
            <a:extLst>
              <a:ext uri="{FF2B5EF4-FFF2-40B4-BE49-F238E27FC236}">
                <a16:creationId xmlns:a16="http://schemas.microsoft.com/office/drawing/2014/main" id="{E84960F3-E1A6-39E8-BFDA-102693557311}"/>
              </a:ext>
            </a:extLst>
          </p:cNvPr>
          <p:cNvSpPr/>
          <p:nvPr/>
        </p:nvSpPr>
        <p:spPr>
          <a:xfrm rot="16200000">
            <a:off x="6156930" y="5364088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42CB8AF-01BC-9D4D-A733-5C0C983B1AE5}"/>
              </a:ext>
            </a:extLst>
          </p:cNvPr>
          <p:cNvGrpSpPr/>
          <p:nvPr/>
        </p:nvGrpSpPr>
        <p:grpSpPr>
          <a:xfrm rot="16200000">
            <a:off x="6222023" y="4927461"/>
            <a:ext cx="223746" cy="237272"/>
            <a:chOff x="10007410" y="2358717"/>
            <a:chExt cx="223746" cy="237272"/>
          </a:xfrm>
        </p:grpSpPr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D01227DA-25FD-82B6-FE96-3772F894C79D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01E9A8F9-278C-C31A-EE6A-C77F79C54FFC}"/>
                </a:ext>
              </a:extLst>
            </p:cNvPr>
            <p:cNvCxnSpPr>
              <a:stCxn id="246" idx="2"/>
              <a:endCxn id="246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09E872A9-C668-EA21-1A00-E4FB93D87192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10920" y="4964538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8087A27E-1EBD-9B57-2955-ECF81921C00D}"/>
                  </a:ext>
                </a:extLst>
              </p:cNvPr>
              <p:cNvSpPr txBox="1"/>
              <p:nvPr/>
            </p:nvSpPr>
            <p:spPr>
              <a:xfrm>
                <a:off x="5888658" y="5538384"/>
                <a:ext cx="749300" cy="43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8087A27E-1EBD-9B57-2955-ECF81921C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658" y="5538384"/>
                <a:ext cx="749300" cy="4389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A2D9C958-02F0-962B-B079-659474296DA2}"/>
                  </a:ext>
                </a:extLst>
              </p:cNvPr>
              <p:cNvSpPr txBox="1"/>
              <p:nvPr/>
            </p:nvSpPr>
            <p:spPr>
              <a:xfrm>
                <a:off x="6365444" y="4718877"/>
                <a:ext cx="1164112" cy="303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8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8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800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800" dirty="0"/>
              </a:p>
            </p:txBody>
          </p:sp>
        </mc:Choice>
        <mc:Fallback xmlns="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A2D9C958-02F0-962B-B079-659474296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44" y="4718877"/>
                <a:ext cx="1164112" cy="3030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4F23C039-912D-585F-035E-68162CF4F532}"/>
              </a:ext>
            </a:extLst>
          </p:cNvPr>
          <p:cNvCxnSpPr>
            <a:cxnSpLocks/>
          </p:cNvCxnSpPr>
          <p:nvPr/>
        </p:nvCxnSpPr>
        <p:spPr>
          <a:xfrm>
            <a:off x="5651724" y="5487862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B82D9580-12D3-DC69-1562-EEE1F6894EC2}"/>
              </a:ext>
            </a:extLst>
          </p:cNvPr>
          <p:cNvCxnSpPr>
            <a:cxnSpLocks/>
          </p:cNvCxnSpPr>
          <p:nvPr/>
        </p:nvCxnSpPr>
        <p:spPr>
          <a:xfrm>
            <a:off x="5650412" y="5814290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等腰三角形 256">
            <a:extLst>
              <a:ext uri="{FF2B5EF4-FFF2-40B4-BE49-F238E27FC236}">
                <a16:creationId xmlns:a16="http://schemas.microsoft.com/office/drawing/2014/main" id="{BF3EB9F3-14EC-C2A7-66E1-CFC6CDDBEDA5}"/>
              </a:ext>
            </a:extLst>
          </p:cNvPr>
          <p:cNvSpPr/>
          <p:nvPr/>
        </p:nvSpPr>
        <p:spPr>
          <a:xfrm flipV="1">
            <a:off x="5571107" y="6254617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5CA53AD2-37DE-33FA-5BB5-5A401ED8D887}"/>
              </a:ext>
            </a:extLst>
          </p:cNvPr>
          <p:cNvSpPr/>
          <p:nvPr/>
        </p:nvSpPr>
        <p:spPr>
          <a:xfrm>
            <a:off x="5586106" y="5662701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E176CCDE-D43A-1FDC-22DF-51302A588DB2}"/>
                  </a:ext>
                </a:extLst>
              </p:cNvPr>
              <p:cNvSpPr txBox="1"/>
              <p:nvPr/>
            </p:nvSpPr>
            <p:spPr>
              <a:xfrm>
                <a:off x="5731418" y="6019590"/>
                <a:ext cx="749300" cy="45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E176CCDE-D43A-1FDC-22DF-51302A588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8" y="6019590"/>
                <a:ext cx="749300" cy="4582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DBC65018-17B9-095F-813E-859F8754C2D6}"/>
              </a:ext>
            </a:extLst>
          </p:cNvPr>
          <p:cNvGrpSpPr/>
          <p:nvPr/>
        </p:nvGrpSpPr>
        <p:grpSpPr>
          <a:xfrm>
            <a:off x="3712744" y="5695049"/>
            <a:ext cx="223746" cy="237272"/>
            <a:chOff x="10007410" y="2358717"/>
            <a:chExt cx="223746" cy="237272"/>
          </a:xfrm>
        </p:grpSpPr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306B157A-87E0-133A-6A32-8E723C7BE3CF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FF1FF306-A271-6D66-D5E7-238B279E02B9}"/>
                </a:ext>
              </a:extLst>
            </p:cNvPr>
            <p:cNvCxnSpPr>
              <a:stCxn id="261" idx="2"/>
              <a:endCxn id="261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直接连接符 262">
            <a:extLst>
              <a:ext uri="{FF2B5EF4-FFF2-40B4-BE49-F238E27FC236}">
                <a16:creationId xmlns:a16="http://schemas.microsoft.com/office/drawing/2014/main" id="{435A15EE-5A91-F769-EF9B-CDF16CCA639B}"/>
              </a:ext>
            </a:extLst>
          </p:cNvPr>
          <p:cNvCxnSpPr>
            <a:cxnSpLocks/>
            <a:endCxn id="261" idx="0"/>
          </p:cNvCxnSpPr>
          <p:nvPr/>
        </p:nvCxnSpPr>
        <p:spPr>
          <a:xfrm>
            <a:off x="3824617" y="5489082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B0E7D181-FDAD-969B-D0C8-D0222A531CD7}"/>
              </a:ext>
            </a:extLst>
          </p:cNvPr>
          <p:cNvCxnSpPr>
            <a:cxnSpLocks/>
            <a:stCxn id="261" idx="4"/>
            <a:endCxn id="265" idx="3"/>
          </p:cNvCxnSpPr>
          <p:nvPr/>
        </p:nvCxnSpPr>
        <p:spPr>
          <a:xfrm flipH="1">
            <a:off x="3822912" y="5932321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等腰三角形 264">
            <a:extLst>
              <a:ext uri="{FF2B5EF4-FFF2-40B4-BE49-F238E27FC236}">
                <a16:creationId xmlns:a16="http://schemas.microsoft.com/office/drawing/2014/main" id="{76570A83-93E0-6B18-EAFC-4DB3F73350C2}"/>
              </a:ext>
            </a:extLst>
          </p:cNvPr>
          <p:cNvSpPr/>
          <p:nvPr/>
        </p:nvSpPr>
        <p:spPr>
          <a:xfrm flipV="1">
            <a:off x="3743607" y="6263508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6" name="直接箭头连接符 265">
            <a:extLst>
              <a:ext uri="{FF2B5EF4-FFF2-40B4-BE49-F238E27FC236}">
                <a16:creationId xmlns:a16="http://schemas.microsoft.com/office/drawing/2014/main" id="{03D8F35A-6A55-34CB-07B8-53CECEEAFC1E}"/>
              </a:ext>
            </a:extLst>
          </p:cNvPr>
          <p:cNvCxnSpPr>
            <a:cxnSpLocks/>
          </p:cNvCxnSpPr>
          <p:nvPr/>
        </p:nvCxnSpPr>
        <p:spPr>
          <a:xfrm flipV="1">
            <a:off x="3825292" y="5509825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FF56966B-037E-8441-9C3F-0BB3875FDEAA}"/>
                  </a:ext>
                </a:extLst>
              </p:cNvPr>
              <p:cNvSpPr txBox="1"/>
              <p:nvPr/>
            </p:nvSpPr>
            <p:spPr>
              <a:xfrm>
                <a:off x="3848964" y="5860838"/>
                <a:ext cx="747518" cy="40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1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FF56966B-037E-8441-9C3F-0BB3875F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64" y="5860838"/>
                <a:ext cx="747518" cy="404726"/>
              </a:xfrm>
              <a:prstGeom prst="rect">
                <a:avLst/>
              </a:prstGeom>
              <a:blipFill>
                <a:blip r:embed="rId15"/>
                <a:stretch>
                  <a:fillRect r="-37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8E1674E7-70D1-55E9-6FBB-815276ABF5C4}"/>
              </a:ext>
            </a:extLst>
          </p:cNvPr>
          <p:cNvGrpSpPr/>
          <p:nvPr/>
        </p:nvGrpSpPr>
        <p:grpSpPr>
          <a:xfrm>
            <a:off x="9566839" y="5503968"/>
            <a:ext cx="223746" cy="857101"/>
            <a:chOff x="5091210" y="3596031"/>
            <a:chExt cx="223746" cy="857101"/>
          </a:xfrm>
        </p:grpSpPr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7D046A03-BD37-DD7C-46A7-995A2CCD758A}"/>
                </a:ext>
              </a:extLst>
            </p:cNvPr>
            <p:cNvGrpSpPr/>
            <p:nvPr/>
          </p:nvGrpSpPr>
          <p:grpSpPr>
            <a:xfrm>
              <a:off x="5091210" y="3801998"/>
              <a:ext cx="223746" cy="237272"/>
              <a:chOff x="10007410" y="2358717"/>
              <a:chExt cx="223746" cy="2372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D127930B-4F0F-EAAC-B33B-D71EDAF7DD3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543CADFE-59B7-4D39-7508-38C0C1CCB8A0}"/>
                  </a:ext>
                </a:extLst>
              </p:cNvPr>
              <p:cNvCxnSpPr>
                <a:stCxn id="292" idx="2"/>
                <a:endCxn id="292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BC6411D2-7389-868F-C399-72242E868768}"/>
                </a:ext>
              </a:extLst>
            </p:cNvPr>
            <p:cNvCxnSpPr>
              <a:cxnSpLocks/>
              <a:endCxn id="292" idx="0"/>
            </p:cNvCxnSpPr>
            <p:nvPr/>
          </p:nvCxnSpPr>
          <p:spPr>
            <a:xfrm>
              <a:off x="5203083" y="3596031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79003F34-73D3-E76B-E9BC-CF263E5EB7C6}"/>
                </a:ext>
              </a:extLst>
            </p:cNvPr>
            <p:cNvCxnSpPr>
              <a:cxnSpLocks/>
              <a:stCxn id="292" idx="4"/>
              <a:endCxn id="291" idx="3"/>
            </p:cNvCxnSpPr>
            <p:nvPr/>
          </p:nvCxnSpPr>
          <p:spPr>
            <a:xfrm flipH="1">
              <a:off x="5201378" y="4039270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等腰三角形 290">
              <a:extLst>
                <a:ext uri="{FF2B5EF4-FFF2-40B4-BE49-F238E27FC236}">
                  <a16:creationId xmlns:a16="http://schemas.microsoft.com/office/drawing/2014/main" id="{5AD9A6B2-B9AD-AC8D-A9B7-1C5026BEF37E}"/>
                </a:ext>
              </a:extLst>
            </p:cNvPr>
            <p:cNvSpPr/>
            <p:nvPr/>
          </p:nvSpPr>
          <p:spPr>
            <a:xfrm flipV="1">
              <a:off x="5122073" y="437045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4" name="直接箭头连接符 293">
            <a:extLst>
              <a:ext uri="{FF2B5EF4-FFF2-40B4-BE49-F238E27FC236}">
                <a16:creationId xmlns:a16="http://schemas.microsoft.com/office/drawing/2014/main" id="{E65EE3F7-80CA-48B0-5382-9E203D1C2B9F}"/>
              </a:ext>
            </a:extLst>
          </p:cNvPr>
          <p:cNvCxnSpPr>
            <a:cxnSpLocks/>
          </p:cNvCxnSpPr>
          <p:nvPr/>
        </p:nvCxnSpPr>
        <p:spPr>
          <a:xfrm flipH="1" flipV="1">
            <a:off x="9673096" y="5493642"/>
            <a:ext cx="6801" cy="1699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AC02377-C7B0-2F64-771B-C349DB3AE445}"/>
              </a:ext>
            </a:extLst>
          </p:cNvPr>
          <p:cNvSpPr/>
          <p:nvPr/>
        </p:nvSpPr>
        <p:spPr>
          <a:xfrm>
            <a:off x="6459792" y="5034057"/>
            <a:ext cx="2216332" cy="442725"/>
          </a:xfrm>
          <a:custGeom>
            <a:avLst/>
            <a:gdLst>
              <a:gd name="connsiteX0" fmla="*/ 0 w 3022600"/>
              <a:gd name="connsiteY0" fmla="*/ 32008 h 463808"/>
              <a:gd name="connsiteX1" fmla="*/ 1993900 w 3022600"/>
              <a:gd name="connsiteY1" fmla="*/ 44708 h 463808"/>
              <a:gd name="connsiteX2" fmla="*/ 3022600 w 3022600"/>
              <a:gd name="connsiteY2" fmla="*/ 463808 h 463808"/>
              <a:gd name="connsiteX0" fmla="*/ 0 w 3022600"/>
              <a:gd name="connsiteY0" fmla="*/ 19785 h 477950"/>
              <a:gd name="connsiteX1" fmla="*/ 1993900 w 3022600"/>
              <a:gd name="connsiteY1" fmla="*/ 58850 h 477950"/>
              <a:gd name="connsiteX2" fmla="*/ 3022600 w 3022600"/>
              <a:gd name="connsiteY2" fmla="*/ 477950 h 477950"/>
              <a:gd name="connsiteX0" fmla="*/ 0 w 3022600"/>
              <a:gd name="connsiteY0" fmla="*/ 22347 h 473920"/>
              <a:gd name="connsiteX1" fmla="*/ 1993900 w 3022600"/>
              <a:gd name="connsiteY1" fmla="*/ 54820 h 473920"/>
              <a:gd name="connsiteX2" fmla="*/ 3022600 w 3022600"/>
              <a:gd name="connsiteY2" fmla="*/ 473920 h 47392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7027 h 458600"/>
              <a:gd name="connsiteX1" fmla="*/ 2011220 w 3022600"/>
              <a:gd name="connsiteY1" fmla="*/ 118596 h 458600"/>
              <a:gd name="connsiteX2" fmla="*/ 3022600 w 3022600"/>
              <a:gd name="connsiteY2" fmla="*/ 458600 h 458600"/>
              <a:gd name="connsiteX0" fmla="*/ 0 w 3022600"/>
              <a:gd name="connsiteY0" fmla="*/ 9827 h 461400"/>
              <a:gd name="connsiteX1" fmla="*/ 2011220 w 3022600"/>
              <a:gd name="connsiteY1" fmla="*/ 121396 h 461400"/>
              <a:gd name="connsiteX2" fmla="*/ 3022600 w 3022600"/>
              <a:gd name="connsiteY2" fmla="*/ 461400 h 461400"/>
              <a:gd name="connsiteX0" fmla="*/ 0 w 3022600"/>
              <a:gd name="connsiteY0" fmla="*/ 7979 h 459552"/>
              <a:gd name="connsiteX1" fmla="*/ 2011220 w 3022600"/>
              <a:gd name="connsiteY1" fmla="*/ 119548 h 459552"/>
              <a:gd name="connsiteX2" fmla="*/ 3022600 w 3022600"/>
              <a:gd name="connsiteY2" fmla="*/ 459552 h 4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600" h="459552">
                <a:moveTo>
                  <a:pt x="0" y="7979"/>
                </a:moveTo>
                <a:cubicBezTo>
                  <a:pt x="745066" y="-21655"/>
                  <a:pt x="1509453" y="34748"/>
                  <a:pt x="2011220" y="119548"/>
                </a:cubicBezTo>
                <a:cubicBezTo>
                  <a:pt x="2437047" y="191514"/>
                  <a:pt x="2760133" y="285985"/>
                  <a:pt x="3022600" y="45955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BB065882-4143-0044-1901-3D84D46D961D}"/>
              </a:ext>
            </a:extLst>
          </p:cNvPr>
          <p:cNvSpPr/>
          <p:nvPr/>
        </p:nvSpPr>
        <p:spPr>
          <a:xfrm>
            <a:off x="1133283" y="1435100"/>
            <a:ext cx="619317" cy="1587500"/>
          </a:xfrm>
          <a:custGeom>
            <a:avLst/>
            <a:gdLst>
              <a:gd name="connsiteX0" fmla="*/ 619317 w 619317"/>
              <a:gd name="connsiteY0" fmla="*/ 0 h 1587500"/>
              <a:gd name="connsiteX1" fmla="*/ 9717 w 619317"/>
              <a:gd name="connsiteY1" fmla="*/ 647700 h 1587500"/>
              <a:gd name="connsiteX2" fmla="*/ 301817 w 619317"/>
              <a:gd name="connsiteY2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17" h="1587500">
                <a:moveTo>
                  <a:pt x="619317" y="0"/>
                </a:moveTo>
                <a:cubicBezTo>
                  <a:pt x="340975" y="191558"/>
                  <a:pt x="62634" y="383117"/>
                  <a:pt x="9717" y="647700"/>
                </a:cubicBezTo>
                <a:cubicBezTo>
                  <a:pt x="-43200" y="912283"/>
                  <a:pt x="129308" y="1249891"/>
                  <a:pt x="301817" y="15875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2B551CD-2D9A-287E-2AD8-D0CB95C38CE5}"/>
              </a:ext>
            </a:extLst>
          </p:cNvPr>
          <p:cNvSpPr txBox="1"/>
          <p:nvPr/>
        </p:nvSpPr>
        <p:spPr>
          <a:xfrm>
            <a:off x="497075" y="193719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7BC060EB-DF49-8DD7-FB7B-48121FE97B19}"/>
              </a:ext>
            </a:extLst>
          </p:cNvPr>
          <p:cNvSpPr/>
          <p:nvPr/>
        </p:nvSpPr>
        <p:spPr>
          <a:xfrm>
            <a:off x="869324" y="3400721"/>
            <a:ext cx="619317" cy="1587500"/>
          </a:xfrm>
          <a:custGeom>
            <a:avLst/>
            <a:gdLst>
              <a:gd name="connsiteX0" fmla="*/ 619317 w 619317"/>
              <a:gd name="connsiteY0" fmla="*/ 0 h 1587500"/>
              <a:gd name="connsiteX1" fmla="*/ 9717 w 619317"/>
              <a:gd name="connsiteY1" fmla="*/ 647700 h 1587500"/>
              <a:gd name="connsiteX2" fmla="*/ 301817 w 619317"/>
              <a:gd name="connsiteY2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317" h="1587500">
                <a:moveTo>
                  <a:pt x="619317" y="0"/>
                </a:moveTo>
                <a:cubicBezTo>
                  <a:pt x="340975" y="191558"/>
                  <a:pt x="62634" y="383117"/>
                  <a:pt x="9717" y="647700"/>
                </a:cubicBezTo>
                <a:cubicBezTo>
                  <a:pt x="-43200" y="912283"/>
                  <a:pt x="129308" y="1249891"/>
                  <a:pt x="301817" y="15875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6E486D7-7436-5500-EFB2-68A7B44CAC5A}"/>
              </a:ext>
            </a:extLst>
          </p:cNvPr>
          <p:cNvSpPr txBox="1"/>
          <p:nvPr/>
        </p:nvSpPr>
        <p:spPr>
          <a:xfrm>
            <a:off x="233116" y="39028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化简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3F2B21-193E-B137-8215-B3B9F95952BC}"/>
              </a:ext>
            </a:extLst>
          </p:cNvPr>
          <p:cNvGrpSpPr/>
          <p:nvPr/>
        </p:nvGrpSpPr>
        <p:grpSpPr>
          <a:xfrm>
            <a:off x="7465897" y="1749560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D8BC826-5498-9738-6034-AB62CAD2D1A0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220B20D-C05A-52FF-E26E-BAE446AA586F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F6F9071-31D4-EE26-20F1-1ED78DA1255B}"/>
              </a:ext>
            </a:extLst>
          </p:cNvPr>
          <p:cNvCxnSpPr>
            <a:cxnSpLocks/>
          </p:cNvCxnSpPr>
          <p:nvPr/>
        </p:nvCxnSpPr>
        <p:spPr>
          <a:xfrm>
            <a:off x="7560376" y="1483487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5881423-C834-4444-724E-08D76DBEFAB4}"/>
              </a:ext>
            </a:extLst>
          </p:cNvPr>
          <p:cNvCxnSpPr>
            <a:cxnSpLocks/>
          </p:cNvCxnSpPr>
          <p:nvPr/>
        </p:nvCxnSpPr>
        <p:spPr>
          <a:xfrm>
            <a:off x="7559064" y="1809915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F7948B7-2910-E898-8E63-017A5E348AD7}"/>
              </a:ext>
            </a:extLst>
          </p:cNvPr>
          <p:cNvSpPr txBox="1"/>
          <p:nvPr/>
        </p:nvSpPr>
        <p:spPr>
          <a:xfrm>
            <a:off x="7630971" y="168672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:a16="http://schemas.microsoft.com/office/drawing/2014/main" id="{A57F3420-FB50-4251-B2BC-C13C21A4C5A2}"/>
              </a:ext>
            </a:extLst>
          </p:cNvPr>
          <p:cNvSpPr/>
          <p:nvPr/>
        </p:nvSpPr>
        <p:spPr>
          <a:xfrm flipV="1">
            <a:off x="7479759" y="2250242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1846963-5A2F-9513-DEF2-0B3AEB5FAF69}"/>
              </a:ext>
            </a:extLst>
          </p:cNvPr>
          <p:cNvGrpSpPr/>
          <p:nvPr/>
        </p:nvGrpSpPr>
        <p:grpSpPr>
          <a:xfrm>
            <a:off x="8128356" y="1761382"/>
            <a:ext cx="188957" cy="55410"/>
            <a:chOff x="4931099" y="1739900"/>
            <a:chExt cx="363894" cy="85725"/>
          </a:xfrm>
          <a:solidFill>
            <a:schemeClr val="bg1">
              <a:lumMod val="85000"/>
            </a:schemeClr>
          </a:solidFill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05F99A0C-DFAF-1D71-C0DE-877D94971D42}"/>
                </a:ext>
              </a:extLst>
            </p:cNvPr>
            <p:cNvCxnSpPr/>
            <p:nvPr/>
          </p:nvCxnSpPr>
          <p:spPr>
            <a:xfrm>
              <a:off x="4931099" y="1739900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5F4382E-D601-9C46-6248-F64EA61D77F5}"/>
                </a:ext>
              </a:extLst>
            </p:cNvPr>
            <p:cNvCxnSpPr/>
            <p:nvPr/>
          </p:nvCxnSpPr>
          <p:spPr>
            <a:xfrm>
              <a:off x="4931099" y="1825625"/>
              <a:ext cx="36389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3586D1C-9982-B440-4073-ABEB21CD9AB4}"/>
              </a:ext>
            </a:extLst>
          </p:cNvPr>
          <p:cNvCxnSpPr>
            <a:cxnSpLocks/>
          </p:cNvCxnSpPr>
          <p:nvPr/>
        </p:nvCxnSpPr>
        <p:spPr>
          <a:xfrm>
            <a:off x="8222835" y="1495309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798C1AF-593D-936B-7F97-9A489B1A27E4}"/>
              </a:ext>
            </a:extLst>
          </p:cNvPr>
          <p:cNvCxnSpPr>
            <a:cxnSpLocks/>
          </p:cNvCxnSpPr>
          <p:nvPr/>
        </p:nvCxnSpPr>
        <p:spPr>
          <a:xfrm>
            <a:off x="8221523" y="1821737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7F6BA27C-3932-C2B6-C266-9201345FEEF8}"/>
              </a:ext>
            </a:extLst>
          </p:cNvPr>
          <p:cNvSpPr txBox="1"/>
          <p:nvPr/>
        </p:nvSpPr>
        <p:spPr>
          <a:xfrm>
            <a:off x="8293430" y="169854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等腰三角形 76">
            <a:extLst>
              <a:ext uri="{FF2B5EF4-FFF2-40B4-BE49-F238E27FC236}">
                <a16:creationId xmlns:a16="http://schemas.microsoft.com/office/drawing/2014/main" id="{1E69CED9-8F57-D983-A2AD-1AF5BA67FB3C}"/>
              </a:ext>
            </a:extLst>
          </p:cNvPr>
          <p:cNvSpPr/>
          <p:nvPr/>
        </p:nvSpPr>
        <p:spPr>
          <a:xfrm flipV="1">
            <a:off x="8142218" y="2262064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BDC8329-8974-5DAD-518F-42A3187C80C2}"/>
              </a:ext>
            </a:extLst>
          </p:cNvPr>
          <p:cNvSpPr/>
          <p:nvPr/>
        </p:nvSpPr>
        <p:spPr>
          <a:xfrm rot="5400000">
            <a:off x="7818293" y="1364386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6077027-4FE6-B143-E17C-3D535FE7C6D6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7560375" y="1493294"/>
            <a:ext cx="19331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68C4399-6C5D-B3BB-6234-11C6BC9B667B}"/>
              </a:ext>
            </a:extLst>
          </p:cNvPr>
          <p:cNvCxnSpPr>
            <a:cxnSpLocks/>
            <a:stCxn id="78" idx="0"/>
          </p:cNvCxnSpPr>
          <p:nvPr/>
        </p:nvCxnSpPr>
        <p:spPr>
          <a:xfrm>
            <a:off x="8011506" y="1493295"/>
            <a:ext cx="214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246C4724-B5F6-222F-43E7-40740AD58C6F}"/>
              </a:ext>
            </a:extLst>
          </p:cNvPr>
          <p:cNvSpPr txBox="1"/>
          <p:nvPr/>
        </p:nvSpPr>
        <p:spPr>
          <a:xfrm>
            <a:off x="7694104" y="1108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EAEA8A4-5C11-1F9E-A01C-29A30AA0EEDD}"/>
              </a:ext>
            </a:extLst>
          </p:cNvPr>
          <p:cNvSpPr txBox="1"/>
          <p:nvPr/>
        </p:nvSpPr>
        <p:spPr>
          <a:xfrm>
            <a:off x="8066651" y="117571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1FCEA603-AAB5-F8AD-2268-3497D7CF5257}"/>
              </a:ext>
            </a:extLst>
          </p:cNvPr>
          <p:cNvCxnSpPr>
            <a:cxnSpLocks/>
          </p:cNvCxnSpPr>
          <p:nvPr/>
        </p:nvCxnSpPr>
        <p:spPr>
          <a:xfrm>
            <a:off x="10491563" y="3266097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0EA34A34-0907-E71E-99ED-CF89C8AFCA93}"/>
              </a:ext>
            </a:extLst>
          </p:cNvPr>
          <p:cNvCxnSpPr>
            <a:cxnSpLocks/>
          </p:cNvCxnSpPr>
          <p:nvPr/>
        </p:nvCxnSpPr>
        <p:spPr>
          <a:xfrm>
            <a:off x="10490251" y="3592525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等腰三角形 91">
            <a:extLst>
              <a:ext uri="{FF2B5EF4-FFF2-40B4-BE49-F238E27FC236}">
                <a16:creationId xmlns:a16="http://schemas.microsoft.com/office/drawing/2014/main" id="{5F22013A-276C-920C-CFAE-6F9686136310}"/>
              </a:ext>
            </a:extLst>
          </p:cNvPr>
          <p:cNvSpPr/>
          <p:nvPr/>
        </p:nvSpPr>
        <p:spPr>
          <a:xfrm flipV="1">
            <a:off x="10410946" y="4032852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F139B29-4CDD-F0D5-92C6-A70479532E55}"/>
                  </a:ext>
                </a:extLst>
              </p:cNvPr>
              <p:cNvSpPr txBox="1"/>
              <p:nvPr/>
            </p:nvSpPr>
            <p:spPr>
              <a:xfrm>
                <a:off x="10818435" y="2857001"/>
                <a:ext cx="458972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F139B29-4CDD-F0D5-92C6-A7047953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435" y="2857001"/>
                <a:ext cx="458972" cy="302199"/>
              </a:xfrm>
              <a:prstGeom prst="rect">
                <a:avLst/>
              </a:prstGeom>
              <a:blipFill>
                <a:blip r:embed="rId16"/>
                <a:stretch>
                  <a:fillRect l="-10667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43437FC-0606-910D-0CE4-FC4EBC682FFD}"/>
                  </a:ext>
                </a:extLst>
              </p:cNvPr>
              <p:cNvSpPr txBox="1"/>
              <p:nvPr/>
            </p:nvSpPr>
            <p:spPr>
              <a:xfrm>
                <a:off x="10767139" y="2464502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43437FC-0606-910D-0CE4-FC4EBC682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139" y="2464502"/>
                <a:ext cx="510268" cy="302199"/>
              </a:xfrm>
              <a:prstGeom prst="rect">
                <a:avLst/>
              </a:prstGeom>
              <a:blipFill>
                <a:blip r:embed="rId17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矩形 96">
            <a:extLst>
              <a:ext uri="{FF2B5EF4-FFF2-40B4-BE49-F238E27FC236}">
                <a16:creationId xmlns:a16="http://schemas.microsoft.com/office/drawing/2014/main" id="{2FFE83AC-4D5E-5E4C-AC15-F391B32CB290}"/>
              </a:ext>
            </a:extLst>
          </p:cNvPr>
          <p:cNvSpPr/>
          <p:nvPr/>
        </p:nvSpPr>
        <p:spPr>
          <a:xfrm>
            <a:off x="10425945" y="3440936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B082B9A-6BC8-C835-905B-DD4FA7ADB3C6}"/>
                  </a:ext>
                </a:extLst>
              </p:cNvPr>
              <p:cNvSpPr txBox="1"/>
              <p:nvPr/>
            </p:nvSpPr>
            <p:spPr>
              <a:xfrm>
                <a:off x="9842575" y="3401821"/>
                <a:ext cx="749300" cy="53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B082B9A-6BC8-C835-905B-DD4FA7ADB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575" y="3401821"/>
                <a:ext cx="749300" cy="5322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组合 98">
            <a:extLst>
              <a:ext uri="{FF2B5EF4-FFF2-40B4-BE49-F238E27FC236}">
                <a16:creationId xmlns:a16="http://schemas.microsoft.com/office/drawing/2014/main" id="{51E643EA-E2BC-7BB5-DA1C-E87995803903}"/>
              </a:ext>
            </a:extLst>
          </p:cNvPr>
          <p:cNvGrpSpPr/>
          <p:nvPr/>
        </p:nvGrpSpPr>
        <p:grpSpPr>
          <a:xfrm>
            <a:off x="10875121" y="3464392"/>
            <a:ext cx="223746" cy="237272"/>
            <a:chOff x="10007410" y="2358717"/>
            <a:chExt cx="223746" cy="237272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7DD7A97E-BA68-443D-9187-8AD126F5A5E7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70853D06-B657-9F2F-9648-032AB7485F34}"/>
                </a:ext>
              </a:extLst>
            </p:cNvPr>
            <p:cNvCxnSpPr>
              <a:stCxn id="100" idx="2"/>
              <a:endCxn id="100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3CB322E-E061-EABB-67CA-F2527CC8CE61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10986994" y="3258425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E380D09-11F6-22E7-004F-48C9F441F3D2}"/>
              </a:ext>
            </a:extLst>
          </p:cNvPr>
          <p:cNvCxnSpPr>
            <a:cxnSpLocks/>
            <a:stCxn id="100" idx="4"/>
            <a:endCxn id="104" idx="3"/>
          </p:cNvCxnSpPr>
          <p:nvPr/>
        </p:nvCxnSpPr>
        <p:spPr>
          <a:xfrm flipH="1">
            <a:off x="10985289" y="3701664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等腰三角形 103">
            <a:extLst>
              <a:ext uri="{FF2B5EF4-FFF2-40B4-BE49-F238E27FC236}">
                <a16:creationId xmlns:a16="http://schemas.microsoft.com/office/drawing/2014/main" id="{BC84639B-DD71-A50F-0D8C-6704E59D4A5E}"/>
              </a:ext>
            </a:extLst>
          </p:cNvPr>
          <p:cNvSpPr/>
          <p:nvPr/>
        </p:nvSpPr>
        <p:spPr>
          <a:xfrm flipV="1">
            <a:off x="10905984" y="4032851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11BFA62E-ABF8-B606-FACB-34FA4D24626D}"/>
              </a:ext>
            </a:extLst>
          </p:cNvPr>
          <p:cNvCxnSpPr>
            <a:cxnSpLocks/>
          </p:cNvCxnSpPr>
          <p:nvPr/>
        </p:nvCxnSpPr>
        <p:spPr>
          <a:xfrm flipV="1">
            <a:off x="10987669" y="3279168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4CB3DFE-671C-B6F3-CDB9-137E7E4F6A9E}"/>
                  </a:ext>
                </a:extLst>
              </p:cNvPr>
              <p:cNvSpPr txBox="1"/>
              <p:nvPr/>
            </p:nvSpPr>
            <p:spPr>
              <a:xfrm>
                <a:off x="11061969" y="3337665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4CB3DFE-671C-B6F3-CDB9-137E7E4F6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969" y="3337665"/>
                <a:ext cx="747518" cy="461217"/>
              </a:xfrm>
              <a:prstGeom prst="rect">
                <a:avLst/>
              </a:prstGeom>
              <a:blipFill>
                <a:blip r:embed="rId19"/>
                <a:stretch>
                  <a:fillRect r="-7377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B797BD56-1875-14EF-0D38-4FFA35996C97}"/>
              </a:ext>
            </a:extLst>
          </p:cNvPr>
          <p:cNvCxnSpPr>
            <a:cxnSpLocks/>
          </p:cNvCxnSpPr>
          <p:nvPr/>
        </p:nvCxnSpPr>
        <p:spPr>
          <a:xfrm flipH="1" flipV="1">
            <a:off x="10694899" y="3261365"/>
            <a:ext cx="247073" cy="28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>
            <a:extLst>
              <a:ext uri="{FF2B5EF4-FFF2-40B4-BE49-F238E27FC236}">
                <a16:creationId xmlns:a16="http://schemas.microsoft.com/office/drawing/2014/main" id="{4D7B50B4-6CCD-E53D-9B61-DA59788D5BAF}"/>
              </a:ext>
            </a:extLst>
          </p:cNvPr>
          <p:cNvSpPr/>
          <p:nvPr/>
        </p:nvSpPr>
        <p:spPr>
          <a:xfrm rot="16200000">
            <a:off x="9549945" y="3140296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47124CBF-8687-07FC-5DD0-178420F70E2C}"/>
                  </a:ext>
                </a:extLst>
              </p:cNvPr>
              <p:cNvSpPr txBox="1"/>
              <p:nvPr/>
            </p:nvSpPr>
            <p:spPr>
              <a:xfrm>
                <a:off x="9258599" y="2859334"/>
                <a:ext cx="749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47124CBF-8687-07FC-5DD0-178420F70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599" y="2859334"/>
                <a:ext cx="7493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5E717D63-A2DA-141E-4C69-6BF91456F942}"/>
              </a:ext>
            </a:extLst>
          </p:cNvPr>
          <p:cNvCxnSpPr>
            <a:cxnSpLocks/>
          </p:cNvCxnSpPr>
          <p:nvPr/>
        </p:nvCxnSpPr>
        <p:spPr>
          <a:xfrm>
            <a:off x="10808958" y="5472661"/>
            <a:ext cx="0" cy="257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8928F475-E59C-90F2-1DBF-04AC448B55C2}"/>
              </a:ext>
            </a:extLst>
          </p:cNvPr>
          <p:cNvCxnSpPr>
            <a:cxnSpLocks/>
          </p:cNvCxnSpPr>
          <p:nvPr/>
        </p:nvCxnSpPr>
        <p:spPr>
          <a:xfrm>
            <a:off x="10807646" y="5799089"/>
            <a:ext cx="2624" cy="440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3AF33716-F068-BF49-B7E2-FA86A41E95CB}"/>
              </a:ext>
            </a:extLst>
          </p:cNvPr>
          <p:cNvSpPr/>
          <p:nvPr/>
        </p:nvSpPr>
        <p:spPr>
          <a:xfrm flipV="1">
            <a:off x="10728341" y="6239416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4A7F9B7D-39DA-145B-2AF3-57E15D8D25AF}"/>
                  </a:ext>
                </a:extLst>
              </p:cNvPr>
              <p:cNvSpPr txBox="1"/>
              <p:nvPr/>
            </p:nvSpPr>
            <p:spPr>
              <a:xfrm>
                <a:off x="11135830" y="5063565"/>
                <a:ext cx="458972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4A7F9B7D-39DA-145B-2AF3-57E15D8D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830" y="5063565"/>
                <a:ext cx="458972" cy="302199"/>
              </a:xfrm>
              <a:prstGeom prst="rect">
                <a:avLst/>
              </a:prstGeom>
              <a:blipFill>
                <a:blip r:embed="rId21"/>
                <a:stretch>
                  <a:fillRect l="-10667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4C3CB5A9-A84C-087B-03C6-1B4D2D1C4E7F}"/>
                  </a:ext>
                </a:extLst>
              </p:cNvPr>
              <p:cNvSpPr txBox="1"/>
              <p:nvPr/>
            </p:nvSpPr>
            <p:spPr>
              <a:xfrm>
                <a:off x="11084534" y="4671066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4C3CB5A9-A84C-087B-03C6-1B4D2D1C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534" y="4671066"/>
                <a:ext cx="510268" cy="302199"/>
              </a:xfrm>
              <a:prstGeom prst="rect">
                <a:avLst/>
              </a:prstGeom>
              <a:blipFill>
                <a:blip r:embed="rId22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矩形 118">
            <a:extLst>
              <a:ext uri="{FF2B5EF4-FFF2-40B4-BE49-F238E27FC236}">
                <a16:creationId xmlns:a16="http://schemas.microsoft.com/office/drawing/2014/main" id="{299D4A2B-08A3-005C-3C3D-E3D8D60D7846}"/>
              </a:ext>
            </a:extLst>
          </p:cNvPr>
          <p:cNvSpPr/>
          <p:nvPr/>
        </p:nvSpPr>
        <p:spPr>
          <a:xfrm>
            <a:off x="10743340" y="5647500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F0CAEFFC-6721-0D91-BC4B-46F1E71BB1DC}"/>
                  </a:ext>
                </a:extLst>
              </p:cNvPr>
              <p:cNvSpPr txBox="1"/>
              <p:nvPr/>
            </p:nvSpPr>
            <p:spPr>
              <a:xfrm>
                <a:off x="10159970" y="5608385"/>
                <a:ext cx="749300" cy="53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F0CAEFFC-6721-0D91-BC4B-46F1E71B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70" y="5608385"/>
                <a:ext cx="749300" cy="5322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4E00D59D-0AC3-FB41-36F4-3FC40132152C}"/>
              </a:ext>
            </a:extLst>
          </p:cNvPr>
          <p:cNvGrpSpPr/>
          <p:nvPr/>
        </p:nvGrpSpPr>
        <p:grpSpPr>
          <a:xfrm>
            <a:off x="11192516" y="5670956"/>
            <a:ext cx="223746" cy="237272"/>
            <a:chOff x="10007410" y="2358717"/>
            <a:chExt cx="223746" cy="237272"/>
          </a:xfrm>
        </p:grpSpPr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66FD719A-15D6-8FC4-CA5C-6F2CAF540DA5}"/>
                </a:ext>
              </a:extLst>
            </p:cNvPr>
            <p:cNvSpPr/>
            <p:nvPr/>
          </p:nvSpPr>
          <p:spPr>
            <a:xfrm>
              <a:off x="10007410" y="2358717"/>
              <a:ext cx="223746" cy="2372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0178A40A-0720-2CF5-FF90-EA25F0B65E0E}"/>
                </a:ext>
              </a:extLst>
            </p:cNvPr>
            <p:cNvCxnSpPr>
              <a:stCxn id="122" idx="2"/>
              <a:endCxn id="122" idx="6"/>
            </p:cNvCxnSpPr>
            <p:nvPr/>
          </p:nvCxnSpPr>
          <p:spPr>
            <a:xfrm>
              <a:off x="10007410" y="2477353"/>
              <a:ext cx="2237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54E60BBB-FB89-E965-72F6-6C6083BE954F}"/>
              </a:ext>
            </a:extLst>
          </p:cNvPr>
          <p:cNvCxnSpPr>
            <a:cxnSpLocks/>
            <a:endCxn id="122" idx="0"/>
          </p:cNvCxnSpPr>
          <p:nvPr/>
        </p:nvCxnSpPr>
        <p:spPr>
          <a:xfrm>
            <a:off x="11304389" y="5464989"/>
            <a:ext cx="0" cy="205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AB9447CD-1A73-A69E-6C1F-5EA481AB78F7}"/>
              </a:ext>
            </a:extLst>
          </p:cNvPr>
          <p:cNvCxnSpPr>
            <a:cxnSpLocks/>
            <a:stCxn id="122" idx="4"/>
            <a:endCxn id="132" idx="3"/>
          </p:cNvCxnSpPr>
          <p:nvPr/>
        </p:nvCxnSpPr>
        <p:spPr>
          <a:xfrm flipH="1">
            <a:off x="11302684" y="5908228"/>
            <a:ext cx="1705" cy="331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等腰三角形 131">
            <a:extLst>
              <a:ext uri="{FF2B5EF4-FFF2-40B4-BE49-F238E27FC236}">
                <a16:creationId xmlns:a16="http://schemas.microsoft.com/office/drawing/2014/main" id="{32E0AA5E-DF9F-6DFA-33D7-E43F86F31184}"/>
              </a:ext>
            </a:extLst>
          </p:cNvPr>
          <p:cNvSpPr/>
          <p:nvPr/>
        </p:nvSpPr>
        <p:spPr>
          <a:xfrm flipV="1">
            <a:off x="11223379" y="6239415"/>
            <a:ext cx="158609" cy="8267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DF6F2DC3-3879-60C2-E206-2F88D4C3C5FA}"/>
              </a:ext>
            </a:extLst>
          </p:cNvPr>
          <p:cNvCxnSpPr>
            <a:cxnSpLocks/>
          </p:cNvCxnSpPr>
          <p:nvPr/>
        </p:nvCxnSpPr>
        <p:spPr>
          <a:xfrm flipV="1">
            <a:off x="11305064" y="5485732"/>
            <a:ext cx="0" cy="16176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FF93DB91-F284-8395-F8C2-1F26B793CC8C}"/>
                  </a:ext>
                </a:extLst>
              </p:cNvPr>
              <p:cNvSpPr txBox="1"/>
              <p:nvPr/>
            </p:nvSpPr>
            <p:spPr>
              <a:xfrm>
                <a:off x="11379364" y="5544229"/>
                <a:ext cx="747518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FF93DB91-F284-8395-F8C2-1F26B793C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364" y="5544229"/>
                <a:ext cx="747518" cy="461217"/>
              </a:xfrm>
              <a:prstGeom prst="rect">
                <a:avLst/>
              </a:prstGeom>
              <a:blipFill>
                <a:blip r:embed="rId23"/>
                <a:stretch>
                  <a:fillRect r="-7377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65D9AD64-091C-E1E3-ADD7-A8E1745B7417}"/>
              </a:ext>
            </a:extLst>
          </p:cNvPr>
          <p:cNvCxnSpPr>
            <a:cxnSpLocks/>
          </p:cNvCxnSpPr>
          <p:nvPr/>
        </p:nvCxnSpPr>
        <p:spPr>
          <a:xfrm flipH="1" flipV="1">
            <a:off x="11012294" y="5467929"/>
            <a:ext cx="247073" cy="28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矩形 150">
            <a:extLst>
              <a:ext uri="{FF2B5EF4-FFF2-40B4-BE49-F238E27FC236}">
                <a16:creationId xmlns:a16="http://schemas.microsoft.com/office/drawing/2014/main" id="{556FF098-9F75-DA5B-BF37-2D55A44E93F6}"/>
              </a:ext>
            </a:extLst>
          </p:cNvPr>
          <p:cNvSpPr/>
          <p:nvPr/>
        </p:nvSpPr>
        <p:spPr>
          <a:xfrm rot="16200000">
            <a:off x="10124515" y="5346860"/>
            <a:ext cx="128609" cy="257817"/>
          </a:xfrm>
          <a:prstGeom prst="rect">
            <a:avLst/>
          </a:prstGeo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5EA250DA-36EB-86C4-F23F-B80D6D4B814A}"/>
                  </a:ext>
                </a:extLst>
              </p:cNvPr>
              <p:cNvSpPr txBox="1"/>
              <p:nvPr/>
            </p:nvSpPr>
            <p:spPr>
              <a:xfrm>
                <a:off x="9833894" y="5142667"/>
                <a:ext cx="749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5EA250DA-36EB-86C4-F23F-B80D6D4B8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894" y="5142667"/>
                <a:ext cx="74930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7867D90-E725-D14A-9936-EF8BB0EB22FD}"/>
                  </a:ext>
                </a:extLst>
              </p:cNvPr>
              <p:cNvSpPr txBox="1"/>
              <p:nvPr/>
            </p:nvSpPr>
            <p:spPr>
              <a:xfrm>
                <a:off x="3349611" y="5098997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7867D90-E725-D14A-9936-EF8BB0EB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11" y="5098997"/>
                <a:ext cx="510268" cy="302199"/>
              </a:xfrm>
              <a:prstGeom prst="rect">
                <a:avLst/>
              </a:prstGeom>
              <a:blipFill>
                <a:blip r:embed="rId25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6C5D2B-D4EA-078E-3502-C1D07BB789E5}"/>
                  </a:ext>
                </a:extLst>
              </p:cNvPr>
              <p:cNvSpPr txBox="1"/>
              <p:nvPr/>
            </p:nvSpPr>
            <p:spPr>
              <a:xfrm>
                <a:off x="8724370" y="5120447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6C5D2B-D4EA-078E-3502-C1D07BB78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70" y="5120447"/>
                <a:ext cx="510268" cy="302199"/>
              </a:xfrm>
              <a:prstGeom prst="rect">
                <a:avLst/>
              </a:prstGeom>
              <a:blipFill>
                <a:blip r:embed="rId26"/>
                <a:stretch>
                  <a:fillRect l="-8333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202B43D-1E28-C401-E441-3BA667518B2B}"/>
                  </a:ext>
                </a:extLst>
              </p:cNvPr>
              <p:cNvSpPr txBox="1"/>
              <p:nvPr/>
            </p:nvSpPr>
            <p:spPr>
              <a:xfrm>
                <a:off x="3439775" y="2879193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202B43D-1E28-C401-E441-3BA667518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75" y="2879193"/>
                <a:ext cx="510268" cy="302199"/>
              </a:xfrm>
              <a:prstGeom prst="rect">
                <a:avLst/>
              </a:prstGeom>
              <a:blipFill>
                <a:blip r:embed="rId27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2BD718B-FB36-743A-003C-AECAF0B7145E}"/>
                  </a:ext>
                </a:extLst>
              </p:cNvPr>
              <p:cNvSpPr txBox="1"/>
              <p:nvPr/>
            </p:nvSpPr>
            <p:spPr>
              <a:xfrm>
                <a:off x="7274422" y="2871351"/>
                <a:ext cx="510268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2BD718B-FB36-743A-003C-AECAF0B7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22" y="2871351"/>
                <a:ext cx="510268" cy="302199"/>
              </a:xfrm>
              <a:prstGeom prst="rect">
                <a:avLst/>
              </a:prstGeom>
              <a:blipFill>
                <a:blip r:embed="rId28"/>
                <a:stretch>
                  <a:fillRect l="-8333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45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475255-D320-1C75-73A0-6977696D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DF44-FBD3-43AB-A3C7-BFE313453CBE}" type="datetime1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4CE93-A5AF-7CF2-D1A3-F931D82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85BF-FFB5-4B98-AFA7-9E2E8BF24F08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D16993D-29A1-0E31-073C-74CA01A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stage </a:t>
            </a:r>
            <a:r>
              <a:rPr lang="en-US" altLang="zh-CN" dirty="0" err="1"/>
              <a:t>ccb</a:t>
            </a:r>
            <a:r>
              <a:rPr lang="en-US" altLang="zh-CN" dirty="0"/>
              <a:t> + pi model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946239-1BEF-29A4-0A19-A1E7FC4C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1230748"/>
            <a:ext cx="3595798" cy="741261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节点电压法：三节点</a:t>
            </a:r>
            <a:endParaRPr lang="en-US" altLang="zh-CN" sz="1800" dirty="0"/>
          </a:p>
          <a:p>
            <a:endParaRPr lang="zh-CN" altLang="en-US" sz="1800" dirty="0"/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7AFFCAF8-FB4B-D310-E69E-0F47597EE390}"/>
              </a:ext>
            </a:extLst>
          </p:cNvPr>
          <p:cNvCxnSpPr>
            <a:cxnSpLocks/>
          </p:cNvCxnSpPr>
          <p:nvPr/>
        </p:nvCxnSpPr>
        <p:spPr>
          <a:xfrm flipV="1">
            <a:off x="5329756" y="4579024"/>
            <a:ext cx="0" cy="164776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9BEF77BA-06E3-1E5A-C46F-E9E0FAC4FD0D}"/>
              </a:ext>
            </a:extLst>
          </p:cNvPr>
          <p:cNvGrpSpPr/>
          <p:nvPr/>
        </p:nvGrpSpPr>
        <p:grpSpPr>
          <a:xfrm>
            <a:off x="638883" y="6839901"/>
            <a:ext cx="10710814" cy="1806726"/>
            <a:chOff x="1416068" y="4671066"/>
            <a:chExt cx="10710814" cy="1806726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77BA24A-3452-8D09-E4C1-35451AF03A5E}"/>
                </a:ext>
              </a:extLst>
            </p:cNvPr>
            <p:cNvSpPr/>
            <p:nvPr/>
          </p:nvSpPr>
          <p:spPr>
            <a:xfrm flipH="1">
              <a:off x="3995298" y="5046481"/>
              <a:ext cx="2216332" cy="442725"/>
            </a:xfrm>
            <a:custGeom>
              <a:avLst/>
              <a:gdLst>
                <a:gd name="connsiteX0" fmla="*/ 0 w 3022600"/>
                <a:gd name="connsiteY0" fmla="*/ 32008 h 463808"/>
                <a:gd name="connsiteX1" fmla="*/ 1993900 w 3022600"/>
                <a:gd name="connsiteY1" fmla="*/ 44708 h 463808"/>
                <a:gd name="connsiteX2" fmla="*/ 3022600 w 3022600"/>
                <a:gd name="connsiteY2" fmla="*/ 463808 h 463808"/>
                <a:gd name="connsiteX0" fmla="*/ 0 w 3022600"/>
                <a:gd name="connsiteY0" fmla="*/ 19785 h 477950"/>
                <a:gd name="connsiteX1" fmla="*/ 1993900 w 3022600"/>
                <a:gd name="connsiteY1" fmla="*/ 58850 h 477950"/>
                <a:gd name="connsiteX2" fmla="*/ 3022600 w 3022600"/>
                <a:gd name="connsiteY2" fmla="*/ 477950 h 477950"/>
                <a:gd name="connsiteX0" fmla="*/ 0 w 3022600"/>
                <a:gd name="connsiteY0" fmla="*/ 22347 h 473920"/>
                <a:gd name="connsiteX1" fmla="*/ 1993900 w 3022600"/>
                <a:gd name="connsiteY1" fmla="*/ 54820 h 473920"/>
                <a:gd name="connsiteX2" fmla="*/ 3022600 w 3022600"/>
                <a:gd name="connsiteY2" fmla="*/ 473920 h 47392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9827 h 461400"/>
                <a:gd name="connsiteX1" fmla="*/ 2011220 w 3022600"/>
                <a:gd name="connsiteY1" fmla="*/ 121396 h 461400"/>
                <a:gd name="connsiteX2" fmla="*/ 3022600 w 3022600"/>
                <a:gd name="connsiteY2" fmla="*/ 461400 h 461400"/>
                <a:gd name="connsiteX0" fmla="*/ 0 w 3022600"/>
                <a:gd name="connsiteY0" fmla="*/ 7979 h 459552"/>
                <a:gd name="connsiteX1" fmla="*/ 2011220 w 3022600"/>
                <a:gd name="connsiteY1" fmla="*/ 119548 h 459552"/>
                <a:gd name="connsiteX2" fmla="*/ 3022600 w 3022600"/>
                <a:gd name="connsiteY2" fmla="*/ 459552 h 45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600" h="459552">
                  <a:moveTo>
                    <a:pt x="0" y="7979"/>
                  </a:moveTo>
                  <a:cubicBezTo>
                    <a:pt x="745066" y="-21655"/>
                    <a:pt x="1509453" y="34748"/>
                    <a:pt x="2011220" y="119548"/>
                  </a:cubicBezTo>
                  <a:cubicBezTo>
                    <a:pt x="2437047" y="191514"/>
                    <a:pt x="2760133" y="285985"/>
                    <a:pt x="3022600" y="45955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CAD7EF0-CD0A-9205-B8AD-5BB7AEF56CF0}"/>
                </a:ext>
              </a:extLst>
            </p:cNvPr>
            <p:cNvSpPr/>
            <p:nvPr/>
          </p:nvSpPr>
          <p:spPr>
            <a:xfrm>
              <a:off x="2029638" y="5033415"/>
              <a:ext cx="780055" cy="910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88FC79DD-FA50-66E2-9E9B-921CF0A35DC1}"/>
                </a:ext>
              </a:extLst>
            </p:cNvPr>
            <p:cNvCxnSpPr>
              <a:cxnSpLocks/>
              <a:stCxn id="70" idx="3"/>
            </p:cNvCxnSpPr>
            <p:nvPr/>
          </p:nvCxnSpPr>
          <p:spPr>
            <a:xfrm flipV="1">
              <a:off x="2809693" y="5465125"/>
              <a:ext cx="8492990" cy="23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4AD49663-E3D9-CD04-F549-1AD6A58CD296}"/>
                </a:ext>
              </a:extLst>
            </p:cNvPr>
            <p:cNvCxnSpPr>
              <a:cxnSpLocks/>
            </p:cNvCxnSpPr>
            <p:nvPr/>
          </p:nvCxnSpPr>
          <p:spPr>
            <a:xfrm>
              <a:off x="1701738" y="5486731"/>
              <a:ext cx="327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593A049-D59D-4EDA-9C99-C2D6C8ED2FAB}"/>
                </a:ext>
              </a:extLst>
            </p:cNvPr>
            <p:cNvSpPr txBox="1"/>
            <p:nvPr/>
          </p:nvSpPr>
          <p:spPr>
            <a:xfrm>
              <a:off x="2211669" y="529928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ccb1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97518EF7-6A5F-E98B-0590-680C280A547C}"/>
                </a:ext>
              </a:extLst>
            </p:cNvPr>
            <p:cNvSpPr txBox="1"/>
            <p:nvPr/>
          </p:nvSpPr>
          <p:spPr>
            <a:xfrm>
              <a:off x="1416068" y="5179923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215C9E73-EFCC-8E70-F687-E07D5E0312FF}"/>
                </a:ext>
              </a:extLst>
            </p:cNvPr>
            <p:cNvSpPr txBox="1"/>
            <p:nvPr/>
          </p:nvSpPr>
          <p:spPr>
            <a:xfrm>
              <a:off x="2947255" y="5474139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16005CB3-CF76-41C4-BC47-49297E5F2860}"/>
                </a:ext>
              </a:extLst>
            </p:cNvPr>
            <p:cNvCxnSpPr>
              <a:cxnSpLocks/>
            </p:cNvCxnSpPr>
            <p:nvPr/>
          </p:nvCxnSpPr>
          <p:spPr>
            <a:xfrm>
              <a:off x="2999116" y="5491972"/>
              <a:ext cx="1433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151B2FA9-8341-8F03-38E6-C5E718172CD4}"/>
                </a:ext>
              </a:extLst>
            </p:cNvPr>
            <p:cNvSpPr txBox="1"/>
            <p:nvPr/>
          </p:nvSpPr>
          <p:spPr>
            <a:xfrm>
              <a:off x="9793324" y="5730179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47F06AFA-F398-7BF6-0232-0E07F222FCDC}"/>
                </a:ext>
              </a:extLst>
            </p:cNvPr>
            <p:cNvCxnSpPr>
              <a:cxnSpLocks/>
            </p:cNvCxnSpPr>
            <p:nvPr/>
          </p:nvCxnSpPr>
          <p:spPr>
            <a:xfrm>
              <a:off x="7296589" y="5493399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86C36CAE-3871-23DA-29BE-D0B75AA68E5D}"/>
                </a:ext>
              </a:extLst>
            </p:cNvPr>
            <p:cNvCxnSpPr>
              <a:cxnSpLocks/>
            </p:cNvCxnSpPr>
            <p:nvPr/>
          </p:nvCxnSpPr>
          <p:spPr>
            <a:xfrm>
              <a:off x="7295277" y="5819827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等腰三角形 118">
              <a:extLst>
                <a:ext uri="{FF2B5EF4-FFF2-40B4-BE49-F238E27FC236}">
                  <a16:creationId xmlns:a16="http://schemas.microsoft.com/office/drawing/2014/main" id="{D3F9B6D1-707B-A8FC-B258-4CE6AB5A0409}"/>
                </a:ext>
              </a:extLst>
            </p:cNvPr>
            <p:cNvSpPr/>
            <p:nvPr/>
          </p:nvSpPr>
          <p:spPr>
            <a:xfrm flipV="1">
              <a:off x="7215972" y="626015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E0E639A0-294A-71D4-061C-DEA95C44E8F2}"/>
                </a:ext>
              </a:extLst>
            </p:cNvPr>
            <p:cNvSpPr/>
            <p:nvPr/>
          </p:nvSpPr>
          <p:spPr>
            <a:xfrm>
              <a:off x="7230971" y="5668238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本框 120">
                  <a:extLst>
                    <a:ext uri="{FF2B5EF4-FFF2-40B4-BE49-F238E27FC236}">
                      <a16:creationId xmlns:a16="http://schemas.microsoft.com/office/drawing/2014/main" id="{8EE64AEC-7B53-0AB9-25B3-6863903F5A8B}"/>
                    </a:ext>
                  </a:extLst>
                </p:cNvPr>
                <p:cNvSpPr txBox="1"/>
                <p:nvPr/>
              </p:nvSpPr>
              <p:spPr>
                <a:xfrm>
                  <a:off x="6545975" y="5636105"/>
                  <a:ext cx="749300" cy="5322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1" name="文本框 120">
                  <a:extLst>
                    <a:ext uri="{FF2B5EF4-FFF2-40B4-BE49-F238E27FC236}">
                      <a16:creationId xmlns:a16="http://schemas.microsoft.com/office/drawing/2014/main" id="{8EE64AEC-7B53-0AB9-25B3-6863903F5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975" y="5636105"/>
                  <a:ext cx="749300" cy="5322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A38FD740-AFF0-AF0B-38EE-034029CAD41B}"/>
                </a:ext>
              </a:extLst>
            </p:cNvPr>
            <p:cNvGrpSpPr/>
            <p:nvPr/>
          </p:nvGrpSpPr>
          <p:grpSpPr>
            <a:xfrm>
              <a:off x="8571687" y="5691694"/>
              <a:ext cx="223746" cy="237272"/>
              <a:chOff x="10007410" y="2358717"/>
              <a:chExt cx="223746" cy="237272"/>
            </a:xfrm>
          </p:grpSpPr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93482FE1-BB6B-C6B4-DDD6-A81A49F6FBE5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84A71760-58C8-59CE-CD2A-5DBE6DD7A48D}"/>
                  </a:ext>
                </a:extLst>
              </p:cNvPr>
              <p:cNvCxnSpPr>
                <a:stCxn id="123" idx="2"/>
                <a:endCxn id="123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6C7191CB-82B8-A42E-3CE7-0B0B4988DF60}"/>
                </a:ext>
              </a:extLst>
            </p:cNvPr>
            <p:cNvCxnSpPr>
              <a:cxnSpLocks/>
              <a:endCxn id="123" idx="0"/>
            </p:cNvCxnSpPr>
            <p:nvPr/>
          </p:nvCxnSpPr>
          <p:spPr>
            <a:xfrm>
              <a:off x="8683560" y="5485727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4BB3DD54-487E-7859-5CCC-99626525E0E0}"/>
                </a:ext>
              </a:extLst>
            </p:cNvPr>
            <p:cNvCxnSpPr>
              <a:cxnSpLocks/>
              <a:stCxn id="123" idx="4"/>
              <a:endCxn id="127" idx="3"/>
            </p:cNvCxnSpPr>
            <p:nvPr/>
          </p:nvCxnSpPr>
          <p:spPr>
            <a:xfrm flipH="1">
              <a:off x="8681855" y="5928966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等腰三角形 126">
              <a:extLst>
                <a:ext uri="{FF2B5EF4-FFF2-40B4-BE49-F238E27FC236}">
                  <a16:creationId xmlns:a16="http://schemas.microsoft.com/office/drawing/2014/main" id="{DC8EA4F3-A185-6D08-3C01-4BFDD3B10382}"/>
                </a:ext>
              </a:extLst>
            </p:cNvPr>
            <p:cNvSpPr/>
            <p:nvPr/>
          </p:nvSpPr>
          <p:spPr>
            <a:xfrm flipV="1">
              <a:off x="8602550" y="6260153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B2D1FEE0-915F-45E8-AF53-ABC2DF429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4235" y="5506470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E7571EB7-A643-A6AA-C5B1-686339971B92}"/>
                    </a:ext>
                  </a:extLst>
                </p:cNvPr>
                <p:cNvSpPr txBox="1"/>
                <p:nvPr/>
              </p:nvSpPr>
              <p:spPr>
                <a:xfrm>
                  <a:off x="8758535" y="5564967"/>
                  <a:ext cx="747518" cy="461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E7571EB7-A643-A6AA-C5B1-686339971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35" y="5564967"/>
                  <a:ext cx="747518" cy="461217"/>
                </a:xfrm>
                <a:prstGeom prst="rect">
                  <a:avLst/>
                </a:prstGeom>
                <a:blipFill>
                  <a:blip r:embed="rId16"/>
                  <a:stretch>
                    <a:fillRect r="-7317" b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7FC67422-1686-6850-B566-53CFD797C5E2}"/>
                </a:ext>
              </a:extLst>
            </p:cNvPr>
            <p:cNvGrpSpPr/>
            <p:nvPr/>
          </p:nvGrpSpPr>
          <p:grpSpPr>
            <a:xfrm>
              <a:off x="3205122" y="5697105"/>
              <a:ext cx="223746" cy="237272"/>
              <a:chOff x="10007410" y="2358717"/>
              <a:chExt cx="223746" cy="237272"/>
            </a:xfrm>
          </p:grpSpPr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2117E2D2-C472-9560-94FE-E5BDC3E3F051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834F8466-2E1F-52E7-FD4E-56DB0B233B62}"/>
                  </a:ext>
                </a:extLst>
              </p:cNvPr>
              <p:cNvCxnSpPr>
                <a:stCxn id="131" idx="2"/>
                <a:endCxn id="131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20770BE9-C20A-50CE-E5E4-F7241690235A}"/>
                </a:ext>
              </a:extLst>
            </p:cNvPr>
            <p:cNvCxnSpPr>
              <a:cxnSpLocks/>
            </p:cNvCxnSpPr>
            <p:nvPr/>
          </p:nvCxnSpPr>
          <p:spPr>
            <a:xfrm>
              <a:off x="3316995" y="5491138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DDB4BE80-287D-BDD1-9718-A5F3B21E9CEE}"/>
                </a:ext>
              </a:extLst>
            </p:cNvPr>
            <p:cNvCxnSpPr>
              <a:cxnSpLocks/>
              <a:stCxn id="131" idx="4"/>
              <a:endCxn id="135" idx="3"/>
            </p:cNvCxnSpPr>
            <p:nvPr/>
          </p:nvCxnSpPr>
          <p:spPr>
            <a:xfrm flipH="1">
              <a:off x="3315290" y="5934377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等腰三角形 134">
              <a:extLst>
                <a:ext uri="{FF2B5EF4-FFF2-40B4-BE49-F238E27FC236}">
                  <a16:creationId xmlns:a16="http://schemas.microsoft.com/office/drawing/2014/main" id="{E4E22D3D-89DE-09F5-A6B2-7FD39A1D5035}"/>
                </a:ext>
              </a:extLst>
            </p:cNvPr>
            <p:cNvSpPr/>
            <p:nvPr/>
          </p:nvSpPr>
          <p:spPr>
            <a:xfrm flipV="1">
              <a:off x="3235985" y="6265564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2C412BE5-7AE0-7747-AB2C-2B10888EC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7670" y="5511881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FA820983-BD71-FFE2-9F49-C569A2399F9C}"/>
                    </a:ext>
                  </a:extLst>
                </p:cNvPr>
                <p:cNvSpPr txBox="1"/>
                <p:nvPr/>
              </p:nvSpPr>
              <p:spPr>
                <a:xfrm>
                  <a:off x="2422684" y="5976479"/>
                  <a:ext cx="747518" cy="497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FA820983-BD71-FFE2-9F49-C569A2399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684" y="5976479"/>
                  <a:ext cx="747518" cy="497059"/>
                </a:xfrm>
                <a:prstGeom prst="rect">
                  <a:avLst/>
                </a:prstGeom>
                <a:blipFill>
                  <a:blip r:embed="rId17"/>
                  <a:stretch>
                    <a:fillRect r="-32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B97B6E7-6912-4983-C840-F1A6988C810C}"/>
                </a:ext>
              </a:extLst>
            </p:cNvPr>
            <p:cNvSpPr/>
            <p:nvPr/>
          </p:nvSpPr>
          <p:spPr>
            <a:xfrm rot="16200000">
              <a:off x="6156930" y="5364088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6DB4C22A-F3C0-A0F0-76FC-E108C94514E9}"/>
                </a:ext>
              </a:extLst>
            </p:cNvPr>
            <p:cNvGrpSpPr/>
            <p:nvPr/>
          </p:nvGrpSpPr>
          <p:grpSpPr>
            <a:xfrm rot="16200000">
              <a:off x="6222023" y="4927461"/>
              <a:ext cx="223746" cy="237272"/>
              <a:chOff x="10007410" y="2358717"/>
              <a:chExt cx="223746" cy="237272"/>
            </a:xfrm>
          </p:grpSpPr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3E3C531A-F981-9B12-8289-73DB7628544D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3A63A0EB-E213-D2C9-533C-4B31F2E47E6D}"/>
                  </a:ext>
                </a:extLst>
              </p:cNvPr>
              <p:cNvCxnSpPr>
                <a:stCxn id="140" idx="2"/>
                <a:endCxn id="140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BDD92D14-D5CF-806D-339A-C7433ADEC9B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10920" y="4964538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本框 142">
                  <a:extLst>
                    <a:ext uri="{FF2B5EF4-FFF2-40B4-BE49-F238E27FC236}">
                      <a16:creationId xmlns:a16="http://schemas.microsoft.com/office/drawing/2014/main" id="{5F034254-C07D-4143-58D5-45D8B7951081}"/>
                    </a:ext>
                  </a:extLst>
                </p:cNvPr>
                <p:cNvSpPr txBox="1"/>
                <p:nvPr/>
              </p:nvSpPr>
              <p:spPr>
                <a:xfrm>
                  <a:off x="5888658" y="5538384"/>
                  <a:ext cx="749300" cy="4389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43" name="文本框 142">
                  <a:extLst>
                    <a:ext uri="{FF2B5EF4-FFF2-40B4-BE49-F238E27FC236}">
                      <a16:creationId xmlns:a16="http://schemas.microsoft.com/office/drawing/2014/main" id="{5F034254-C07D-4143-58D5-45D8B7951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58" y="5538384"/>
                  <a:ext cx="749300" cy="43890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F161AF95-CA96-0DF6-DD05-F083509CE9A7}"/>
                    </a:ext>
                  </a:extLst>
                </p:cNvPr>
                <p:cNvSpPr txBox="1"/>
                <p:nvPr/>
              </p:nvSpPr>
              <p:spPr>
                <a:xfrm>
                  <a:off x="6365444" y="4718877"/>
                  <a:ext cx="1164112" cy="3030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8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8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8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8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F161AF95-CA96-0DF6-DD05-F083509CE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444" y="4718877"/>
                  <a:ext cx="1164112" cy="3030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92A18715-2CDC-803D-891A-D3E29C12E3CA}"/>
                </a:ext>
              </a:extLst>
            </p:cNvPr>
            <p:cNvCxnSpPr>
              <a:cxnSpLocks/>
            </p:cNvCxnSpPr>
            <p:nvPr/>
          </p:nvCxnSpPr>
          <p:spPr>
            <a:xfrm>
              <a:off x="5651724" y="5487862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1232F685-DA0B-E2C0-0CCA-BB8ED56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5650412" y="5814290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等腰三角形 146">
              <a:extLst>
                <a:ext uri="{FF2B5EF4-FFF2-40B4-BE49-F238E27FC236}">
                  <a16:creationId xmlns:a16="http://schemas.microsoft.com/office/drawing/2014/main" id="{7FC019D6-B91B-2064-D274-149B6EE2716F}"/>
                </a:ext>
              </a:extLst>
            </p:cNvPr>
            <p:cNvSpPr/>
            <p:nvPr/>
          </p:nvSpPr>
          <p:spPr>
            <a:xfrm flipV="1">
              <a:off x="5571107" y="6254617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3259F50C-58A5-29EB-6FF9-8F4E7BF172F8}"/>
                </a:ext>
              </a:extLst>
            </p:cNvPr>
            <p:cNvSpPr/>
            <p:nvPr/>
          </p:nvSpPr>
          <p:spPr>
            <a:xfrm>
              <a:off x="5586106" y="5662701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D446E95F-6595-F31E-C36D-68B4DCFFD322}"/>
                    </a:ext>
                  </a:extLst>
                </p:cNvPr>
                <p:cNvSpPr txBox="1"/>
                <p:nvPr/>
              </p:nvSpPr>
              <p:spPr>
                <a:xfrm>
                  <a:off x="5731418" y="6019590"/>
                  <a:ext cx="749300" cy="4582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D446E95F-6595-F31E-C36D-68B4DCFFD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418" y="6019590"/>
                  <a:ext cx="749300" cy="45820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B1C454EB-3AD6-075C-F927-D3C64537D7CF}"/>
                </a:ext>
              </a:extLst>
            </p:cNvPr>
            <p:cNvGrpSpPr/>
            <p:nvPr/>
          </p:nvGrpSpPr>
          <p:grpSpPr>
            <a:xfrm>
              <a:off x="3712744" y="5695049"/>
              <a:ext cx="223746" cy="237272"/>
              <a:chOff x="10007410" y="2358717"/>
              <a:chExt cx="223746" cy="237272"/>
            </a:xfrm>
          </p:grpSpPr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BBAF671B-7F8D-7A21-9138-AB2B31727EBE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CFC23A20-A0B1-6CCE-FC03-B27A2BDD3E7E}"/>
                  </a:ext>
                </a:extLst>
              </p:cNvPr>
              <p:cNvCxnSpPr>
                <a:stCxn id="151" idx="2"/>
                <a:endCxn id="151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72C49B70-CBC6-426D-33FD-BA6E10D663A8}"/>
                </a:ext>
              </a:extLst>
            </p:cNvPr>
            <p:cNvCxnSpPr>
              <a:cxnSpLocks/>
              <a:endCxn id="151" idx="0"/>
            </p:cNvCxnSpPr>
            <p:nvPr/>
          </p:nvCxnSpPr>
          <p:spPr>
            <a:xfrm>
              <a:off x="3824617" y="5489082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330D7FF-6FAB-45CA-C9D9-2C4AD56E8F12}"/>
                </a:ext>
              </a:extLst>
            </p:cNvPr>
            <p:cNvCxnSpPr>
              <a:cxnSpLocks/>
              <a:stCxn id="151" idx="4"/>
              <a:endCxn id="155" idx="3"/>
            </p:cNvCxnSpPr>
            <p:nvPr/>
          </p:nvCxnSpPr>
          <p:spPr>
            <a:xfrm flipH="1">
              <a:off x="3822912" y="5932321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等腰三角形 154">
              <a:extLst>
                <a:ext uri="{FF2B5EF4-FFF2-40B4-BE49-F238E27FC236}">
                  <a16:creationId xmlns:a16="http://schemas.microsoft.com/office/drawing/2014/main" id="{F903FC13-8049-1782-DD2C-4AB9B535C327}"/>
                </a:ext>
              </a:extLst>
            </p:cNvPr>
            <p:cNvSpPr/>
            <p:nvPr/>
          </p:nvSpPr>
          <p:spPr>
            <a:xfrm flipV="1">
              <a:off x="3743607" y="6263508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id="{F1DC07F6-1ACB-7A66-2882-5091FEC40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5292" y="5509825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107CBC3-2A9F-46E5-4F8C-6807D03E2633}"/>
                    </a:ext>
                  </a:extLst>
                </p:cNvPr>
                <p:cNvSpPr txBox="1"/>
                <p:nvPr/>
              </p:nvSpPr>
              <p:spPr>
                <a:xfrm>
                  <a:off x="3848964" y="5860838"/>
                  <a:ext cx="747518" cy="4047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1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107CBC3-2A9F-46E5-4F8C-6807D03E2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964" y="5860838"/>
                  <a:ext cx="747518" cy="404726"/>
                </a:xfrm>
                <a:prstGeom prst="rect">
                  <a:avLst/>
                </a:prstGeom>
                <a:blipFill>
                  <a:blip r:embed="rId21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3B4A1CCA-58F4-355B-EEFC-DC3338F27549}"/>
                </a:ext>
              </a:extLst>
            </p:cNvPr>
            <p:cNvGrpSpPr/>
            <p:nvPr/>
          </p:nvGrpSpPr>
          <p:grpSpPr>
            <a:xfrm>
              <a:off x="9566839" y="5503968"/>
              <a:ext cx="223746" cy="857101"/>
              <a:chOff x="5091210" y="3596031"/>
              <a:chExt cx="223746" cy="857101"/>
            </a:xfrm>
          </p:grpSpPr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06F02BA0-D8B2-7BF8-8017-EAD6F3F62D3F}"/>
                  </a:ext>
                </a:extLst>
              </p:cNvPr>
              <p:cNvGrpSpPr/>
              <p:nvPr/>
            </p:nvGrpSpPr>
            <p:grpSpPr>
              <a:xfrm>
                <a:off x="5091210" y="3801998"/>
                <a:ext cx="223746" cy="237272"/>
                <a:chOff x="10007410" y="2358717"/>
                <a:chExt cx="223746" cy="237272"/>
              </a:xfrm>
            </p:grpSpPr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D4E8B8D9-6A98-8320-E86B-5AF9629CCB33}"/>
                    </a:ext>
                  </a:extLst>
                </p:cNvPr>
                <p:cNvSpPr/>
                <p:nvPr/>
              </p:nvSpPr>
              <p:spPr>
                <a:xfrm>
                  <a:off x="10007410" y="2358717"/>
                  <a:ext cx="223746" cy="23727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908A15F6-62F7-CDE3-859E-6146485B27D7}"/>
                    </a:ext>
                  </a:extLst>
                </p:cNvPr>
                <p:cNvCxnSpPr>
                  <a:stCxn id="163" idx="2"/>
                  <a:endCxn id="163" idx="6"/>
                </p:cNvCxnSpPr>
                <p:nvPr/>
              </p:nvCxnSpPr>
              <p:spPr>
                <a:xfrm>
                  <a:off x="10007410" y="2477353"/>
                  <a:ext cx="2237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39FC7A9E-B9A0-9A36-A502-F35775DFB19D}"/>
                  </a:ext>
                </a:extLst>
              </p:cNvPr>
              <p:cNvCxnSpPr>
                <a:cxnSpLocks/>
                <a:endCxn id="163" idx="0"/>
              </p:cNvCxnSpPr>
              <p:nvPr/>
            </p:nvCxnSpPr>
            <p:spPr>
              <a:xfrm>
                <a:off x="5203083" y="3596031"/>
                <a:ext cx="0" cy="2059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5BC831AD-94CC-0B81-FD2C-0E1114E12045}"/>
                  </a:ext>
                </a:extLst>
              </p:cNvPr>
              <p:cNvCxnSpPr>
                <a:cxnSpLocks/>
                <a:stCxn id="163" idx="4"/>
                <a:endCxn id="162" idx="3"/>
              </p:cNvCxnSpPr>
              <p:nvPr/>
            </p:nvCxnSpPr>
            <p:spPr>
              <a:xfrm flipH="1">
                <a:off x="5201378" y="4039270"/>
                <a:ext cx="1705" cy="3311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等腰三角形 161">
                <a:extLst>
                  <a:ext uri="{FF2B5EF4-FFF2-40B4-BE49-F238E27FC236}">
                    <a16:creationId xmlns:a16="http://schemas.microsoft.com/office/drawing/2014/main" id="{D2E41F8F-AB66-99C4-4675-E55DF8317127}"/>
                  </a:ext>
                </a:extLst>
              </p:cNvPr>
              <p:cNvSpPr/>
              <p:nvPr/>
            </p:nvSpPr>
            <p:spPr>
              <a:xfrm flipV="1">
                <a:off x="5122073" y="4370457"/>
                <a:ext cx="158609" cy="82675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DE057947-7853-8D45-DB51-6848FFB677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3096" y="5493642"/>
              <a:ext cx="6801" cy="1699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55E697E4-1BF2-B7E9-6933-CF5965EBC573}"/>
                </a:ext>
              </a:extLst>
            </p:cNvPr>
            <p:cNvSpPr/>
            <p:nvPr/>
          </p:nvSpPr>
          <p:spPr>
            <a:xfrm>
              <a:off x="6459792" y="5034057"/>
              <a:ext cx="2216332" cy="442725"/>
            </a:xfrm>
            <a:custGeom>
              <a:avLst/>
              <a:gdLst>
                <a:gd name="connsiteX0" fmla="*/ 0 w 3022600"/>
                <a:gd name="connsiteY0" fmla="*/ 32008 h 463808"/>
                <a:gd name="connsiteX1" fmla="*/ 1993900 w 3022600"/>
                <a:gd name="connsiteY1" fmla="*/ 44708 h 463808"/>
                <a:gd name="connsiteX2" fmla="*/ 3022600 w 3022600"/>
                <a:gd name="connsiteY2" fmla="*/ 463808 h 463808"/>
                <a:gd name="connsiteX0" fmla="*/ 0 w 3022600"/>
                <a:gd name="connsiteY0" fmla="*/ 19785 h 477950"/>
                <a:gd name="connsiteX1" fmla="*/ 1993900 w 3022600"/>
                <a:gd name="connsiteY1" fmla="*/ 58850 h 477950"/>
                <a:gd name="connsiteX2" fmla="*/ 3022600 w 3022600"/>
                <a:gd name="connsiteY2" fmla="*/ 477950 h 477950"/>
                <a:gd name="connsiteX0" fmla="*/ 0 w 3022600"/>
                <a:gd name="connsiteY0" fmla="*/ 22347 h 473920"/>
                <a:gd name="connsiteX1" fmla="*/ 1993900 w 3022600"/>
                <a:gd name="connsiteY1" fmla="*/ 54820 h 473920"/>
                <a:gd name="connsiteX2" fmla="*/ 3022600 w 3022600"/>
                <a:gd name="connsiteY2" fmla="*/ 473920 h 47392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7027 h 458600"/>
                <a:gd name="connsiteX1" fmla="*/ 2011220 w 3022600"/>
                <a:gd name="connsiteY1" fmla="*/ 118596 h 458600"/>
                <a:gd name="connsiteX2" fmla="*/ 3022600 w 3022600"/>
                <a:gd name="connsiteY2" fmla="*/ 458600 h 458600"/>
                <a:gd name="connsiteX0" fmla="*/ 0 w 3022600"/>
                <a:gd name="connsiteY0" fmla="*/ 9827 h 461400"/>
                <a:gd name="connsiteX1" fmla="*/ 2011220 w 3022600"/>
                <a:gd name="connsiteY1" fmla="*/ 121396 h 461400"/>
                <a:gd name="connsiteX2" fmla="*/ 3022600 w 3022600"/>
                <a:gd name="connsiteY2" fmla="*/ 461400 h 461400"/>
                <a:gd name="connsiteX0" fmla="*/ 0 w 3022600"/>
                <a:gd name="connsiteY0" fmla="*/ 7979 h 459552"/>
                <a:gd name="connsiteX1" fmla="*/ 2011220 w 3022600"/>
                <a:gd name="connsiteY1" fmla="*/ 119548 h 459552"/>
                <a:gd name="connsiteX2" fmla="*/ 3022600 w 3022600"/>
                <a:gd name="connsiteY2" fmla="*/ 459552 h 45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2600" h="459552">
                  <a:moveTo>
                    <a:pt x="0" y="7979"/>
                  </a:moveTo>
                  <a:cubicBezTo>
                    <a:pt x="745066" y="-21655"/>
                    <a:pt x="1509453" y="34748"/>
                    <a:pt x="2011220" y="119548"/>
                  </a:cubicBezTo>
                  <a:cubicBezTo>
                    <a:pt x="2437047" y="191514"/>
                    <a:pt x="2760133" y="285985"/>
                    <a:pt x="3022600" y="45955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D28EBFF3-504B-3CB2-C0A0-7650A64031F7}"/>
                </a:ext>
              </a:extLst>
            </p:cNvPr>
            <p:cNvCxnSpPr>
              <a:cxnSpLocks/>
            </p:cNvCxnSpPr>
            <p:nvPr/>
          </p:nvCxnSpPr>
          <p:spPr>
            <a:xfrm>
              <a:off x="10808958" y="5472661"/>
              <a:ext cx="0" cy="257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B7E98C15-222C-5638-2EFC-F04365705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7646" y="5799089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等腰三角形 168">
              <a:extLst>
                <a:ext uri="{FF2B5EF4-FFF2-40B4-BE49-F238E27FC236}">
                  <a16:creationId xmlns:a16="http://schemas.microsoft.com/office/drawing/2014/main" id="{81B13C83-D37B-DFB3-73CE-E38B40906B25}"/>
                </a:ext>
              </a:extLst>
            </p:cNvPr>
            <p:cNvSpPr/>
            <p:nvPr/>
          </p:nvSpPr>
          <p:spPr>
            <a:xfrm flipV="1">
              <a:off x="10728341" y="6239416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D7BF8B52-5308-598D-2A87-316F3313879A}"/>
                    </a:ext>
                  </a:extLst>
                </p:cNvPr>
                <p:cNvSpPr txBox="1"/>
                <p:nvPr/>
              </p:nvSpPr>
              <p:spPr>
                <a:xfrm>
                  <a:off x="11135830" y="5063565"/>
                  <a:ext cx="458972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D7BF8B52-5308-598D-2A87-316F33138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5830" y="5063565"/>
                  <a:ext cx="458972" cy="302199"/>
                </a:xfrm>
                <a:prstGeom prst="rect">
                  <a:avLst/>
                </a:prstGeom>
                <a:blipFill>
                  <a:blip r:embed="rId22"/>
                  <a:stretch>
                    <a:fillRect l="-10526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0383033-01EC-5BDA-EED4-6F827BF9601A}"/>
                    </a:ext>
                  </a:extLst>
                </p:cNvPr>
                <p:cNvSpPr txBox="1"/>
                <p:nvPr/>
              </p:nvSpPr>
              <p:spPr>
                <a:xfrm>
                  <a:off x="11084534" y="4671066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0383033-01EC-5BDA-EED4-6F827BF960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4534" y="4671066"/>
                  <a:ext cx="510268" cy="302199"/>
                </a:xfrm>
                <a:prstGeom prst="rect">
                  <a:avLst/>
                </a:prstGeom>
                <a:blipFill>
                  <a:blip r:embed="rId23"/>
                  <a:stretch>
                    <a:fillRect l="-9524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5C56A405-F96A-6B93-E36E-269DE20289CD}"/>
                </a:ext>
              </a:extLst>
            </p:cNvPr>
            <p:cNvSpPr/>
            <p:nvPr/>
          </p:nvSpPr>
          <p:spPr>
            <a:xfrm>
              <a:off x="10743340" y="5647500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文本框 172">
                  <a:extLst>
                    <a:ext uri="{FF2B5EF4-FFF2-40B4-BE49-F238E27FC236}">
                      <a16:creationId xmlns:a16="http://schemas.microsoft.com/office/drawing/2014/main" id="{33E7EA1A-13D6-80F6-03E8-9C2854905457}"/>
                    </a:ext>
                  </a:extLst>
                </p:cNvPr>
                <p:cNvSpPr txBox="1"/>
                <p:nvPr/>
              </p:nvSpPr>
              <p:spPr>
                <a:xfrm>
                  <a:off x="10159970" y="5608385"/>
                  <a:ext cx="749300" cy="5322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3" name="文本框 172">
                  <a:extLst>
                    <a:ext uri="{FF2B5EF4-FFF2-40B4-BE49-F238E27FC236}">
                      <a16:creationId xmlns:a16="http://schemas.microsoft.com/office/drawing/2014/main" id="{33E7EA1A-13D6-80F6-03E8-9C2854905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9970" y="5608385"/>
                  <a:ext cx="749300" cy="5322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54549F3E-AB70-FFFA-2469-1AAD2A588F30}"/>
                </a:ext>
              </a:extLst>
            </p:cNvPr>
            <p:cNvGrpSpPr/>
            <p:nvPr/>
          </p:nvGrpSpPr>
          <p:grpSpPr>
            <a:xfrm>
              <a:off x="11192516" y="5670956"/>
              <a:ext cx="223746" cy="237272"/>
              <a:chOff x="10007410" y="2358717"/>
              <a:chExt cx="223746" cy="237272"/>
            </a:xfrm>
          </p:grpSpPr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591F9334-AE18-B9FC-AA15-905D8D0ACDEA}"/>
                  </a:ext>
                </a:extLst>
              </p:cNvPr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35454F24-F5AD-52F7-FEEE-0E1E2FEDF9C2}"/>
                  </a:ext>
                </a:extLst>
              </p:cNvPr>
              <p:cNvCxnSpPr>
                <a:stCxn id="175" idx="2"/>
                <a:endCxn id="175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F72EF3A9-765B-6C2C-E804-5DD4A37EC219}"/>
                </a:ext>
              </a:extLst>
            </p:cNvPr>
            <p:cNvCxnSpPr>
              <a:cxnSpLocks/>
              <a:endCxn id="175" idx="0"/>
            </p:cNvCxnSpPr>
            <p:nvPr/>
          </p:nvCxnSpPr>
          <p:spPr>
            <a:xfrm>
              <a:off x="11304389" y="5464989"/>
              <a:ext cx="0" cy="205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E0BA36A8-DF0E-D7B4-32AA-BE703AB2A465}"/>
                </a:ext>
              </a:extLst>
            </p:cNvPr>
            <p:cNvCxnSpPr>
              <a:cxnSpLocks/>
              <a:stCxn id="175" idx="4"/>
              <a:endCxn id="179" idx="3"/>
            </p:cNvCxnSpPr>
            <p:nvPr/>
          </p:nvCxnSpPr>
          <p:spPr>
            <a:xfrm flipH="1">
              <a:off x="11302684" y="5908228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等腰三角形 178">
              <a:extLst>
                <a:ext uri="{FF2B5EF4-FFF2-40B4-BE49-F238E27FC236}">
                  <a16:creationId xmlns:a16="http://schemas.microsoft.com/office/drawing/2014/main" id="{C642F56C-A413-CC82-B61C-2D245266A745}"/>
                </a:ext>
              </a:extLst>
            </p:cNvPr>
            <p:cNvSpPr/>
            <p:nvPr/>
          </p:nvSpPr>
          <p:spPr>
            <a:xfrm flipV="1">
              <a:off x="11223379" y="6239415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56B3685B-D391-9F35-37BC-50D80588A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5064" y="5485732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2E65F196-B3D0-70DD-78E8-96A4D60F130A}"/>
                    </a:ext>
                  </a:extLst>
                </p:cNvPr>
                <p:cNvSpPr txBox="1"/>
                <p:nvPr/>
              </p:nvSpPr>
              <p:spPr>
                <a:xfrm>
                  <a:off x="11379364" y="5544229"/>
                  <a:ext cx="747518" cy="461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2E65F196-B3D0-70DD-78E8-96A4D60F1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9364" y="5544229"/>
                  <a:ext cx="747518" cy="461217"/>
                </a:xfrm>
                <a:prstGeom prst="rect">
                  <a:avLst/>
                </a:prstGeom>
                <a:blipFill>
                  <a:blip r:embed="rId25"/>
                  <a:stretch>
                    <a:fillRect r="-7317" b="-13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A4D342D8-8200-F9D4-2F9C-90C553CD44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12294" y="5467929"/>
              <a:ext cx="247073" cy="289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2F60B631-EDEF-0F90-5B37-8E75FDA6A107}"/>
                </a:ext>
              </a:extLst>
            </p:cNvPr>
            <p:cNvSpPr/>
            <p:nvPr/>
          </p:nvSpPr>
          <p:spPr>
            <a:xfrm rot="16200000">
              <a:off x="10124515" y="5346860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本框 183">
                  <a:extLst>
                    <a:ext uri="{FF2B5EF4-FFF2-40B4-BE49-F238E27FC236}">
                      <a16:creationId xmlns:a16="http://schemas.microsoft.com/office/drawing/2014/main" id="{C6287FD3-61D2-2493-7A7D-936E95CADD9A}"/>
                    </a:ext>
                  </a:extLst>
                </p:cNvPr>
                <p:cNvSpPr txBox="1"/>
                <p:nvPr/>
              </p:nvSpPr>
              <p:spPr>
                <a:xfrm>
                  <a:off x="9833894" y="5142667"/>
                  <a:ext cx="74930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184" name="文本框 183">
                  <a:extLst>
                    <a:ext uri="{FF2B5EF4-FFF2-40B4-BE49-F238E27FC236}">
                      <a16:creationId xmlns:a16="http://schemas.microsoft.com/office/drawing/2014/main" id="{C6287FD3-61D2-2493-7A7D-936E95CAD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3894" y="5142667"/>
                  <a:ext cx="749300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本框 184">
                  <a:extLst>
                    <a:ext uri="{FF2B5EF4-FFF2-40B4-BE49-F238E27FC236}">
                      <a16:creationId xmlns:a16="http://schemas.microsoft.com/office/drawing/2014/main" id="{444785BC-5E00-B6C1-D0D3-992A23125E12}"/>
                    </a:ext>
                  </a:extLst>
                </p:cNvPr>
                <p:cNvSpPr txBox="1"/>
                <p:nvPr/>
              </p:nvSpPr>
              <p:spPr>
                <a:xfrm>
                  <a:off x="3349611" y="5098997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文本框 184">
                  <a:extLst>
                    <a:ext uri="{FF2B5EF4-FFF2-40B4-BE49-F238E27FC236}">
                      <a16:creationId xmlns:a16="http://schemas.microsoft.com/office/drawing/2014/main" id="{444785BC-5E00-B6C1-D0D3-992A23125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611" y="5098997"/>
                  <a:ext cx="510268" cy="302199"/>
                </a:xfrm>
                <a:prstGeom prst="rect">
                  <a:avLst/>
                </a:prstGeom>
                <a:blipFill>
                  <a:blip r:embed="rId27"/>
                  <a:stretch>
                    <a:fillRect l="-9524" b="-1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文本框 185">
                  <a:extLst>
                    <a:ext uri="{FF2B5EF4-FFF2-40B4-BE49-F238E27FC236}">
                      <a16:creationId xmlns:a16="http://schemas.microsoft.com/office/drawing/2014/main" id="{73075293-59AD-2885-9C7C-25FA78DB0B1F}"/>
                    </a:ext>
                  </a:extLst>
                </p:cNvPr>
                <p:cNvSpPr txBox="1"/>
                <p:nvPr/>
              </p:nvSpPr>
              <p:spPr>
                <a:xfrm>
                  <a:off x="8724370" y="5120447"/>
                  <a:ext cx="510268" cy="302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文本框 185">
                  <a:extLst>
                    <a:ext uri="{FF2B5EF4-FFF2-40B4-BE49-F238E27FC236}">
                      <a16:creationId xmlns:a16="http://schemas.microsoft.com/office/drawing/2014/main" id="{73075293-59AD-2885-9C7C-25FA78DB0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4370" y="5120447"/>
                  <a:ext cx="510268" cy="302199"/>
                </a:xfrm>
                <a:prstGeom prst="rect">
                  <a:avLst/>
                </a:prstGeom>
                <a:blipFill>
                  <a:blip r:embed="rId28"/>
                  <a:stretch>
                    <a:fillRect l="-9639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4CBE7591-A176-3324-1A20-A49703AB608F}"/>
                  </a:ext>
                </a:extLst>
              </p:cNvPr>
              <p:cNvSpPr txBox="1"/>
              <p:nvPr/>
            </p:nvSpPr>
            <p:spPr>
              <a:xfrm>
                <a:off x="971969" y="2637059"/>
                <a:ext cx="10963633" cy="1450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4CBE7591-A176-3324-1A20-A49703AB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9" y="2637059"/>
                <a:ext cx="10963633" cy="145059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143394-4D57-A039-4D0D-2660EA12C500}"/>
                  </a:ext>
                </a:extLst>
              </p:cNvPr>
              <p:cNvSpPr txBox="1"/>
              <p:nvPr/>
            </p:nvSpPr>
            <p:spPr>
              <a:xfrm>
                <a:off x="4429895" y="1614766"/>
                <a:ext cx="2956825" cy="797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𝑟h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𝑟h𝑠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𝑟h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143394-4D57-A039-4D0D-2660EA12C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95" y="1614766"/>
                <a:ext cx="2956825" cy="7971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8D9EF096-05FB-2169-0C48-D74BEBB7468D}"/>
              </a:ext>
            </a:extLst>
          </p:cNvPr>
          <p:cNvGrpSpPr/>
          <p:nvPr/>
        </p:nvGrpSpPr>
        <p:grpSpPr>
          <a:xfrm>
            <a:off x="5081688" y="4484703"/>
            <a:ext cx="4929541" cy="1726832"/>
            <a:chOff x="5081688" y="4484703"/>
            <a:chExt cx="4929541" cy="1726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61BBB4A-B118-7DA2-57D7-587242BE4069}"/>
                    </a:ext>
                  </a:extLst>
                </p:cNvPr>
                <p:cNvSpPr txBox="1"/>
                <p:nvPr/>
              </p:nvSpPr>
              <p:spPr>
                <a:xfrm>
                  <a:off x="5414619" y="4484703"/>
                  <a:ext cx="38423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𝑑𝑒𝑛𝑢𝑚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61BBB4A-B118-7DA2-57D7-587242BE4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4619" y="4484703"/>
                  <a:ext cx="3842365" cy="369332"/>
                </a:xfrm>
                <a:prstGeom prst="rect">
                  <a:avLst/>
                </a:prstGeom>
                <a:blipFill>
                  <a:blip r:embed="rId3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48AD82-353E-57B5-6FDA-B1C0236EFFCD}"/>
                    </a:ext>
                  </a:extLst>
                </p:cNvPr>
                <p:cNvSpPr txBox="1"/>
                <p:nvPr/>
              </p:nvSpPr>
              <p:spPr>
                <a:xfrm>
                  <a:off x="5607110" y="4942492"/>
                  <a:ext cx="4404119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𝑟h𝑠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𝑟h𝑠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𝑑𝑒𝑛𝑢𝑚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48AD82-353E-57B5-6FDA-B1C0236EF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110" y="4942492"/>
                  <a:ext cx="4404119" cy="394532"/>
                </a:xfrm>
                <a:prstGeom prst="rect">
                  <a:avLst/>
                </a:prstGeom>
                <a:blipFill>
                  <a:blip r:embed="rId32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EFEA445-24EA-CC52-D970-7F87A0E903C4}"/>
                    </a:ext>
                  </a:extLst>
                </p:cNvPr>
                <p:cNvSpPr txBox="1"/>
                <p:nvPr/>
              </p:nvSpPr>
              <p:spPr>
                <a:xfrm>
                  <a:off x="5081688" y="5817003"/>
                  <a:ext cx="4330220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𝑟h𝑠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EFEA445-24EA-CC52-D970-7F87A0E90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688" y="5817003"/>
                  <a:ext cx="4330220" cy="394532"/>
                </a:xfrm>
                <a:prstGeom prst="rect">
                  <a:avLst/>
                </a:prstGeom>
                <a:blipFill>
                  <a:blip r:embed="rId3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139979F-F5A0-8288-4119-423BA6B360C1}"/>
                    </a:ext>
                  </a:extLst>
                </p:cNvPr>
                <p:cNvSpPr txBox="1"/>
                <p:nvPr/>
              </p:nvSpPr>
              <p:spPr>
                <a:xfrm>
                  <a:off x="5677822" y="5402909"/>
                  <a:ext cx="4330220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𝑟h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𝑟h𝑠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𝑑𝑒𝑛𝑢𝑚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139979F-F5A0-8288-4119-423BA6B36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822" y="5402909"/>
                  <a:ext cx="4330220" cy="394532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C805A8-5D7D-EA9D-79C3-71CB13D7ECEB}"/>
              </a:ext>
            </a:extLst>
          </p:cNvPr>
          <p:cNvGrpSpPr/>
          <p:nvPr/>
        </p:nvGrpSpPr>
        <p:grpSpPr>
          <a:xfrm>
            <a:off x="1567949" y="4536094"/>
            <a:ext cx="3571762" cy="1667172"/>
            <a:chOff x="1567949" y="4536094"/>
            <a:chExt cx="3571762" cy="1667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6B36E5-9F38-2359-54C7-8276DEDB62C1}"/>
                    </a:ext>
                  </a:extLst>
                </p:cNvPr>
                <p:cNvSpPr txBox="1"/>
                <p:nvPr/>
              </p:nvSpPr>
              <p:spPr>
                <a:xfrm>
                  <a:off x="2338907" y="4536094"/>
                  <a:ext cx="2780289" cy="5954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𝑝𝑎𝑟𝑎𝑚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16B36E5-9F38-2359-54C7-8276DEDB6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907" y="4536094"/>
                  <a:ext cx="2780289" cy="595484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B2DDCD28-0273-09F8-E92A-4010775A1FA6}"/>
                    </a:ext>
                  </a:extLst>
                </p:cNvPr>
                <p:cNvSpPr txBox="1"/>
                <p:nvPr/>
              </p:nvSpPr>
              <p:spPr>
                <a:xfrm>
                  <a:off x="2321674" y="5087872"/>
                  <a:ext cx="2818037" cy="6134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B2DDCD28-0273-09F8-E92A-4010775A1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674" y="5087872"/>
                  <a:ext cx="2818037" cy="61343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9505AE44-2FBE-C666-8A3D-F25B0EECF882}"/>
                    </a:ext>
                  </a:extLst>
                </p:cNvPr>
                <p:cNvSpPr txBox="1"/>
                <p:nvPr/>
              </p:nvSpPr>
              <p:spPr>
                <a:xfrm>
                  <a:off x="2629814" y="5682161"/>
                  <a:ext cx="2368790" cy="5211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𝑟h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𝑟h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𝑟h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9505AE44-2FBE-C666-8A3D-F25B0EECF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814" y="5682161"/>
                  <a:ext cx="2368790" cy="52110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4AA48FF-C519-732D-4BC5-33DB00AB5DF1}"/>
                </a:ext>
              </a:extLst>
            </p:cNvPr>
            <p:cNvSpPr txBox="1"/>
            <p:nvPr/>
          </p:nvSpPr>
          <p:spPr>
            <a:xfrm>
              <a:off x="1567949" y="5279469"/>
              <a:ext cx="648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定义：</a:t>
              </a:r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83B398FA-0048-33FB-200E-CB04B5585097}"/>
                </a:ext>
              </a:extLst>
            </p:cNvPr>
            <p:cNvSpPr/>
            <p:nvPr/>
          </p:nvSpPr>
          <p:spPr>
            <a:xfrm>
              <a:off x="2252150" y="4806127"/>
              <a:ext cx="258666" cy="1338731"/>
            </a:xfrm>
            <a:prstGeom prst="leftBrace">
              <a:avLst>
                <a:gd name="adj1" fmla="val 5939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03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07C73B-3358-E65B-1EBA-52DAE19E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B63233F-8B63-2CCB-EE63-443EDEA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ccsd</a:t>
            </a:r>
            <a:r>
              <a:rPr lang="en-US" altLang="zh-CN" sz="3200" dirty="0"/>
              <a:t> driver model </a:t>
            </a:r>
            <a:endParaRPr lang="zh-CN" altLang="en-US" dirty="0"/>
          </a:p>
        </p:txBody>
      </p:sp>
      <p:sp>
        <p:nvSpPr>
          <p:cNvPr id="739" name="内容占位符 738">
            <a:extLst>
              <a:ext uri="{FF2B5EF4-FFF2-40B4-BE49-F238E27FC236}">
                <a16:creationId xmlns:a16="http://schemas.microsoft.com/office/drawing/2014/main" id="{87898383-AA69-5073-6322-4DA226ED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/>
              <a:t>定义在</a:t>
            </a:r>
            <a:r>
              <a:rPr lang="en-US" altLang="zh-CN" sz="1600" dirty="0"/>
              <a:t>timing arc</a:t>
            </a:r>
            <a:r>
              <a:rPr lang="zh-CN" altLang="en-US" sz="1600" dirty="0"/>
              <a:t>内，在</a:t>
            </a:r>
            <a:r>
              <a:rPr lang="en-US" altLang="zh-CN" sz="1600" dirty="0"/>
              <a:t>output pin</a:t>
            </a:r>
            <a:r>
              <a:rPr lang="zh-CN" altLang="en-US" sz="1600" dirty="0"/>
              <a:t>的</a:t>
            </a:r>
            <a:r>
              <a:rPr lang="en-US" altLang="zh-CN" sz="1600" dirty="0"/>
              <a:t>timing group</a:t>
            </a:r>
            <a:r>
              <a:rPr lang="zh-CN" altLang="en-US" sz="1600" dirty="0"/>
              <a:t>内找到</a:t>
            </a:r>
            <a:endParaRPr lang="en-US" altLang="zh-CN" sz="1600" dirty="0"/>
          </a:p>
          <a:p>
            <a:r>
              <a:rPr lang="zh-CN" altLang="en-US" sz="1800" dirty="0"/>
              <a:t>查表方法：</a:t>
            </a:r>
            <a:endParaRPr lang="en-US" altLang="zh-CN" sz="1800" dirty="0"/>
          </a:p>
          <a:p>
            <a:pPr lvl="1"/>
            <a:r>
              <a:rPr lang="en-US" altLang="zh-CN" sz="1600" dirty="0"/>
              <a:t>index1: input trans</a:t>
            </a:r>
          </a:p>
          <a:p>
            <a:pPr lvl="1"/>
            <a:r>
              <a:rPr lang="en-US" altLang="zh-CN" sz="1600" dirty="0"/>
              <a:t>index2: </a:t>
            </a:r>
            <a:r>
              <a:rPr lang="zh-CN" altLang="en-US" sz="1600" dirty="0"/>
              <a:t>本级</a:t>
            </a:r>
            <a:r>
              <a:rPr lang="en-US" altLang="zh-CN" sz="1600" dirty="0"/>
              <a:t>effective cap</a:t>
            </a:r>
            <a:endParaRPr lang="zh-CN" altLang="en-US" sz="1600" dirty="0"/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F1EFBD3-59F0-6824-9243-16C5675B82D4}"/>
              </a:ext>
            </a:extLst>
          </p:cNvPr>
          <p:cNvGrpSpPr/>
          <p:nvPr/>
        </p:nvGrpSpPr>
        <p:grpSpPr>
          <a:xfrm>
            <a:off x="2194636" y="2516553"/>
            <a:ext cx="7400794" cy="4072456"/>
            <a:chOff x="2250620" y="2826569"/>
            <a:chExt cx="7400794" cy="4072456"/>
          </a:xfrm>
        </p:grpSpPr>
        <p:graphicFrame>
          <p:nvGraphicFramePr>
            <p:cNvPr id="740" name="表格 155">
              <a:extLst>
                <a:ext uri="{FF2B5EF4-FFF2-40B4-BE49-F238E27FC236}">
                  <a16:creationId xmlns:a16="http://schemas.microsoft.com/office/drawing/2014/main" id="{1C3AB3F8-06A6-7D63-D5D2-4B268BFB4B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5967785"/>
                </p:ext>
              </p:extLst>
            </p:nvPr>
          </p:nvGraphicFramePr>
          <p:xfrm>
            <a:off x="3009709" y="3141408"/>
            <a:ext cx="5601584" cy="314428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400396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400396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400396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400396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86070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  <a:tr h="786070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1924943"/>
                    </a:ext>
                  </a:extLst>
                </a:tr>
                <a:tr h="786070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71963820"/>
                    </a:ext>
                  </a:extLst>
                </a:tr>
                <a:tr h="786070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14142463"/>
                    </a:ext>
                  </a:extLst>
                </a:tr>
              </a:tbl>
            </a:graphicData>
          </a:graphic>
        </p:graphicFrame>
        <p:sp>
          <p:nvSpPr>
            <p:cNvPr id="741" name="文本框 740">
              <a:extLst>
                <a:ext uri="{FF2B5EF4-FFF2-40B4-BE49-F238E27FC236}">
                  <a16:creationId xmlns:a16="http://schemas.microsoft.com/office/drawing/2014/main" id="{02548702-4F95-D6B3-9884-56E2CDF913A7}"/>
                </a:ext>
              </a:extLst>
            </p:cNvPr>
            <p:cNvSpPr txBox="1"/>
            <p:nvPr/>
          </p:nvSpPr>
          <p:spPr>
            <a:xfrm>
              <a:off x="8646011" y="6120763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2" name="组合 741">
              <a:extLst>
                <a:ext uri="{FF2B5EF4-FFF2-40B4-BE49-F238E27FC236}">
                  <a16:creationId xmlns:a16="http://schemas.microsoft.com/office/drawing/2014/main" id="{3C8DA78F-1873-194B-D5A6-4927D6DA1987}"/>
                </a:ext>
              </a:extLst>
            </p:cNvPr>
            <p:cNvGrpSpPr/>
            <p:nvPr/>
          </p:nvGrpSpPr>
          <p:grpSpPr>
            <a:xfrm>
              <a:off x="3245165" y="3087695"/>
              <a:ext cx="1133920" cy="902771"/>
              <a:chOff x="954190" y="4187922"/>
              <a:chExt cx="4497202" cy="2824653"/>
            </a:xfrm>
          </p:grpSpPr>
          <p:sp>
            <p:nvSpPr>
              <p:cNvPr id="743" name="文本框 742">
                <a:extLst>
                  <a:ext uri="{FF2B5EF4-FFF2-40B4-BE49-F238E27FC236}">
                    <a16:creationId xmlns:a16="http://schemas.microsoft.com/office/drawing/2014/main" id="{78C04AAD-15F4-7500-DEF5-52E60521549F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44" name="组合 743">
                <a:extLst>
                  <a:ext uri="{FF2B5EF4-FFF2-40B4-BE49-F238E27FC236}">
                    <a16:creationId xmlns:a16="http://schemas.microsoft.com/office/drawing/2014/main" id="{F2B001EA-38A2-44E5-EAB6-2B9EA0ED169A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745" name="任意多边形: 形状 744">
                  <a:extLst>
                    <a:ext uri="{FF2B5EF4-FFF2-40B4-BE49-F238E27FC236}">
                      <a16:creationId xmlns:a16="http://schemas.microsoft.com/office/drawing/2014/main" id="{64205BD9-741C-679E-0D45-62985F9533C0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746" name="组合 745">
                  <a:extLst>
                    <a:ext uri="{FF2B5EF4-FFF2-40B4-BE49-F238E27FC236}">
                      <a16:creationId xmlns:a16="http://schemas.microsoft.com/office/drawing/2014/main" id="{0B47800D-B9DD-9E67-FA97-FD65D83F0DE5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778" name="直接箭头连接符 777">
                    <a:extLst>
                      <a:ext uri="{FF2B5EF4-FFF2-40B4-BE49-F238E27FC236}">
                        <a16:creationId xmlns:a16="http://schemas.microsoft.com/office/drawing/2014/main" id="{C9BBB986-9E11-6593-A2FC-5CC754E276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直接箭头连接符 778">
                    <a:extLst>
                      <a:ext uri="{FF2B5EF4-FFF2-40B4-BE49-F238E27FC236}">
                        <a16:creationId xmlns:a16="http://schemas.microsoft.com/office/drawing/2014/main" id="{E86AFBC8-C463-F447-9D03-5069D1BD5C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7" name="文本框 746">
                  <a:extLst>
                    <a:ext uri="{FF2B5EF4-FFF2-40B4-BE49-F238E27FC236}">
                      <a16:creationId xmlns:a16="http://schemas.microsoft.com/office/drawing/2014/main" id="{15050633-7460-2BC6-E833-48D847298D3E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8" name="椭圆 747">
                  <a:extLst>
                    <a:ext uri="{FF2B5EF4-FFF2-40B4-BE49-F238E27FC236}">
                      <a16:creationId xmlns:a16="http://schemas.microsoft.com/office/drawing/2014/main" id="{57298056-225B-95F5-30AB-F7DA663C68E0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9" name="椭圆 748">
                  <a:extLst>
                    <a:ext uri="{FF2B5EF4-FFF2-40B4-BE49-F238E27FC236}">
                      <a16:creationId xmlns:a16="http://schemas.microsoft.com/office/drawing/2014/main" id="{FE68C47E-8B81-E07D-FB36-0B9AD6F5E4CA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0" name="椭圆 749">
                  <a:extLst>
                    <a:ext uri="{FF2B5EF4-FFF2-40B4-BE49-F238E27FC236}">
                      <a16:creationId xmlns:a16="http://schemas.microsoft.com/office/drawing/2014/main" id="{5E8A4FE9-D2A2-0957-EDFB-2F789F7C4C3D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1" name="椭圆 750">
                  <a:extLst>
                    <a:ext uri="{FF2B5EF4-FFF2-40B4-BE49-F238E27FC236}">
                      <a16:creationId xmlns:a16="http://schemas.microsoft.com/office/drawing/2014/main" id="{CF0B8CEE-FB5C-4A25-5744-7DFE4B1523E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2" name="椭圆 751">
                  <a:extLst>
                    <a:ext uri="{FF2B5EF4-FFF2-40B4-BE49-F238E27FC236}">
                      <a16:creationId xmlns:a16="http://schemas.microsoft.com/office/drawing/2014/main" id="{F6C0E58F-3FE2-B59F-D7FC-68851EDB40D5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3" name="椭圆 752">
                  <a:extLst>
                    <a:ext uri="{FF2B5EF4-FFF2-40B4-BE49-F238E27FC236}">
                      <a16:creationId xmlns:a16="http://schemas.microsoft.com/office/drawing/2014/main" id="{C2AFDE0E-A15C-C66C-F741-F421B34EECF8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4" name="椭圆 753">
                  <a:extLst>
                    <a:ext uri="{FF2B5EF4-FFF2-40B4-BE49-F238E27FC236}">
                      <a16:creationId xmlns:a16="http://schemas.microsoft.com/office/drawing/2014/main" id="{3C86B7BE-C322-C279-F396-36FC9D270FAA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5" name="椭圆 754">
                  <a:extLst>
                    <a:ext uri="{FF2B5EF4-FFF2-40B4-BE49-F238E27FC236}">
                      <a16:creationId xmlns:a16="http://schemas.microsoft.com/office/drawing/2014/main" id="{F7EE3683-A58B-1841-DDCE-C7DF305FA42F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6" name="椭圆 755">
                  <a:extLst>
                    <a:ext uri="{FF2B5EF4-FFF2-40B4-BE49-F238E27FC236}">
                      <a16:creationId xmlns:a16="http://schemas.microsoft.com/office/drawing/2014/main" id="{987F8B99-2977-DA7B-5097-3994D3EA5988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7" name="椭圆 756">
                  <a:extLst>
                    <a:ext uri="{FF2B5EF4-FFF2-40B4-BE49-F238E27FC236}">
                      <a16:creationId xmlns:a16="http://schemas.microsoft.com/office/drawing/2014/main" id="{5C440B50-3582-6E16-0F8A-5A9A8684182B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58" name="直接连接符 757">
                  <a:extLst>
                    <a:ext uri="{FF2B5EF4-FFF2-40B4-BE49-F238E27FC236}">
                      <a16:creationId xmlns:a16="http://schemas.microsoft.com/office/drawing/2014/main" id="{9871B4BA-37F7-B1F4-4606-DA2D2820C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直接连接符 758">
                  <a:extLst>
                    <a:ext uri="{FF2B5EF4-FFF2-40B4-BE49-F238E27FC236}">
                      <a16:creationId xmlns:a16="http://schemas.microsoft.com/office/drawing/2014/main" id="{64F00EFC-AF3A-0CFB-71F0-A5FE04E6F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>
                  <a:extLst>
                    <a:ext uri="{FF2B5EF4-FFF2-40B4-BE49-F238E27FC236}">
                      <a16:creationId xmlns:a16="http://schemas.microsoft.com/office/drawing/2014/main" id="{0F8F8F90-7261-3FB1-D152-B10AFF0398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直接连接符 760">
                  <a:extLst>
                    <a:ext uri="{FF2B5EF4-FFF2-40B4-BE49-F238E27FC236}">
                      <a16:creationId xmlns:a16="http://schemas.microsoft.com/office/drawing/2014/main" id="{81C06EFA-6895-5885-CC09-FB3FDB75130C}"/>
                    </a:ext>
                  </a:extLst>
                </p:cNvPr>
                <p:cNvCxnSpPr>
                  <a:cxnSpLocks/>
                  <a:endCxn id="749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直接连接符 761">
                  <a:extLst>
                    <a:ext uri="{FF2B5EF4-FFF2-40B4-BE49-F238E27FC236}">
                      <a16:creationId xmlns:a16="http://schemas.microsoft.com/office/drawing/2014/main" id="{05793978-CCDF-D036-2ECF-D85F59294F17}"/>
                    </a:ext>
                  </a:extLst>
                </p:cNvPr>
                <p:cNvCxnSpPr>
                  <a:cxnSpLocks/>
                  <a:endCxn id="748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直接连接符 762">
                  <a:extLst>
                    <a:ext uri="{FF2B5EF4-FFF2-40B4-BE49-F238E27FC236}">
                      <a16:creationId xmlns:a16="http://schemas.microsoft.com/office/drawing/2014/main" id="{B01652AF-9CBA-BEF3-8C37-1513E0521C50}"/>
                    </a:ext>
                  </a:extLst>
                </p:cNvPr>
                <p:cNvCxnSpPr>
                  <a:cxnSpLocks/>
                  <a:endCxn id="751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63">
                  <a:extLst>
                    <a:ext uri="{FF2B5EF4-FFF2-40B4-BE49-F238E27FC236}">
                      <a16:creationId xmlns:a16="http://schemas.microsoft.com/office/drawing/2014/main" id="{28BC95F5-92A1-1378-B160-16741AD74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直接连接符 764">
                  <a:extLst>
                    <a:ext uri="{FF2B5EF4-FFF2-40B4-BE49-F238E27FC236}">
                      <a16:creationId xmlns:a16="http://schemas.microsoft.com/office/drawing/2014/main" id="{681F4262-6AB8-9A77-1EA8-4FB3A9314724}"/>
                    </a:ext>
                  </a:extLst>
                </p:cNvPr>
                <p:cNvCxnSpPr>
                  <a:cxnSpLocks/>
                  <a:endCxn id="755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65">
                  <a:extLst>
                    <a:ext uri="{FF2B5EF4-FFF2-40B4-BE49-F238E27FC236}">
                      <a16:creationId xmlns:a16="http://schemas.microsoft.com/office/drawing/2014/main" id="{5176C617-E0B6-7372-FED5-62AFD42F9956}"/>
                    </a:ext>
                  </a:extLst>
                </p:cNvPr>
                <p:cNvCxnSpPr>
                  <a:cxnSpLocks/>
                  <a:endCxn id="756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>
                  <a:extLst>
                    <a:ext uri="{FF2B5EF4-FFF2-40B4-BE49-F238E27FC236}">
                      <a16:creationId xmlns:a16="http://schemas.microsoft.com/office/drawing/2014/main" id="{EB809A7C-DFD7-E8C9-187A-48F3606BED79}"/>
                    </a:ext>
                  </a:extLst>
                </p:cNvPr>
                <p:cNvCxnSpPr>
                  <a:cxnSpLocks/>
                  <a:endCxn id="757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接连接符 767">
                  <a:extLst>
                    <a:ext uri="{FF2B5EF4-FFF2-40B4-BE49-F238E27FC236}">
                      <a16:creationId xmlns:a16="http://schemas.microsoft.com/office/drawing/2014/main" id="{6EC0671B-532F-0D75-525A-CEC95991F474}"/>
                    </a:ext>
                  </a:extLst>
                </p:cNvPr>
                <p:cNvCxnSpPr>
                  <a:cxnSpLocks/>
                  <a:endCxn id="753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768">
                  <a:extLst>
                    <a:ext uri="{FF2B5EF4-FFF2-40B4-BE49-F238E27FC236}">
                      <a16:creationId xmlns:a16="http://schemas.microsoft.com/office/drawing/2014/main" id="{CFECC497-0781-34D0-D8F4-B09E4535D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769">
                  <a:extLst>
                    <a:ext uri="{FF2B5EF4-FFF2-40B4-BE49-F238E27FC236}">
                      <a16:creationId xmlns:a16="http://schemas.microsoft.com/office/drawing/2014/main" id="{F4DF67E3-64D3-EDD2-2541-15D5D6641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770">
                  <a:extLst>
                    <a:ext uri="{FF2B5EF4-FFF2-40B4-BE49-F238E27FC236}">
                      <a16:creationId xmlns:a16="http://schemas.microsoft.com/office/drawing/2014/main" id="{8BDBAEF1-2D8F-1358-A6C9-2C61095F0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直接连接符 771">
                  <a:extLst>
                    <a:ext uri="{FF2B5EF4-FFF2-40B4-BE49-F238E27FC236}">
                      <a16:creationId xmlns:a16="http://schemas.microsoft.com/office/drawing/2014/main" id="{918FCC19-E036-7CB5-91BA-EFBF92A5D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直接连接符 772">
                  <a:extLst>
                    <a:ext uri="{FF2B5EF4-FFF2-40B4-BE49-F238E27FC236}">
                      <a16:creationId xmlns:a16="http://schemas.microsoft.com/office/drawing/2014/main" id="{8C607850-B61E-7C52-8F3D-ECDF57FD82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>
                  <a:extLst>
                    <a:ext uri="{FF2B5EF4-FFF2-40B4-BE49-F238E27FC236}">
                      <a16:creationId xmlns:a16="http://schemas.microsoft.com/office/drawing/2014/main" id="{122FA53A-2471-E080-583E-3C1EA064CB47}"/>
                    </a:ext>
                  </a:extLst>
                </p:cNvPr>
                <p:cNvCxnSpPr>
                  <a:cxnSpLocks/>
                  <a:endCxn id="754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直接连接符 774">
                  <a:extLst>
                    <a:ext uri="{FF2B5EF4-FFF2-40B4-BE49-F238E27FC236}">
                      <a16:creationId xmlns:a16="http://schemas.microsoft.com/office/drawing/2014/main" id="{2B2C6EF0-34CD-294A-642F-82B01515FB3F}"/>
                    </a:ext>
                  </a:extLst>
                </p:cNvPr>
                <p:cNvCxnSpPr>
                  <a:cxnSpLocks/>
                  <a:endCxn id="755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775">
                  <a:extLst>
                    <a:ext uri="{FF2B5EF4-FFF2-40B4-BE49-F238E27FC236}">
                      <a16:creationId xmlns:a16="http://schemas.microsoft.com/office/drawing/2014/main" id="{498E4D94-D452-2F7C-2ED1-B22BD63DF04C}"/>
                    </a:ext>
                  </a:extLst>
                </p:cNvPr>
                <p:cNvCxnSpPr>
                  <a:cxnSpLocks/>
                  <a:endCxn id="756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连接符 776">
                  <a:extLst>
                    <a:ext uri="{FF2B5EF4-FFF2-40B4-BE49-F238E27FC236}">
                      <a16:creationId xmlns:a16="http://schemas.microsoft.com/office/drawing/2014/main" id="{E112C83D-EC93-9745-D2A9-0BC8B0ACA654}"/>
                    </a:ext>
                  </a:extLst>
                </p:cNvPr>
                <p:cNvCxnSpPr>
                  <a:cxnSpLocks/>
                  <a:endCxn id="757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0" name="组合 779">
              <a:extLst>
                <a:ext uri="{FF2B5EF4-FFF2-40B4-BE49-F238E27FC236}">
                  <a16:creationId xmlns:a16="http://schemas.microsoft.com/office/drawing/2014/main" id="{DC9BCB86-C07E-F1AA-A9ED-14AFFF9EAB32}"/>
                </a:ext>
              </a:extLst>
            </p:cNvPr>
            <p:cNvGrpSpPr/>
            <p:nvPr/>
          </p:nvGrpSpPr>
          <p:grpSpPr>
            <a:xfrm>
              <a:off x="4634548" y="3062791"/>
              <a:ext cx="1133920" cy="902771"/>
              <a:chOff x="954190" y="4187922"/>
              <a:chExt cx="4497202" cy="2824653"/>
            </a:xfrm>
          </p:grpSpPr>
          <p:sp>
            <p:nvSpPr>
              <p:cNvPr id="781" name="文本框 780">
                <a:extLst>
                  <a:ext uri="{FF2B5EF4-FFF2-40B4-BE49-F238E27FC236}">
                    <a16:creationId xmlns:a16="http://schemas.microsoft.com/office/drawing/2014/main" id="{78EEB8FA-428F-6EB0-789E-6136F69152A1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2" name="组合 781">
                <a:extLst>
                  <a:ext uri="{FF2B5EF4-FFF2-40B4-BE49-F238E27FC236}">
                    <a16:creationId xmlns:a16="http://schemas.microsoft.com/office/drawing/2014/main" id="{7840A3CE-04B8-9918-579B-4B52C68E120A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783" name="任意多边形: 形状 782">
                  <a:extLst>
                    <a:ext uri="{FF2B5EF4-FFF2-40B4-BE49-F238E27FC236}">
                      <a16:creationId xmlns:a16="http://schemas.microsoft.com/office/drawing/2014/main" id="{E80B21B8-365A-60DA-4FA1-DE93D0D1B47F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784" name="组合 783">
                  <a:extLst>
                    <a:ext uri="{FF2B5EF4-FFF2-40B4-BE49-F238E27FC236}">
                      <a16:creationId xmlns:a16="http://schemas.microsoft.com/office/drawing/2014/main" id="{5FC469B9-25C4-A295-87E8-5CE9AD6B3B21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816" name="直接箭头连接符 815">
                    <a:extLst>
                      <a:ext uri="{FF2B5EF4-FFF2-40B4-BE49-F238E27FC236}">
                        <a16:creationId xmlns:a16="http://schemas.microsoft.com/office/drawing/2014/main" id="{CCDEC382-27C5-A35B-8B50-BBFA2CD6E1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直接箭头连接符 816">
                    <a:extLst>
                      <a:ext uri="{FF2B5EF4-FFF2-40B4-BE49-F238E27FC236}">
                        <a16:creationId xmlns:a16="http://schemas.microsoft.com/office/drawing/2014/main" id="{EF8D8E92-95AE-EA36-906A-85B357CC90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5" name="文本框 784">
                  <a:extLst>
                    <a:ext uri="{FF2B5EF4-FFF2-40B4-BE49-F238E27FC236}">
                      <a16:creationId xmlns:a16="http://schemas.microsoft.com/office/drawing/2014/main" id="{DF142251-0D82-7C1E-A85B-4048007AC659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6" name="椭圆 785">
                  <a:extLst>
                    <a:ext uri="{FF2B5EF4-FFF2-40B4-BE49-F238E27FC236}">
                      <a16:creationId xmlns:a16="http://schemas.microsoft.com/office/drawing/2014/main" id="{4A94E3E9-F2B6-C6C0-E947-6315F8D8D2DC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7" name="椭圆 786">
                  <a:extLst>
                    <a:ext uri="{FF2B5EF4-FFF2-40B4-BE49-F238E27FC236}">
                      <a16:creationId xmlns:a16="http://schemas.microsoft.com/office/drawing/2014/main" id="{D62E019E-93E7-23BA-3FBB-89CE07266D26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8" name="椭圆 787">
                  <a:extLst>
                    <a:ext uri="{FF2B5EF4-FFF2-40B4-BE49-F238E27FC236}">
                      <a16:creationId xmlns:a16="http://schemas.microsoft.com/office/drawing/2014/main" id="{8A138B94-4C61-F1BB-6C55-16F1168EA19B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9" name="椭圆 788">
                  <a:extLst>
                    <a:ext uri="{FF2B5EF4-FFF2-40B4-BE49-F238E27FC236}">
                      <a16:creationId xmlns:a16="http://schemas.microsoft.com/office/drawing/2014/main" id="{F7D64BF6-7DEC-4C72-AC71-F8ACC3B4DCE0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0" name="椭圆 789">
                  <a:extLst>
                    <a:ext uri="{FF2B5EF4-FFF2-40B4-BE49-F238E27FC236}">
                      <a16:creationId xmlns:a16="http://schemas.microsoft.com/office/drawing/2014/main" id="{16D86687-DC5E-09C9-89BD-A79657250D10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1" name="椭圆 790">
                  <a:extLst>
                    <a:ext uri="{FF2B5EF4-FFF2-40B4-BE49-F238E27FC236}">
                      <a16:creationId xmlns:a16="http://schemas.microsoft.com/office/drawing/2014/main" id="{9223A296-572C-9377-6DE3-C2273B790FC1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2" name="椭圆 791">
                  <a:extLst>
                    <a:ext uri="{FF2B5EF4-FFF2-40B4-BE49-F238E27FC236}">
                      <a16:creationId xmlns:a16="http://schemas.microsoft.com/office/drawing/2014/main" id="{28A7B112-4969-8E87-E2D5-263B7F142D94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3" name="椭圆 792">
                  <a:extLst>
                    <a:ext uri="{FF2B5EF4-FFF2-40B4-BE49-F238E27FC236}">
                      <a16:creationId xmlns:a16="http://schemas.microsoft.com/office/drawing/2014/main" id="{21DEA5AA-0DDE-1A2A-C69C-B9CF4C8371D9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4" name="椭圆 793">
                  <a:extLst>
                    <a:ext uri="{FF2B5EF4-FFF2-40B4-BE49-F238E27FC236}">
                      <a16:creationId xmlns:a16="http://schemas.microsoft.com/office/drawing/2014/main" id="{D3085F7C-C4FE-5657-CE4B-E384DD1C11B5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5" name="椭圆 794">
                  <a:extLst>
                    <a:ext uri="{FF2B5EF4-FFF2-40B4-BE49-F238E27FC236}">
                      <a16:creationId xmlns:a16="http://schemas.microsoft.com/office/drawing/2014/main" id="{7317134C-B5E3-7A3E-AF15-5ECB6B704B88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96" name="直接连接符 795">
                  <a:extLst>
                    <a:ext uri="{FF2B5EF4-FFF2-40B4-BE49-F238E27FC236}">
                      <a16:creationId xmlns:a16="http://schemas.microsoft.com/office/drawing/2014/main" id="{CAEA8266-0A4B-80FF-3DB0-0C1A1E9FE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直接连接符 796">
                  <a:extLst>
                    <a:ext uri="{FF2B5EF4-FFF2-40B4-BE49-F238E27FC236}">
                      <a16:creationId xmlns:a16="http://schemas.microsoft.com/office/drawing/2014/main" id="{34828D77-24E7-44C9-11F8-A5D887BA2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直接连接符 797">
                  <a:extLst>
                    <a:ext uri="{FF2B5EF4-FFF2-40B4-BE49-F238E27FC236}">
                      <a16:creationId xmlns:a16="http://schemas.microsoft.com/office/drawing/2014/main" id="{B2F428DE-68CB-F830-5E60-FFF6D47786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直接连接符 798">
                  <a:extLst>
                    <a:ext uri="{FF2B5EF4-FFF2-40B4-BE49-F238E27FC236}">
                      <a16:creationId xmlns:a16="http://schemas.microsoft.com/office/drawing/2014/main" id="{ED9E46D4-3887-E60F-140B-3DE0192843AE}"/>
                    </a:ext>
                  </a:extLst>
                </p:cNvPr>
                <p:cNvCxnSpPr>
                  <a:cxnSpLocks/>
                  <a:endCxn id="787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直接连接符 799">
                  <a:extLst>
                    <a:ext uri="{FF2B5EF4-FFF2-40B4-BE49-F238E27FC236}">
                      <a16:creationId xmlns:a16="http://schemas.microsoft.com/office/drawing/2014/main" id="{E2193AA6-02CF-6862-7E73-9540B8B9D675}"/>
                    </a:ext>
                  </a:extLst>
                </p:cNvPr>
                <p:cNvCxnSpPr>
                  <a:cxnSpLocks/>
                  <a:endCxn id="786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直接连接符 800">
                  <a:extLst>
                    <a:ext uri="{FF2B5EF4-FFF2-40B4-BE49-F238E27FC236}">
                      <a16:creationId xmlns:a16="http://schemas.microsoft.com/office/drawing/2014/main" id="{880F5D64-A4B5-92A8-01B6-56A497FFFDCD}"/>
                    </a:ext>
                  </a:extLst>
                </p:cNvPr>
                <p:cNvCxnSpPr>
                  <a:cxnSpLocks/>
                  <a:endCxn id="789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直接连接符 801">
                  <a:extLst>
                    <a:ext uri="{FF2B5EF4-FFF2-40B4-BE49-F238E27FC236}">
                      <a16:creationId xmlns:a16="http://schemas.microsoft.com/office/drawing/2014/main" id="{0998C834-A8E0-7823-0271-3E7BF95B5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直接连接符 802">
                  <a:extLst>
                    <a:ext uri="{FF2B5EF4-FFF2-40B4-BE49-F238E27FC236}">
                      <a16:creationId xmlns:a16="http://schemas.microsoft.com/office/drawing/2014/main" id="{2AD3B1C5-77D9-7DF5-059D-7E0AFF7E3C31}"/>
                    </a:ext>
                  </a:extLst>
                </p:cNvPr>
                <p:cNvCxnSpPr>
                  <a:cxnSpLocks/>
                  <a:endCxn id="793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直接连接符 803">
                  <a:extLst>
                    <a:ext uri="{FF2B5EF4-FFF2-40B4-BE49-F238E27FC236}">
                      <a16:creationId xmlns:a16="http://schemas.microsoft.com/office/drawing/2014/main" id="{A3E13FCD-0748-A008-3F12-C0576480AC2D}"/>
                    </a:ext>
                  </a:extLst>
                </p:cNvPr>
                <p:cNvCxnSpPr>
                  <a:cxnSpLocks/>
                  <a:endCxn id="794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接连接符 804">
                  <a:extLst>
                    <a:ext uri="{FF2B5EF4-FFF2-40B4-BE49-F238E27FC236}">
                      <a16:creationId xmlns:a16="http://schemas.microsoft.com/office/drawing/2014/main" id="{86692A89-B0CC-F136-E35B-6236CFD2E72E}"/>
                    </a:ext>
                  </a:extLst>
                </p:cNvPr>
                <p:cNvCxnSpPr>
                  <a:cxnSpLocks/>
                  <a:endCxn id="795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直接连接符 805">
                  <a:extLst>
                    <a:ext uri="{FF2B5EF4-FFF2-40B4-BE49-F238E27FC236}">
                      <a16:creationId xmlns:a16="http://schemas.microsoft.com/office/drawing/2014/main" id="{81BB03CF-B974-61E1-A190-832D3A17F904}"/>
                    </a:ext>
                  </a:extLst>
                </p:cNvPr>
                <p:cNvCxnSpPr>
                  <a:cxnSpLocks/>
                  <a:endCxn id="791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直接连接符 806">
                  <a:extLst>
                    <a:ext uri="{FF2B5EF4-FFF2-40B4-BE49-F238E27FC236}">
                      <a16:creationId xmlns:a16="http://schemas.microsoft.com/office/drawing/2014/main" id="{B0253270-C688-9A5E-2CA4-B95E5A54DA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直接连接符 807">
                  <a:extLst>
                    <a:ext uri="{FF2B5EF4-FFF2-40B4-BE49-F238E27FC236}">
                      <a16:creationId xmlns:a16="http://schemas.microsoft.com/office/drawing/2014/main" id="{B6EABDAD-96EB-CF77-4244-FFEE09922B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直接连接符 808">
                  <a:extLst>
                    <a:ext uri="{FF2B5EF4-FFF2-40B4-BE49-F238E27FC236}">
                      <a16:creationId xmlns:a16="http://schemas.microsoft.com/office/drawing/2014/main" id="{8621A43F-5307-E177-8265-2F1A50F3B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直接连接符 809">
                  <a:extLst>
                    <a:ext uri="{FF2B5EF4-FFF2-40B4-BE49-F238E27FC236}">
                      <a16:creationId xmlns:a16="http://schemas.microsoft.com/office/drawing/2014/main" id="{692EF703-D2B2-1B98-6D65-D8C1A8730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直接连接符 810">
                  <a:extLst>
                    <a:ext uri="{FF2B5EF4-FFF2-40B4-BE49-F238E27FC236}">
                      <a16:creationId xmlns:a16="http://schemas.microsoft.com/office/drawing/2014/main" id="{45C13E7E-A6A5-59B0-7517-B5E77D15D9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>
                  <a:extLst>
                    <a:ext uri="{FF2B5EF4-FFF2-40B4-BE49-F238E27FC236}">
                      <a16:creationId xmlns:a16="http://schemas.microsoft.com/office/drawing/2014/main" id="{E281F696-5215-9C36-6DE8-7F5656EAF1BA}"/>
                    </a:ext>
                  </a:extLst>
                </p:cNvPr>
                <p:cNvCxnSpPr>
                  <a:cxnSpLocks/>
                  <a:endCxn id="792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直接连接符 812">
                  <a:extLst>
                    <a:ext uri="{FF2B5EF4-FFF2-40B4-BE49-F238E27FC236}">
                      <a16:creationId xmlns:a16="http://schemas.microsoft.com/office/drawing/2014/main" id="{413B46C3-0C6A-6BDE-BED1-366A80346439}"/>
                    </a:ext>
                  </a:extLst>
                </p:cNvPr>
                <p:cNvCxnSpPr>
                  <a:cxnSpLocks/>
                  <a:endCxn id="793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直接连接符 813">
                  <a:extLst>
                    <a:ext uri="{FF2B5EF4-FFF2-40B4-BE49-F238E27FC236}">
                      <a16:creationId xmlns:a16="http://schemas.microsoft.com/office/drawing/2014/main" id="{CB721A6D-4282-AC80-65DD-7D0D58AB541B}"/>
                    </a:ext>
                  </a:extLst>
                </p:cNvPr>
                <p:cNvCxnSpPr>
                  <a:cxnSpLocks/>
                  <a:endCxn id="794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直接连接符 814">
                  <a:extLst>
                    <a:ext uri="{FF2B5EF4-FFF2-40B4-BE49-F238E27FC236}">
                      <a16:creationId xmlns:a16="http://schemas.microsoft.com/office/drawing/2014/main" id="{D07665E9-6AE6-A0BD-CD7D-9EDF54CBA334}"/>
                    </a:ext>
                  </a:extLst>
                </p:cNvPr>
                <p:cNvCxnSpPr>
                  <a:cxnSpLocks/>
                  <a:endCxn id="795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8" name="组合 817">
              <a:extLst>
                <a:ext uri="{FF2B5EF4-FFF2-40B4-BE49-F238E27FC236}">
                  <a16:creationId xmlns:a16="http://schemas.microsoft.com/office/drawing/2014/main" id="{DEBD648F-4B1D-9732-CF8C-DA339542D5A8}"/>
                </a:ext>
              </a:extLst>
            </p:cNvPr>
            <p:cNvGrpSpPr/>
            <p:nvPr/>
          </p:nvGrpSpPr>
          <p:grpSpPr>
            <a:xfrm>
              <a:off x="6061160" y="3084297"/>
              <a:ext cx="1133920" cy="902771"/>
              <a:chOff x="954190" y="4187922"/>
              <a:chExt cx="4497202" cy="2824653"/>
            </a:xfrm>
          </p:grpSpPr>
          <p:sp>
            <p:nvSpPr>
              <p:cNvPr id="819" name="文本框 818">
                <a:extLst>
                  <a:ext uri="{FF2B5EF4-FFF2-40B4-BE49-F238E27FC236}">
                    <a16:creationId xmlns:a16="http://schemas.microsoft.com/office/drawing/2014/main" id="{C68688B3-DA20-99F6-DEA4-82930E8643D7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" name="组合 819">
                <a:extLst>
                  <a:ext uri="{FF2B5EF4-FFF2-40B4-BE49-F238E27FC236}">
                    <a16:creationId xmlns:a16="http://schemas.microsoft.com/office/drawing/2014/main" id="{889E5916-B79F-8F9D-2EB8-D3C4904CF662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821" name="任意多边形: 形状 820">
                  <a:extLst>
                    <a:ext uri="{FF2B5EF4-FFF2-40B4-BE49-F238E27FC236}">
                      <a16:creationId xmlns:a16="http://schemas.microsoft.com/office/drawing/2014/main" id="{644416B6-6594-3A50-1050-8E0FB3B77945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822" name="组合 821">
                  <a:extLst>
                    <a:ext uri="{FF2B5EF4-FFF2-40B4-BE49-F238E27FC236}">
                      <a16:creationId xmlns:a16="http://schemas.microsoft.com/office/drawing/2014/main" id="{3FAD3F4C-13C5-45D7-F0E8-55C76BDB5958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854" name="直接箭头连接符 853">
                    <a:extLst>
                      <a:ext uri="{FF2B5EF4-FFF2-40B4-BE49-F238E27FC236}">
                        <a16:creationId xmlns:a16="http://schemas.microsoft.com/office/drawing/2014/main" id="{DE6A0981-90BC-6C33-E22F-0A5248158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直接箭头连接符 854">
                    <a:extLst>
                      <a:ext uri="{FF2B5EF4-FFF2-40B4-BE49-F238E27FC236}">
                        <a16:creationId xmlns:a16="http://schemas.microsoft.com/office/drawing/2014/main" id="{F1755F85-7B9B-4311-09FF-1CABCDDD17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3" name="文本框 822">
                  <a:extLst>
                    <a:ext uri="{FF2B5EF4-FFF2-40B4-BE49-F238E27FC236}">
                      <a16:creationId xmlns:a16="http://schemas.microsoft.com/office/drawing/2014/main" id="{CBD2F581-C46B-BE16-0BEF-6E44EA059E22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" name="椭圆 823">
                  <a:extLst>
                    <a:ext uri="{FF2B5EF4-FFF2-40B4-BE49-F238E27FC236}">
                      <a16:creationId xmlns:a16="http://schemas.microsoft.com/office/drawing/2014/main" id="{D84D5DDE-F54A-49AB-6E87-C6E28B03EBCC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5" name="椭圆 824">
                  <a:extLst>
                    <a:ext uri="{FF2B5EF4-FFF2-40B4-BE49-F238E27FC236}">
                      <a16:creationId xmlns:a16="http://schemas.microsoft.com/office/drawing/2014/main" id="{61AA2E1A-453B-B286-B391-16F2536D56FA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6" name="椭圆 825">
                  <a:extLst>
                    <a:ext uri="{FF2B5EF4-FFF2-40B4-BE49-F238E27FC236}">
                      <a16:creationId xmlns:a16="http://schemas.microsoft.com/office/drawing/2014/main" id="{C7BCACE2-52B4-2525-1ECB-6C2C01987D04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7" name="椭圆 826">
                  <a:extLst>
                    <a:ext uri="{FF2B5EF4-FFF2-40B4-BE49-F238E27FC236}">
                      <a16:creationId xmlns:a16="http://schemas.microsoft.com/office/drawing/2014/main" id="{092C4CB3-BC4A-BEA2-B9B4-894D7291F2BB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8" name="椭圆 827">
                  <a:extLst>
                    <a:ext uri="{FF2B5EF4-FFF2-40B4-BE49-F238E27FC236}">
                      <a16:creationId xmlns:a16="http://schemas.microsoft.com/office/drawing/2014/main" id="{4B900296-C4DA-1575-38C6-4AC26797566C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9" name="椭圆 828">
                  <a:extLst>
                    <a:ext uri="{FF2B5EF4-FFF2-40B4-BE49-F238E27FC236}">
                      <a16:creationId xmlns:a16="http://schemas.microsoft.com/office/drawing/2014/main" id="{F5837DBC-DFE9-EFFD-3999-5ED8C61F2018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0" name="椭圆 829">
                  <a:extLst>
                    <a:ext uri="{FF2B5EF4-FFF2-40B4-BE49-F238E27FC236}">
                      <a16:creationId xmlns:a16="http://schemas.microsoft.com/office/drawing/2014/main" id="{5EA41669-643E-402A-AF13-C37E14B54F42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1" name="椭圆 830">
                  <a:extLst>
                    <a:ext uri="{FF2B5EF4-FFF2-40B4-BE49-F238E27FC236}">
                      <a16:creationId xmlns:a16="http://schemas.microsoft.com/office/drawing/2014/main" id="{7681149B-481E-1C07-C7CF-3EBA49A640E3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2" name="椭圆 831">
                  <a:extLst>
                    <a:ext uri="{FF2B5EF4-FFF2-40B4-BE49-F238E27FC236}">
                      <a16:creationId xmlns:a16="http://schemas.microsoft.com/office/drawing/2014/main" id="{7B5CDD97-8FC8-84DB-9291-3A3DE0B4D5B5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3" name="椭圆 832">
                  <a:extLst>
                    <a:ext uri="{FF2B5EF4-FFF2-40B4-BE49-F238E27FC236}">
                      <a16:creationId xmlns:a16="http://schemas.microsoft.com/office/drawing/2014/main" id="{CFDACBA8-80F6-644B-3FB7-32EFCD7B6232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34" name="直接连接符 833">
                  <a:extLst>
                    <a:ext uri="{FF2B5EF4-FFF2-40B4-BE49-F238E27FC236}">
                      <a16:creationId xmlns:a16="http://schemas.microsoft.com/office/drawing/2014/main" id="{B75CA1B4-790D-4932-0B28-3D5DFA519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直接连接符 834">
                  <a:extLst>
                    <a:ext uri="{FF2B5EF4-FFF2-40B4-BE49-F238E27FC236}">
                      <a16:creationId xmlns:a16="http://schemas.microsoft.com/office/drawing/2014/main" id="{296ECBE4-333F-B71E-E588-98E58D1BE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直接连接符 835">
                  <a:extLst>
                    <a:ext uri="{FF2B5EF4-FFF2-40B4-BE49-F238E27FC236}">
                      <a16:creationId xmlns:a16="http://schemas.microsoft.com/office/drawing/2014/main" id="{7201DD62-328D-D205-694F-462C305195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直接连接符 836">
                  <a:extLst>
                    <a:ext uri="{FF2B5EF4-FFF2-40B4-BE49-F238E27FC236}">
                      <a16:creationId xmlns:a16="http://schemas.microsoft.com/office/drawing/2014/main" id="{2F2AC622-7734-62A9-9C13-A025A0DA1B56}"/>
                    </a:ext>
                  </a:extLst>
                </p:cNvPr>
                <p:cNvCxnSpPr>
                  <a:cxnSpLocks/>
                  <a:endCxn id="825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直接连接符 837">
                  <a:extLst>
                    <a:ext uri="{FF2B5EF4-FFF2-40B4-BE49-F238E27FC236}">
                      <a16:creationId xmlns:a16="http://schemas.microsoft.com/office/drawing/2014/main" id="{AE916F61-0C7F-8104-1773-5BF67254FF9C}"/>
                    </a:ext>
                  </a:extLst>
                </p:cNvPr>
                <p:cNvCxnSpPr>
                  <a:cxnSpLocks/>
                  <a:endCxn id="824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直接连接符 838">
                  <a:extLst>
                    <a:ext uri="{FF2B5EF4-FFF2-40B4-BE49-F238E27FC236}">
                      <a16:creationId xmlns:a16="http://schemas.microsoft.com/office/drawing/2014/main" id="{1B5D0098-B8CB-8C4F-2F53-2E4605FA8B08}"/>
                    </a:ext>
                  </a:extLst>
                </p:cNvPr>
                <p:cNvCxnSpPr>
                  <a:cxnSpLocks/>
                  <a:endCxn id="827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>
                  <a:extLst>
                    <a:ext uri="{FF2B5EF4-FFF2-40B4-BE49-F238E27FC236}">
                      <a16:creationId xmlns:a16="http://schemas.microsoft.com/office/drawing/2014/main" id="{0E170114-AE4A-2311-7B72-78F0C29766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接连接符 840">
                  <a:extLst>
                    <a:ext uri="{FF2B5EF4-FFF2-40B4-BE49-F238E27FC236}">
                      <a16:creationId xmlns:a16="http://schemas.microsoft.com/office/drawing/2014/main" id="{9D46DC6F-6584-4C63-260B-461C7E4BC242}"/>
                    </a:ext>
                  </a:extLst>
                </p:cNvPr>
                <p:cNvCxnSpPr>
                  <a:cxnSpLocks/>
                  <a:endCxn id="831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直接连接符 841">
                  <a:extLst>
                    <a:ext uri="{FF2B5EF4-FFF2-40B4-BE49-F238E27FC236}">
                      <a16:creationId xmlns:a16="http://schemas.microsoft.com/office/drawing/2014/main" id="{3BE29BB9-396F-9100-118A-EBC895B85CDD}"/>
                    </a:ext>
                  </a:extLst>
                </p:cNvPr>
                <p:cNvCxnSpPr>
                  <a:cxnSpLocks/>
                  <a:endCxn id="832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直接连接符 842">
                  <a:extLst>
                    <a:ext uri="{FF2B5EF4-FFF2-40B4-BE49-F238E27FC236}">
                      <a16:creationId xmlns:a16="http://schemas.microsoft.com/office/drawing/2014/main" id="{17AFF484-B4E2-E9B0-F45B-9FB76E4E14EC}"/>
                    </a:ext>
                  </a:extLst>
                </p:cNvPr>
                <p:cNvCxnSpPr>
                  <a:cxnSpLocks/>
                  <a:endCxn id="833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直接连接符 843">
                  <a:extLst>
                    <a:ext uri="{FF2B5EF4-FFF2-40B4-BE49-F238E27FC236}">
                      <a16:creationId xmlns:a16="http://schemas.microsoft.com/office/drawing/2014/main" id="{E8CCC9BB-77F2-F3B6-4953-4F4510806839}"/>
                    </a:ext>
                  </a:extLst>
                </p:cNvPr>
                <p:cNvCxnSpPr>
                  <a:cxnSpLocks/>
                  <a:endCxn id="829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直接连接符 844">
                  <a:extLst>
                    <a:ext uri="{FF2B5EF4-FFF2-40B4-BE49-F238E27FC236}">
                      <a16:creationId xmlns:a16="http://schemas.microsoft.com/office/drawing/2014/main" id="{692D34CB-EA3B-B891-668C-22E3B6292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直接连接符 845">
                  <a:extLst>
                    <a:ext uri="{FF2B5EF4-FFF2-40B4-BE49-F238E27FC236}">
                      <a16:creationId xmlns:a16="http://schemas.microsoft.com/office/drawing/2014/main" id="{AE6369CD-24AB-E77E-D077-6A4CAA03E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直接连接符 846">
                  <a:extLst>
                    <a:ext uri="{FF2B5EF4-FFF2-40B4-BE49-F238E27FC236}">
                      <a16:creationId xmlns:a16="http://schemas.microsoft.com/office/drawing/2014/main" id="{E420A59E-E5C5-864E-6129-8DDF2A29C1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直接连接符 847">
                  <a:extLst>
                    <a:ext uri="{FF2B5EF4-FFF2-40B4-BE49-F238E27FC236}">
                      <a16:creationId xmlns:a16="http://schemas.microsoft.com/office/drawing/2014/main" id="{80FF1A11-67A0-FB4C-B95C-066ECCE2B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直接连接符 848">
                  <a:extLst>
                    <a:ext uri="{FF2B5EF4-FFF2-40B4-BE49-F238E27FC236}">
                      <a16:creationId xmlns:a16="http://schemas.microsoft.com/office/drawing/2014/main" id="{5B8144A7-490F-96D3-269E-628BB7CB4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直接连接符 849">
                  <a:extLst>
                    <a:ext uri="{FF2B5EF4-FFF2-40B4-BE49-F238E27FC236}">
                      <a16:creationId xmlns:a16="http://schemas.microsoft.com/office/drawing/2014/main" id="{D76B7F84-C02D-1B05-0D40-16CE42D60A1E}"/>
                    </a:ext>
                  </a:extLst>
                </p:cNvPr>
                <p:cNvCxnSpPr>
                  <a:cxnSpLocks/>
                  <a:endCxn id="830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直接连接符 850">
                  <a:extLst>
                    <a:ext uri="{FF2B5EF4-FFF2-40B4-BE49-F238E27FC236}">
                      <a16:creationId xmlns:a16="http://schemas.microsoft.com/office/drawing/2014/main" id="{EC18C738-74B0-B6E8-CEFE-0C6BED8039D2}"/>
                    </a:ext>
                  </a:extLst>
                </p:cNvPr>
                <p:cNvCxnSpPr>
                  <a:cxnSpLocks/>
                  <a:endCxn id="831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接连接符 851">
                  <a:extLst>
                    <a:ext uri="{FF2B5EF4-FFF2-40B4-BE49-F238E27FC236}">
                      <a16:creationId xmlns:a16="http://schemas.microsoft.com/office/drawing/2014/main" id="{89782284-A85D-8DA0-81DC-371F73FEF6F6}"/>
                    </a:ext>
                  </a:extLst>
                </p:cNvPr>
                <p:cNvCxnSpPr>
                  <a:cxnSpLocks/>
                  <a:endCxn id="832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接连接符 852">
                  <a:extLst>
                    <a:ext uri="{FF2B5EF4-FFF2-40B4-BE49-F238E27FC236}">
                      <a16:creationId xmlns:a16="http://schemas.microsoft.com/office/drawing/2014/main" id="{5ADBA2EF-3361-8AE0-3613-05C83A0C84D8}"/>
                    </a:ext>
                  </a:extLst>
                </p:cNvPr>
                <p:cNvCxnSpPr>
                  <a:cxnSpLocks/>
                  <a:endCxn id="833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6" name="组合 855">
              <a:extLst>
                <a:ext uri="{FF2B5EF4-FFF2-40B4-BE49-F238E27FC236}">
                  <a16:creationId xmlns:a16="http://schemas.microsoft.com/office/drawing/2014/main" id="{7F3FB8D1-5D02-8F74-DA2A-384C3A0BDFBB}"/>
                </a:ext>
              </a:extLst>
            </p:cNvPr>
            <p:cNvGrpSpPr/>
            <p:nvPr/>
          </p:nvGrpSpPr>
          <p:grpSpPr>
            <a:xfrm>
              <a:off x="7358152" y="3065366"/>
              <a:ext cx="1133920" cy="902771"/>
              <a:chOff x="954190" y="4187922"/>
              <a:chExt cx="4497202" cy="2824653"/>
            </a:xfrm>
          </p:grpSpPr>
          <p:sp>
            <p:nvSpPr>
              <p:cNvPr id="857" name="文本框 856">
                <a:extLst>
                  <a:ext uri="{FF2B5EF4-FFF2-40B4-BE49-F238E27FC236}">
                    <a16:creationId xmlns:a16="http://schemas.microsoft.com/office/drawing/2014/main" id="{B7245705-D1AC-0D6B-2839-ED0981E42EDE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8" name="组合 857">
                <a:extLst>
                  <a:ext uri="{FF2B5EF4-FFF2-40B4-BE49-F238E27FC236}">
                    <a16:creationId xmlns:a16="http://schemas.microsoft.com/office/drawing/2014/main" id="{4BFF9CB8-4A9B-C51B-5269-997C424120E3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859" name="任意多边形: 形状 858">
                  <a:extLst>
                    <a:ext uri="{FF2B5EF4-FFF2-40B4-BE49-F238E27FC236}">
                      <a16:creationId xmlns:a16="http://schemas.microsoft.com/office/drawing/2014/main" id="{716D527D-B98A-C2A1-CA0F-4E0086436294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860" name="组合 859">
                  <a:extLst>
                    <a:ext uri="{FF2B5EF4-FFF2-40B4-BE49-F238E27FC236}">
                      <a16:creationId xmlns:a16="http://schemas.microsoft.com/office/drawing/2014/main" id="{700142AD-A76B-622F-9C83-7B29B6DD76A8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892" name="直接箭头连接符 891">
                    <a:extLst>
                      <a:ext uri="{FF2B5EF4-FFF2-40B4-BE49-F238E27FC236}">
                        <a16:creationId xmlns:a16="http://schemas.microsoft.com/office/drawing/2014/main" id="{3BA99CB5-CA23-1D6E-7F9B-D015224ED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直接箭头连接符 892">
                    <a:extLst>
                      <a:ext uri="{FF2B5EF4-FFF2-40B4-BE49-F238E27FC236}">
                        <a16:creationId xmlns:a16="http://schemas.microsoft.com/office/drawing/2014/main" id="{C2D7B00F-07E8-4EC8-BE0B-40D306A363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1" name="文本框 860">
                  <a:extLst>
                    <a:ext uri="{FF2B5EF4-FFF2-40B4-BE49-F238E27FC236}">
                      <a16:creationId xmlns:a16="http://schemas.microsoft.com/office/drawing/2014/main" id="{0A193549-98D7-72D6-CF92-279B34662C68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2" name="椭圆 861">
                  <a:extLst>
                    <a:ext uri="{FF2B5EF4-FFF2-40B4-BE49-F238E27FC236}">
                      <a16:creationId xmlns:a16="http://schemas.microsoft.com/office/drawing/2014/main" id="{4B592AD0-3E17-2A03-831B-810904D39188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3" name="椭圆 862">
                  <a:extLst>
                    <a:ext uri="{FF2B5EF4-FFF2-40B4-BE49-F238E27FC236}">
                      <a16:creationId xmlns:a16="http://schemas.microsoft.com/office/drawing/2014/main" id="{0BDAC888-711D-B33D-76E9-0DAD5CC4ED93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4" name="椭圆 863">
                  <a:extLst>
                    <a:ext uri="{FF2B5EF4-FFF2-40B4-BE49-F238E27FC236}">
                      <a16:creationId xmlns:a16="http://schemas.microsoft.com/office/drawing/2014/main" id="{7FA1EA5C-FE3E-BA9B-A21F-DAF063225B10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5" name="椭圆 864">
                  <a:extLst>
                    <a:ext uri="{FF2B5EF4-FFF2-40B4-BE49-F238E27FC236}">
                      <a16:creationId xmlns:a16="http://schemas.microsoft.com/office/drawing/2014/main" id="{3D8C63AD-05CA-21F7-A46A-1738372F946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6" name="椭圆 865">
                  <a:extLst>
                    <a:ext uri="{FF2B5EF4-FFF2-40B4-BE49-F238E27FC236}">
                      <a16:creationId xmlns:a16="http://schemas.microsoft.com/office/drawing/2014/main" id="{5102EB81-B0C0-4E53-9934-BBEC4F2E1C11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7" name="椭圆 866">
                  <a:extLst>
                    <a:ext uri="{FF2B5EF4-FFF2-40B4-BE49-F238E27FC236}">
                      <a16:creationId xmlns:a16="http://schemas.microsoft.com/office/drawing/2014/main" id="{F951B79F-6026-605A-957D-2FF679C09766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8" name="椭圆 867">
                  <a:extLst>
                    <a:ext uri="{FF2B5EF4-FFF2-40B4-BE49-F238E27FC236}">
                      <a16:creationId xmlns:a16="http://schemas.microsoft.com/office/drawing/2014/main" id="{26A856DE-B2DC-21E8-25DB-B83CA48CA516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9" name="椭圆 868">
                  <a:extLst>
                    <a:ext uri="{FF2B5EF4-FFF2-40B4-BE49-F238E27FC236}">
                      <a16:creationId xmlns:a16="http://schemas.microsoft.com/office/drawing/2014/main" id="{909F7F6C-07B6-1A17-D482-F33EC0C6CD06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0" name="椭圆 869">
                  <a:extLst>
                    <a:ext uri="{FF2B5EF4-FFF2-40B4-BE49-F238E27FC236}">
                      <a16:creationId xmlns:a16="http://schemas.microsoft.com/office/drawing/2014/main" id="{8A749410-A3ED-4FFB-88B0-86BF13F2AE8D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1" name="椭圆 870">
                  <a:extLst>
                    <a:ext uri="{FF2B5EF4-FFF2-40B4-BE49-F238E27FC236}">
                      <a16:creationId xmlns:a16="http://schemas.microsoft.com/office/drawing/2014/main" id="{C4EFBDB1-C213-8476-591D-2C34A045802D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72" name="直接连接符 871">
                  <a:extLst>
                    <a:ext uri="{FF2B5EF4-FFF2-40B4-BE49-F238E27FC236}">
                      <a16:creationId xmlns:a16="http://schemas.microsoft.com/office/drawing/2014/main" id="{1540CEF3-96C0-6FBD-00A3-98D4489B3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直接连接符 872">
                  <a:extLst>
                    <a:ext uri="{FF2B5EF4-FFF2-40B4-BE49-F238E27FC236}">
                      <a16:creationId xmlns:a16="http://schemas.microsoft.com/office/drawing/2014/main" id="{77AE9BDF-4D80-13C7-6118-90EC0FD6D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直接连接符 873">
                  <a:extLst>
                    <a:ext uri="{FF2B5EF4-FFF2-40B4-BE49-F238E27FC236}">
                      <a16:creationId xmlns:a16="http://schemas.microsoft.com/office/drawing/2014/main" id="{D7C4BDAC-F8E2-3447-0A02-E61B0E13B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>
                  <a:extLst>
                    <a:ext uri="{FF2B5EF4-FFF2-40B4-BE49-F238E27FC236}">
                      <a16:creationId xmlns:a16="http://schemas.microsoft.com/office/drawing/2014/main" id="{7C7E13CE-EE45-8AC0-C410-A6AB3B2171D9}"/>
                    </a:ext>
                  </a:extLst>
                </p:cNvPr>
                <p:cNvCxnSpPr>
                  <a:cxnSpLocks/>
                  <a:endCxn id="863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>
                  <a:extLst>
                    <a:ext uri="{FF2B5EF4-FFF2-40B4-BE49-F238E27FC236}">
                      <a16:creationId xmlns:a16="http://schemas.microsoft.com/office/drawing/2014/main" id="{DA039A67-FA6E-A127-C047-70BD41959804}"/>
                    </a:ext>
                  </a:extLst>
                </p:cNvPr>
                <p:cNvCxnSpPr>
                  <a:cxnSpLocks/>
                  <a:endCxn id="862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>
                  <a:extLst>
                    <a:ext uri="{FF2B5EF4-FFF2-40B4-BE49-F238E27FC236}">
                      <a16:creationId xmlns:a16="http://schemas.microsoft.com/office/drawing/2014/main" id="{6A955054-85CB-5F4E-487E-F6D17E5C4766}"/>
                    </a:ext>
                  </a:extLst>
                </p:cNvPr>
                <p:cNvCxnSpPr>
                  <a:cxnSpLocks/>
                  <a:endCxn id="865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接连接符 877">
                  <a:extLst>
                    <a:ext uri="{FF2B5EF4-FFF2-40B4-BE49-F238E27FC236}">
                      <a16:creationId xmlns:a16="http://schemas.microsoft.com/office/drawing/2014/main" id="{6132A204-0BBE-DFCF-CFCF-93A99B378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直接连接符 878">
                  <a:extLst>
                    <a:ext uri="{FF2B5EF4-FFF2-40B4-BE49-F238E27FC236}">
                      <a16:creationId xmlns:a16="http://schemas.microsoft.com/office/drawing/2014/main" id="{178DFB11-9DA5-89BD-0D5B-BBD8DD476ADF}"/>
                    </a:ext>
                  </a:extLst>
                </p:cNvPr>
                <p:cNvCxnSpPr>
                  <a:cxnSpLocks/>
                  <a:endCxn id="869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直接连接符 879">
                  <a:extLst>
                    <a:ext uri="{FF2B5EF4-FFF2-40B4-BE49-F238E27FC236}">
                      <a16:creationId xmlns:a16="http://schemas.microsoft.com/office/drawing/2014/main" id="{F61A8E94-26E1-619D-5D5C-8A1A1C6EE714}"/>
                    </a:ext>
                  </a:extLst>
                </p:cNvPr>
                <p:cNvCxnSpPr>
                  <a:cxnSpLocks/>
                  <a:endCxn id="870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>
                  <a:extLst>
                    <a:ext uri="{FF2B5EF4-FFF2-40B4-BE49-F238E27FC236}">
                      <a16:creationId xmlns:a16="http://schemas.microsoft.com/office/drawing/2014/main" id="{5ABBD4B7-5BF4-3DFA-E9EB-3C0888BDB80A}"/>
                    </a:ext>
                  </a:extLst>
                </p:cNvPr>
                <p:cNvCxnSpPr>
                  <a:cxnSpLocks/>
                  <a:endCxn id="871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>
                  <a:extLst>
                    <a:ext uri="{FF2B5EF4-FFF2-40B4-BE49-F238E27FC236}">
                      <a16:creationId xmlns:a16="http://schemas.microsoft.com/office/drawing/2014/main" id="{1DCBDB14-5E11-9679-766C-F9BA58F36F92}"/>
                    </a:ext>
                  </a:extLst>
                </p:cNvPr>
                <p:cNvCxnSpPr>
                  <a:cxnSpLocks/>
                  <a:endCxn id="867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>
                  <a:extLst>
                    <a:ext uri="{FF2B5EF4-FFF2-40B4-BE49-F238E27FC236}">
                      <a16:creationId xmlns:a16="http://schemas.microsoft.com/office/drawing/2014/main" id="{C3A47F47-7BA7-2824-F1F8-D95AE3F67C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>
                  <a:extLst>
                    <a:ext uri="{FF2B5EF4-FFF2-40B4-BE49-F238E27FC236}">
                      <a16:creationId xmlns:a16="http://schemas.microsoft.com/office/drawing/2014/main" id="{BC064B06-3DDF-9C45-E6F9-88646C51F2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>
                  <a:extLst>
                    <a:ext uri="{FF2B5EF4-FFF2-40B4-BE49-F238E27FC236}">
                      <a16:creationId xmlns:a16="http://schemas.microsoft.com/office/drawing/2014/main" id="{AF94EA76-8C29-7D16-4265-894440C96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>
                  <a:extLst>
                    <a:ext uri="{FF2B5EF4-FFF2-40B4-BE49-F238E27FC236}">
                      <a16:creationId xmlns:a16="http://schemas.microsoft.com/office/drawing/2014/main" id="{B2A046D4-FA44-88AC-05F3-52281594D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>
                  <a:extLst>
                    <a:ext uri="{FF2B5EF4-FFF2-40B4-BE49-F238E27FC236}">
                      <a16:creationId xmlns:a16="http://schemas.microsoft.com/office/drawing/2014/main" id="{6E4C1B06-3562-1D6D-86EB-905C7E0F3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直接连接符 887">
                  <a:extLst>
                    <a:ext uri="{FF2B5EF4-FFF2-40B4-BE49-F238E27FC236}">
                      <a16:creationId xmlns:a16="http://schemas.microsoft.com/office/drawing/2014/main" id="{24D6133F-8A40-1D53-E0E7-F5827599E5FA}"/>
                    </a:ext>
                  </a:extLst>
                </p:cNvPr>
                <p:cNvCxnSpPr>
                  <a:cxnSpLocks/>
                  <a:endCxn id="868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>
                  <a:extLst>
                    <a:ext uri="{FF2B5EF4-FFF2-40B4-BE49-F238E27FC236}">
                      <a16:creationId xmlns:a16="http://schemas.microsoft.com/office/drawing/2014/main" id="{D469E237-2388-D44F-10AB-1F57EAC8279F}"/>
                    </a:ext>
                  </a:extLst>
                </p:cNvPr>
                <p:cNvCxnSpPr>
                  <a:cxnSpLocks/>
                  <a:endCxn id="869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直接连接符 889">
                  <a:extLst>
                    <a:ext uri="{FF2B5EF4-FFF2-40B4-BE49-F238E27FC236}">
                      <a16:creationId xmlns:a16="http://schemas.microsoft.com/office/drawing/2014/main" id="{72FD7231-64E1-7414-8E27-A9861EDB5FA1}"/>
                    </a:ext>
                  </a:extLst>
                </p:cNvPr>
                <p:cNvCxnSpPr>
                  <a:cxnSpLocks/>
                  <a:endCxn id="870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直接连接符 890">
                  <a:extLst>
                    <a:ext uri="{FF2B5EF4-FFF2-40B4-BE49-F238E27FC236}">
                      <a16:creationId xmlns:a16="http://schemas.microsoft.com/office/drawing/2014/main" id="{6FED6C4E-0C36-38E6-5637-5E8DAD3A64E1}"/>
                    </a:ext>
                  </a:extLst>
                </p:cNvPr>
                <p:cNvCxnSpPr>
                  <a:cxnSpLocks/>
                  <a:endCxn id="871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E7CAD6A2-4FF7-D975-3445-A4DF14302D1D}"/>
                </a:ext>
              </a:extLst>
            </p:cNvPr>
            <p:cNvGrpSpPr/>
            <p:nvPr/>
          </p:nvGrpSpPr>
          <p:grpSpPr>
            <a:xfrm>
              <a:off x="3256571" y="3895589"/>
              <a:ext cx="1133920" cy="902771"/>
              <a:chOff x="954190" y="4187922"/>
              <a:chExt cx="4497202" cy="2824653"/>
            </a:xfrm>
          </p:grpSpPr>
          <p:sp>
            <p:nvSpPr>
              <p:cNvPr id="895" name="文本框 894">
                <a:extLst>
                  <a:ext uri="{FF2B5EF4-FFF2-40B4-BE49-F238E27FC236}">
                    <a16:creationId xmlns:a16="http://schemas.microsoft.com/office/drawing/2014/main" id="{9EF60D1C-003B-6B21-0BE2-97B759D6A1C9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96" name="组合 895">
                <a:extLst>
                  <a:ext uri="{FF2B5EF4-FFF2-40B4-BE49-F238E27FC236}">
                    <a16:creationId xmlns:a16="http://schemas.microsoft.com/office/drawing/2014/main" id="{EEDFB027-E85D-BF38-1338-A84E798881F7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897" name="任意多边形: 形状 896">
                  <a:extLst>
                    <a:ext uri="{FF2B5EF4-FFF2-40B4-BE49-F238E27FC236}">
                      <a16:creationId xmlns:a16="http://schemas.microsoft.com/office/drawing/2014/main" id="{1A4CEE61-E485-D1F7-6615-11211FEA91B9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898" name="组合 897">
                  <a:extLst>
                    <a:ext uri="{FF2B5EF4-FFF2-40B4-BE49-F238E27FC236}">
                      <a16:creationId xmlns:a16="http://schemas.microsoft.com/office/drawing/2014/main" id="{C9B801A5-04BD-C746-FB49-85922E5C32BD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930" name="直接箭头连接符 929">
                    <a:extLst>
                      <a:ext uri="{FF2B5EF4-FFF2-40B4-BE49-F238E27FC236}">
                        <a16:creationId xmlns:a16="http://schemas.microsoft.com/office/drawing/2014/main" id="{FEAE9415-A606-F703-E670-A5988E3C4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直接箭头连接符 930">
                    <a:extLst>
                      <a:ext uri="{FF2B5EF4-FFF2-40B4-BE49-F238E27FC236}">
                        <a16:creationId xmlns:a16="http://schemas.microsoft.com/office/drawing/2014/main" id="{6665BAFF-424E-6548-960E-63EDFA628E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9" name="文本框 898">
                  <a:extLst>
                    <a:ext uri="{FF2B5EF4-FFF2-40B4-BE49-F238E27FC236}">
                      <a16:creationId xmlns:a16="http://schemas.microsoft.com/office/drawing/2014/main" id="{8DDEA387-962A-4C40-AD4C-25D2A3F1A76E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0" name="椭圆 899">
                  <a:extLst>
                    <a:ext uri="{FF2B5EF4-FFF2-40B4-BE49-F238E27FC236}">
                      <a16:creationId xmlns:a16="http://schemas.microsoft.com/office/drawing/2014/main" id="{C1D3CB2B-B915-30BE-9A92-848431BCD01C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1" name="椭圆 900">
                  <a:extLst>
                    <a:ext uri="{FF2B5EF4-FFF2-40B4-BE49-F238E27FC236}">
                      <a16:creationId xmlns:a16="http://schemas.microsoft.com/office/drawing/2014/main" id="{8701376D-3F7C-C6EF-3C10-6616CBD7BC86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2" name="椭圆 901">
                  <a:extLst>
                    <a:ext uri="{FF2B5EF4-FFF2-40B4-BE49-F238E27FC236}">
                      <a16:creationId xmlns:a16="http://schemas.microsoft.com/office/drawing/2014/main" id="{831E4C94-3CC5-E965-E815-B715D6B0A6FD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3" name="椭圆 902">
                  <a:extLst>
                    <a:ext uri="{FF2B5EF4-FFF2-40B4-BE49-F238E27FC236}">
                      <a16:creationId xmlns:a16="http://schemas.microsoft.com/office/drawing/2014/main" id="{CB2F08D5-B38A-1230-E27A-8C0A7785424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4" name="椭圆 903">
                  <a:extLst>
                    <a:ext uri="{FF2B5EF4-FFF2-40B4-BE49-F238E27FC236}">
                      <a16:creationId xmlns:a16="http://schemas.microsoft.com/office/drawing/2014/main" id="{6377F8EC-D515-7C75-F3DC-6A12AE21EFB7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5" name="椭圆 904">
                  <a:extLst>
                    <a:ext uri="{FF2B5EF4-FFF2-40B4-BE49-F238E27FC236}">
                      <a16:creationId xmlns:a16="http://schemas.microsoft.com/office/drawing/2014/main" id="{064E762A-7EB3-8B9A-997B-32DECBA087F4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6" name="椭圆 905">
                  <a:extLst>
                    <a:ext uri="{FF2B5EF4-FFF2-40B4-BE49-F238E27FC236}">
                      <a16:creationId xmlns:a16="http://schemas.microsoft.com/office/drawing/2014/main" id="{3115018B-68B0-10EA-89B7-EC1559569D06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7" name="椭圆 906">
                  <a:extLst>
                    <a:ext uri="{FF2B5EF4-FFF2-40B4-BE49-F238E27FC236}">
                      <a16:creationId xmlns:a16="http://schemas.microsoft.com/office/drawing/2014/main" id="{5E8EE90D-4FB4-DB1B-FC3F-5DB175421243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8" name="椭圆 907">
                  <a:extLst>
                    <a:ext uri="{FF2B5EF4-FFF2-40B4-BE49-F238E27FC236}">
                      <a16:creationId xmlns:a16="http://schemas.microsoft.com/office/drawing/2014/main" id="{9C17E6CE-AE08-8EBD-2AD6-78E77D4D0125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9" name="椭圆 908">
                  <a:extLst>
                    <a:ext uri="{FF2B5EF4-FFF2-40B4-BE49-F238E27FC236}">
                      <a16:creationId xmlns:a16="http://schemas.microsoft.com/office/drawing/2014/main" id="{486B5E9B-349C-B2E1-3288-372FA9E09695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10" name="直接连接符 909">
                  <a:extLst>
                    <a:ext uri="{FF2B5EF4-FFF2-40B4-BE49-F238E27FC236}">
                      <a16:creationId xmlns:a16="http://schemas.microsoft.com/office/drawing/2014/main" id="{B0133442-D957-7585-7585-F689AC105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直接连接符 910">
                  <a:extLst>
                    <a:ext uri="{FF2B5EF4-FFF2-40B4-BE49-F238E27FC236}">
                      <a16:creationId xmlns:a16="http://schemas.microsoft.com/office/drawing/2014/main" id="{F1B9B6D8-69C4-2CD5-A921-DF351AEB1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直接连接符 911">
                  <a:extLst>
                    <a:ext uri="{FF2B5EF4-FFF2-40B4-BE49-F238E27FC236}">
                      <a16:creationId xmlns:a16="http://schemas.microsoft.com/office/drawing/2014/main" id="{45A4454F-78FA-0561-57E4-0A7D2423E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直接连接符 912">
                  <a:extLst>
                    <a:ext uri="{FF2B5EF4-FFF2-40B4-BE49-F238E27FC236}">
                      <a16:creationId xmlns:a16="http://schemas.microsoft.com/office/drawing/2014/main" id="{299DECF9-D7A0-0DB9-258E-CAB1D788A0AB}"/>
                    </a:ext>
                  </a:extLst>
                </p:cNvPr>
                <p:cNvCxnSpPr>
                  <a:cxnSpLocks/>
                  <a:endCxn id="901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直接连接符 913">
                  <a:extLst>
                    <a:ext uri="{FF2B5EF4-FFF2-40B4-BE49-F238E27FC236}">
                      <a16:creationId xmlns:a16="http://schemas.microsoft.com/office/drawing/2014/main" id="{A1704AB3-2937-46DD-4845-07EA167C3A59}"/>
                    </a:ext>
                  </a:extLst>
                </p:cNvPr>
                <p:cNvCxnSpPr>
                  <a:cxnSpLocks/>
                  <a:endCxn id="900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直接连接符 914">
                  <a:extLst>
                    <a:ext uri="{FF2B5EF4-FFF2-40B4-BE49-F238E27FC236}">
                      <a16:creationId xmlns:a16="http://schemas.microsoft.com/office/drawing/2014/main" id="{155E633F-974B-51EC-7A91-97C14BC8A34C}"/>
                    </a:ext>
                  </a:extLst>
                </p:cNvPr>
                <p:cNvCxnSpPr>
                  <a:cxnSpLocks/>
                  <a:endCxn id="903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直接连接符 915">
                  <a:extLst>
                    <a:ext uri="{FF2B5EF4-FFF2-40B4-BE49-F238E27FC236}">
                      <a16:creationId xmlns:a16="http://schemas.microsoft.com/office/drawing/2014/main" id="{2B2C9EDF-3D69-DD2C-06EA-3A066241A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直接连接符 916">
                  <a:extLst>
                    <a:ext uri="{FF2B5EF4-FFF2-40B4-BE49-F238E27FC236}">
                      <a16:creationId xmlns:a16="http://schemas.microsoft.com/office/drawing/2014/main" id="{7D7C06FD-FD2A-635E-B975-1E44A56727E6}"/>
                    </a:ext>
                  </a:extLst>
                </p:cNvPr>
                <p:cNvCxnSpPr>
                  <a:cxnSpLocks/>
                  <a:endCxn id="907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直接连接符 917">
                  <a:extLst>
                    <a:ext uri="{FF2B5EF4-FFF2-40B4-BE49-F238E27FC236}">
                      <a16:creationId xmlns:a16="http://schemas.microsoft.com/office/drawing/2014/main" id="{75726C52-7AEB-8E38-E27D-6E680B9E2738}"/>
                    </a:ext>
                  </a:extLst>
                </p:cNvPr>
                <p:cNvCxnSpPr>
                  <a:cxnSpLocks/>
                  <a:endCxn id="908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直接连接符 918">
                  <a:extLst>
                    <a:ext uri="{FF2B5EF4-FFF2-40B4-BE49-F238E27FC236}">
                      <a16:creationId xmlns:a16="http://schemas.microsoft.com/office/drawing/2014/main" id="{237A88F2-5B0C-36B2-4B2C-A709881C69A3}"/>
                    </a:ext>
                  </a:extLst>
                </p:cNvPr>
                <p:cNvCxnSpPr>
                  <a:cxnSpLocks/>
                  <a:endCxn id="909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直接连接符 919">
                  <a:extLst>
                    <a:ext uri="{FF2B5EF4-FFF2-40B4-BE49-F238E27FC236}">
                      <a16:creationId xmlns:a16="http://schemas.microsoft.com/office/drawing/2014/main" id="{57F41211-AA93-38EA-35AB-0741B5E0997F}"/>
                    </a:ext>
                  </a:extLst>
                </p:cNvPr>
                <p:cNvCxnSpPr>
                  <a:cxnSpLocks/>
                  <a:endCxn id="905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直接连接符 920">
                  <a:extLst>
                    <a:ext uri="{FF2B5EF4-FFF2-40B4-BE49-F238E27FC236}">
                      <a16:creationId xmlns:a16="http://schemas.microsoft.com/office/drawing/2014/main" id="{49EF4B59-B97C-0B98-B902-4A1A17CCB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直接连接符 921">
                  <a:extLst>
                    <a:ext uri="{FF2B5EF4-FFF2-40B4-BE49-F238E27FC236}">
                      <a16:creationId xmlns:a16="http://schemas.microsoft.com/office/drawing/2014/main" id="{A877CC6A-3E2C-B99B-EA17-7E29B1F26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直接连接符 922">
                  <a:extLst>
                    <a:ext uri="{FF2B5EF4-FFF2-40B4-BE49-F238E27FC236}">
                      <a16:creationId xmlns:a16="http://schemas.microsoft.com/office/drawing/2014/main" id="{05367481-D9B0-ECA9-53B1-AE214D7B4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直接连接符 923">
                  <a:extLst>
                    <a:ext uri="{FF2B5EF4-FFF2-40B4-BE49-F238E27FC236}">
                      <a16:creationId xmlns:a16="http://schemas.microsoft.com/office/drawing/2014/main" id="{0DADA409-2A65-0B14-0F4F-927C01B8CC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直接连接符 924">
                  <a:extLst>
                    <a:ext uri="{FF2B5EF4-FFF2-40B4-BE49-F238E27FC236}">
                      <a16:creationId xmlns:a16="http://schemas.microsoft.com/office/drawing/2014/main" id="{1088C729-BD17-02E9-0833-299BD1CDC7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直接连接符 925">
                  <a:extLst>
                    <a:ext uri="{FF2B5EF4-FFF2-40B4-BE49-F238E27FC236}">
                      <a16:creationId xmlns:a16="http://schemas.microsoft.com/office/drawing/2014/main" id="{9DB94844-A3E8-8FB7-D205-B5CE3D484BF9}"/>
                    </a:ext>
                  </a:extLst>
                </p:cNvPr>
                <p:cNvCxnSpPr>
                  <a:cxnSpLocks/>
                  <a:endCxn id="906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直接连接符 926">
                  <a:extLst>
                    <a:ext uri="{FF2B5EF4-FFF2-40B4-BE49-F238E27FC236}">
                      <a16:creationId xmlns:a16="http://schemas.microsoft.com/office/drawing/2014/main" id="{CE17D36F-FAA5-13BA-ADC4-2149516765D9}"/>
                    </a:ext>
                  </a:extLst>
                </p:cNvPr>
                <p:cNvCxnSpPr>
                  <a:cxnSpLocks/>
                  <a:endCxn id="907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直接连接符 927">
                  <a:extLst>
                    <a:ext uri="{FF2B5EF4-FFF2-40B4-BE49-F238E27FC236}">
                      <a16:creationId xmlns:a16="http://schemas.microsoft.com/office/drawing/2014/main" id="{AAE02CF8-64A1-CBD3-A449-95F171D32DA3}"/>
                    </a:ext>
                  </a:extLst>
                </p:cNvPr>
                <p:cNvCxnSpPr>
                  <a:cxnSpLocks/>
                  <a:endCxn id="908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直接连接符 928">
                  <a:extLst>
                    <a:ext uri="{FF2B5EF4-FFF2-40B4-BE49-F238E27FC236}">
                      <a16:creationId xmlns:a16="http://schemas.microsoft.com/office/drawing/2014/main" id="{CB8A30F8-AE8C-D0F7-9405-78441301D7FF}"/>
                    </a:ext>
                  </a:extLst>
                </p:cNvPr>
                <p:cNvCxnSpPr>
                  <a:cxnSpLocks/>
                  <a:endCxn id="909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2" name="组合 931">
              <a:extLst>
                <a:ext uri="{FF2B5EF4-FFF2-40B4-BE49-F238E27FC236}">
                  <a16:creationId xmlns:a16="http://schemas.microsoft.com/office/drawing/2014/main" id="{81134716-94FB-2F5E-219A-85EF57C3A361}"/>
                </a:ext>
              </a:extLst>
            </p:cNvPr>
            <p:cNvGrpSpPr/>
            <p:nvPr/>
          </p:nvGrpSpPr>
          <p:grpSpPr>
            <a:xfrm>
              <a:off x="4645954" y="3855445"/>
              <a:ext cx="1133920" cy="902771"/>
              <a:chOff x="954190" y="4187922"/>
              <a:chExt cx="4497202" cy="2824653"/>
            </a:xfrm>
          </p:grpSpPr>
          <p:sp>
            <p:nvSpPr>
              <p:cNvPr id="933" name="文本框 932">
                <a:extLst>
                  <a:ext uri="{FF2B5EF4-FFF2-40B4-BE49-F238E27FC236}">
                    <a16:creationId xmlns:a16="http://schemas.microsoft.com/office/drawing/2014/main" id="{9C940B58-87CE-5713-73EA-69B525010920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4" name="组合 933">
                <a:extLst>
                  <a:ext uri="{FF2B5EF4-FFF2-40B4-BE49-F238E27FC236}">
                    <a16:creationId xmlns:a16="http://schemas.microsoft.com/office/drawing/2014/main" id="{9F53E0E2-4423-ABFD-BAFD-88A50CDFE07A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935" name="任意多边形: 形状 934">
                  <a:extLst>
                    <a:ext uri="{FF2B5EF4-FFF2-40B4-BE49-F238E27FC236}">
                      <a16:creationId xmlns:a16="http://schemas.microsoft.com/office/drawing/2014/main" id="{932FEC38-3325-24F7-F4F7-2466AEA31715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936" name="组合 935">
                  <a:extLst>
                    <a:ext uri="{FF2B5EF4-FFF2-40B4-BE49-F238E27FC236}">
                      <a16:creationId xmlns:a16="http://schemas.microsoft.com/office/drawing/2014/main" id="{95084EA2-2517-FD37-D966-ED84535DF301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968" name="直接箭头连接符 967">
                    <a:extLst>
                      <a:ext uri="{FF2B5EF4-FFF2-40B4-BE49-F238E27FC236}">
                        <a16:creationId xmlns:a16="http://schemas.microsoft.com/office/drawing/2014/main" id="{2560CA1E-9F43-53D8-A238-677662D00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9" name="直接箭头连接符 968">
                    <a:extLst>
                      <a:ext uri="{FF2B5EF4-FFF2-40B4-BE49-F238E27FC236}">
                        <a16:creationId xmlns:a16="http://schemas.microsoft.com/office/drawing/2014/main" id="{C612503E-9E68-716A-7CD2-DF2A1D99F5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7" name="文本框 936">
                  <a:extLst>
                    <a:ext uri="{FF2B5EF4-FFF2-40B4-BE49-F238E27FC236}">
                      <a16:creationId xmlns:a16="http://schemas.microsoft.com/office/drawing/2014/main" id="{594B49FA-B261-FCA7-3D1A-A84709D8CAEC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8" name="椭圆 937">
                  <a:extLst>
                    <a:ext uri="{FF2B5EF4-FFF2-40B4-BE49-F238E27FC236}">
                      <a16:creationId xmlns:a16="http://schemas.microsoft.com/office/drawing/2014/main" id="{8FBBB5AD-5871-BF1E-A6E3-880DA5C58A6A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9" name="椭圆 938">
                  <a:extLst>
                    <a:ext uri="{FF2B5EF4-FFF2-40B4-BE49-F238E27FC236}">
                      <a16:creationId xmlns:a16="http://schemas.microsoft.com/office/drawing/2014/main" id="{9F81C3D3-E4C0-FD15-07CC-82A01365B6ED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0" name="椭圆 939">
                  <a:extLst>
                    <a:ext uri="{FF2B5EF4-FFF2-40B4-BE49-F238E27FC236}">
                      <a16:creationId xmlns:a16="http://schemas.microsoft.com/office/drawing/2014/main" id="{C73FA031-DCBA-697C-3A83-39FA0A28386D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1" name="椭圆 940">
                  <a:extLst>
                    <a:ext uri="{FF2B5EF4-FFF2-40B4-BE49-F238E27FC236}">
                      <a16:creationId xmlns:a16="http://schemas.microsoft.com/office/drawing/2014/main" id="{A76E0F03-36D4-D0ED-01BB-2C7D4BBCA2A9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2" name="椭圆 941">
                  <a:extLst>
                    <a:ext uri="{FF2B5EF4-FFF2-40B4-BE49-F238E27FC236}">
                      <a16:creationId xmlns:a16="http://schemas.microsoft.com/office/drawing/2014/main" id="{329B6272-AA52-5B76-ECFD-9EE003448498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3" name="椭圆 942">
                  <a:extLst>
                    <a:ext uri="{FF2B5EF4-FFF2-40B4-BE49-F238E27FC236}">
                      <a16:creationId xmlns:a16="http://schemas.microsoft.com/office/drawing/2014/main" id="{7DA15C24-F7F7-97EF-3009-7D4647E9639F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4" name="椭圆 943">
                  <a:extLst>
                    <a:ext uri="{FF2B5EF4-FFF2-40B4-BE49-F238E27FC236}">
                      <a16:creationId xmlns:a16="http://schemas.microsoft.com/office/drawing/2014/main" id="{EFF17061-8016-88C8-9215-D928E968A68D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5" name="椭圆 944">
                  <a:extLst>
                    <a:ext uri="{FF2B5EF4-FFF2-40B4-BE49-F238E27FC236}">
                      <a16:creationId xmlns:a16="http://schemas.microsoft.com/office/drawing/2014/main" id="{1B3ECD45-6F70-D120-4530-B6648F5A3B1B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6" name="椭圆 945">
                  <a:extLst>
                    <a:ext uri="{FF2B5EF4-FFF2-40B4-BE49-F238E27FC236}">
                      <a16:creationId xmlns:a16="http://schemas.microsoft.com/office/drawing/2014/main" id="{2106CBF2-16A0-2D9C-D6C2-52F8B0FBD2AE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7" name="椭圆 946">
                  <a:extLst>
                    <a:ext uri="{FF2B5EF4-FFF2-40B4-BE49-F238E27FC236}">
                      <a16:creationId xmlns:a16="http://schemas.microsoft.com/office/drawing/2014/main" id="{1505E514-1906-8E1F-D205-B1FCA28220FA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48" name="直接连接符 947">
                  <a:extLst>
                    <a:ext uri="{FF2B5EF4-FFF2-40B4-BE49-F238E27FC236}">
                      <a16:creationId xmlns:a16="http://schemas.microsoft.com/office/drawing/2014/main" id="{12109F9C-13F6-AC5C-EBAF-C1CC960F7E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直接连接符 948">
                  <a:extLst>
                    <a:ext uri="{FF2B5EF4-FFF2-40B4-BE49-F238E27FC236}">
                      <a16:creationId xmlns:a16="http://schemas.microsoft.com/office/drawing/2014/main" id="{02C3EA3C-95B8-630F-ABBD-0E2929F5BE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直接连接符 949">
                  <a:extLst>
                    <a:ext uri="{FF2B5EF4-FFF2-40B4-BE49-F238E27FC236}">
                      <a16:creationId xmlns:a16="http://schemas.microsoft.com/office/drawing/2014/main" id="{C00EFCB0-945D-B4D1-1595-91471F3C4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1" name="直接连接符 950">
                  <a:extLst>
                    <a:ext uri="{FF2B5EF4-FFF2-40B4-BE49-F238E27FC236}">
                      <a16:creationId xmlns:a16="http://schemas.microsoft.com/office/drawing/2014/main" id="{5E5FA429-47A9-2E2D-92D7-0E14410D767D}"/>
                    </a:ext>
                  </a:extLst>
                </p:cNvPr>
                <p:cNvCxnSpPr>
                  <a:cxnSpLocks/>
                  <a:endCxn id="939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2" name="直接连接符 951">
                  <a:extLst>
                    <a:ext uri="{FF2B5EF4-FFF2-40B4-BE49-F238E27FC236}">
                      <a16:creationId xmlns:a16="http://schemas.microsoft.com/office/drawing/2014/main" id="{B012041B-FB34-79FE-DD4B-F8983CA4389E}"/>
                    </a:ext>
                  </a:extLst>
                </p:cNvPr>
                <p:cNvCxnSpPr>
                  <a:cxnSpLocks/>
                  <a:endCxn id="938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直接连接符 952">
                  <a:extLst>
                    <a:ext uri="{FF2B5EF4-FFF2-40B4-BE49-F238E27FC236}">
                      <a16:creationId xmlns:a16="http://schemas.microsoft.com/office/drawing/2014/main" id="{F4E15875-7CD2-1FA3-7F63-3FF3F90914CA}"/>
                    </a:ext>
                  </a:extLst>
                </p:cNvPr>
                <p:cNvCxnSpPr>
                  <a:cxnSpLocks/>
                  <a:endCxn id="941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直接连接符 953">
                  <a:extLst>
                    <a:ext uri="{FF2B5EF4-FFF2-40B4-BE49-F238E27FC236}">
                      <a16:creationId xmlns:a16="http://schemas.microsoft.com/office/drawing/2014/main" id="{AECD6DDB-4008-F01B-B61A-A112E8BEA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直接连接符 954">
                  <a:extLst>
                    <a:ext uri="{FF2B5EF4-FFF2-40B4-BE49-F238E27FC236}">
                      <a16:creationId xmlns:a16="http://schemas.microsoft.com/office/drawing/2014/main" id="{686D9630-1C65-8EFE-CC0E-E09047821FE7}"/>
                    </a:ext>
                  </a:extLst>
                </p:cNvPr>
                <p:cNvCxnSpPr>
                  <a:cxnSpLocks/>
                  <a:endCxn id="945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直接连接符 955">
                  <a:extLst>
                    <a:ext uri="{FF2B5EF4-FFF2-40B4-BE49-F238E27FC236}">
                      <a16:creationId xmlns:a16="http://schemas.microsoft.com/office/drawing/2014/main" id="{00D42D7E-468E-1A31-63A7-1C9C611F3AC3}"/>
                    </a:ext>
                  </a:extLst>
                </p:cNvPr>
                <p:cNvCxnSpPr>
                  <a:cxnSpLocks/>
                  <a:endCxn id="946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直接连接符 956">
                  <a:extLst>
                    <a:ext uri="{FF2B5EF4-FFF2-40B4-BE49-F238E27FC236}">
                      <a16:creationId xmlns:a16="http://schemas.microsoft.com/office/drawing/2014/main" id="{1797CED0-5052-656F-12FC-F3A92BE25B89}"/>
                    </a:ext>
                  </a:extLst>
                </p:cNvPr>
                <p:cNvCxnSpPr>
                  <a:cxnSpLocks/>
                  <a:endCxn id="947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直接连接符 957">
                  <a:extLst>
                    <a:ext uri="{FF2B5EF4-FFF2-40B4-BE49-F238E27FC236}">
                      <a16:creationId xmlns:a16="http://schemas.microsoft.com/office/drawing/2014/main" id="{7CA5838B-FF5E-FD49-F444-C8C008D9C653}"/>
                    </a:ext>
                  </a:extLst>
                </p:cNvPr>
                <p:cNvCxnSpPr>
                  <a:cxnSpLocks/>
                  <a:endCxn id="943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直接连接符 958">
                  <a:extLst>
                    <a:ext uri="{FF2B5EF4-FFF2-40B4-BE49-F238E27FC236}">
                      <a16:creationId xmlns:a16="http://schemas.microsoft.com/office/drawing/2014/main" id="{63D631CF-E7B4-A1FF-6374-A656044280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0" name="直接连接符 959">
                  <a:extLst>
                    <a:ext uri="{FF2B5EF4-FFF2-40B4-BE49-F238E27FC236}">
                      <a16:creationId xmlns:a16="http://schemas.microsoft.com/office/drawing/2014/main" id="{A834E2ED-0F04-AA4D-EDFA-F393E14F3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1" name="直接连接符 960">
                  <a:extLst>
                    <a:ext uri="{FF2B5EF4-FFF2-40B4-BE49-F238E27FC236}">
                      <a16:creationId xmlns:a16="http://schemas.microsoft.com/office/drawing/2014/main" id="{EA8293ED-6D15-ED48-C8E5-588F5DD7C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直接连接符 961">
                  <a:extLst>
                    <a:ext uri="{FF2B5EF4-FFF2-40B4-BE49-F238E27FC236}">
                      <a16:creationId xmlns:a16="http://schemas.microsoft.com/office/drawing/2014/main" id="{2A95B091-0265-9E0C-8117-62E1081C9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直接连接符 962">
                  <a:extLst>
                    <a:ext uri="{FF2B5EF4-FFF2-40B4-BE49-F238E27FC236}">
                      <a16:creationId xmlns:a16="http://schemas.microsoft.com/office/drawing/2014/main" id="{A8527FF8-B160-6E25-4C3D-849406F80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4" name="直接连接符 963">
                  <a:extLst>
                    <a:ext uri="{FF2B5EF4-FFF2-40B4-BE49-F238E27FC236}">
                      <a16:creationId xmlns:a16="http://schemas.microsoft.com/office/drawing/2014/main" id="{CFDAB9FC-5AC9-B7E7-E334-0BF8683BBE61}"/>
                    </a:ext>
                  </a:extLst>
                </p:cNvPr>
                <p:cNvCxnSpPr>
                  <a:cxnSpLocks/>
                  <a:endCxn id="944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直接连接符 964">
                  <a:extLst>
                    <a:ext uri="{FF2B5EF4-FFF2-40B4-BE49-F238E27FC236}">
                      <a16:creationId xmlns:a16="http://schemas.microsoft.com/office/drawing/2014/main" id="{2067ACD3-4C2D-7A7F-5324-4775D656235F}"/>
                    </a:ext>
                  </a:extLst>
                </p:cNvPr>
                <p:cNvCxnSpPr>
                  <a:cxnSpLocks/>
                  <a:endCxn id="945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直接连接符 965">
                  <a:extLst>
                    <a:ext uri="{FF2B5EF4-FFF2-40B4-BE49-F238E27FC236}">
                      <a16:creationId xmlns:a16="http://schemas.microsoft.com/office/drawing/2014/main" id="{9F365BE8-1D1B-D6AB-69CC-0B726620454C}"/>
                    </a:ext>
                  </a:extLst>
                </p:cNvPr>
                <p:cNvCxnSpPr>
                  <a:cxnSpLocks/>
                  <a:endCxn id="946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直接连接符 966">
                  <a:extLst>
                    <a:ext uri="{FF2B5EF4-FFF2-40B4-BE49-F238E27FC236}">
                      <a16:creationId xmlns:a16="http://schemas.microsoft.com/office/drawing/2014/main" id="{9C627D05-133E-C2A1-30C4-F42DAEFEDA73}"/>
                    </a:ext>
                  </a:extLst>
                </p:cNvPr>
                <p:cNvCxnSpPr>
                  <a:cxnSpLocks/>
                  <a:endCxn id="947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70" name="组合 969">
              <a:extLst>
                <a:ext uri="{FF2B5EF4-FFF2-40B4-BE49-F238E27FC236}">
                  <a16:creationId xmlns:a16="http://schemas.microsoft.com/office/drawing/2014/main" id="{263CCD3D-B7DA-291A-6A4F-F495BCD99CDB}"/>
                </a:ext>
              </a:extLst>
            </p:cNvPr>
            <p:cNvGrpSpPr/>
            <p:nvPr/>
          </p:nvGrpSpPr>
          <p:grpSpPr>
            <a:xfrm>
              <a:off x="6072566" y="3869331"/>
              <a:ext cx="1133920" cy="902771"/>
              <a:chOff x="954190" y="4187922"/>
              <a:chExt cx="4497202" cy="2824653"/>
            </a:xfrm>
          </p:grpSpPr>
          <p:sp>
            <p:nvSpPr>
              <p:cNvPr id="971" name="文本框 970">
                <a:extLst>
                  <a:ext uri="{FF2B5EF4-FFF2-40B4-BE49-F238E27FC236}">
                    <a16:creationId xmlns:a16="http://schemas.microsoft.com/office/drawing/2014/main" id="{77F00135-C455-3C75-9082-4C99084A5FFA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72" name="组合 971">
                <a:extLst>
                  <a:ext uri="{FF2B5EF4-FFF2-40B4-BE49-F238E27FC236}">
                    <a16:creationId xmlns:a16="http://schemas.microsoft.com/office/drawing/2014/main" id="{9BADFE11-AC9A-BD60-849D-FC1A1BF216C2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973" name="任意多边形: 形状 972">
                  <a:extLst>
                    <a:ext uri="{FF2B5EF4-FFF2-40B4-BE49-F238E27FC236}">
                      <a16:creationId xmlns:a16="http://schemas.microsoft.com/office/drawing/2014/main" id="{BA8CC382-5850-E186-D6AE-A43190A1FF4F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974" name="组合 973">
                  <a:extLst>
                    <a:ext uri="{FF2B5EF4-FFF2-40B4-BE49-F238E27FC236}">
                      <a16:creationId xmlns:a16="http://schemas.microsoft.com/office/drawing/2014/main" id="{FAD2EE19-31CC-88B3-7D42-397461824044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006" name="直接箭头连接符 1005">
                    <a:extLst>
                      <a:ext uri="{FF2B5EF4-FFF2-40B4-BE49-F238E27FC236}">
                        <a16:creationId xmlns:a16="http://schemas.microsoft.com/office/drawing/2014/main" id="{FDC27EA8-9773-E1E6-7E35-0CB26CE824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直接箭头连接符 1006">
                    <a:extLst>
                      <a:ext uri="{FF2B5EF4-FFF2-40B4-BE49-F238E27FC236}">
                        <a16:creationId xmlns:a16="http://schemas.microsoft.com/office/drawing/2014/main" id="{FFA23751-831D-44AF-17A1-D88902EA3D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5" name="文本框 974">
                  <a:extLst>
                    <a:ext uri="{FF2B5EF4-FFF2-40B4-BE49-F238E27FC236}">
                      <a16:creationId xmlns:a16="http://schemas.microsoft.com/office/drawing/2014/main" id="{F0F4EA3E-4B51-C901-B2B8-E222AB8CA8EA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6" name="椭圆 975">
                  <a:extLst>
                    <a:ext uri="{FF2B5EF4-FFF2-40B4-BE49-F238E27FC236}">
                      <a16:creationId xmlns:a16="http://schemas.microsoft.com/office/drawing/2014/main" id="{15E09D63-9C10-900D-79BD-15E95DC87039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7" name="椭圆 976">
                  <a:extLst>
                    <a:ext uri="{FF2B5EF4-FFF2-40B4-BE49-F238E27FC236}">
                      <a16:creationId xmlns:a16="http://schemas.microsoft.com/office/drawing/2014/main" id="{6DAAA4E2-3828-0051-BAAF-EB3FB50CBD79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8" name="椭圆 977">
                  <a:extLst>
                    <a:ext uri="{FF2B5EF4-FFF2-40B4-BE49-F238E27FC236}">
                      <a16:creationId xmlns:a16="http://schemas.microsoft.com/office/drawing/2014/main" id="{0A85B388-BB5C-9B5B-FF24-68A630B0C264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9" name="椭圆 978">
                  <a:extLst>
                    <a:ext uri="{FF2B5EF4-FFF2-40B4-BE49-F238E27FC236}">
                      <a16:creationId xmlns:a16="http://schemas.microsoft.com/office/drawing/2014/main" id="{7182DC96-211E-6947-B652-494C88B60F3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0" name="椭圆 979">
                  <a:extLst>
                    <a:ext uri="{FF2B5EF4-FFF2-40B4-BE49-F238E27FC236}">
                      <a16:creationId xmlns:a16="http://schemas.microsoft.com/office/drawing/2014/main" id="{09FE3CEE-02F0-BAE0-A976-06826CC5986E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1" name="椭圆 980">
                  <a:extLst>
                    <a:ext uri="{FF2B5EF4-FFF2-40B4-BE49-F238E27FC236}">
                      <a16:creationId xmlns:a16="http://schemas.microsoft.com/office/drawing/2014/main" id="{FBFD1A30-5AED-E6D6-A75A-6C7EC568410E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2" name="椭圆 981">
                  <a:extLst>
                    <a:ext uri="{FF2B5EF4-FFF2-40B4-BE49-F238E27FC236}">
                      <a16:creationId xmlns:a16="http://schemas.microsoft.com/office/drawing/2014/main" id="{ED5D6335-3480-A359-1368-ACBDD603DF70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3" name="椭圆 982">
                  <a:extLst>
                    <a:ext uri="{FF2B5EF4-FFF2-40B4-BE49-F238E27FC236}">
                      <a16:creationId xmlns:a16="http://schemas.microsoft.com/office/drawing/2014/main" id="{DC947CB9-5760-2C8D-3D01-0EA867F55E9F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4" name="椭圆 983">
                  <a:extLst>
                    <a:ext uri="{FF2B5EF4-FFF2-40B4-BE49-F238E27FC236}">
                      <a16:creationId xmlns:a16="http://schemas.microsoft.com/office/drawing/2014/main" id="{35B96E7C-ADB2-8F6F-BBD5-EFDF8850C102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5" name="椭圆 984">
                  <a:extLst>
                    <a:ext uri="{FF2B5EF4-FFF2-40B4-BE49-F238E27FC236}">
                      <a16:creationId xmlns:a16="http://schemas.microsoft.com/office/drawing/2014/main" id="{16CFA219-4051-D71A-039A-793B6AFEBFAA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86" name="直接连接符 985">
                  <a:extLst>
                    <a:ext uri="{FF2B5EF4-FFF2-40B4-BE49-F238E27FC236}">
                      <a16:creationId xmlns:a16="http://schemas.microsoft.com/office/drawing/2014/main" id="{F5473DE1-C524-95BA-5563-08D19508D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直接连接符 986">
                  <a:extLst>
                    <a:ext uri="{FF2B5EF4-FFF2-40B4-BE49-F238E27FC236}">
                      <a16:creationId xmlns:a16="http://schemas.microsoft.com/office/drawing/2014/main" id="{8C4C44BB-EBD8-7525-C210-7ECB5DC86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8" name="直接连接符 987">
                  <a:extLst>
                    <a:ext uri="{FF2B5EF4-FFF2-40B4-BE49-F238E27FC236}">
                      <a16:creationId xmlns:a16="http://schemas.microsoft.com/office/drawing/2014/main" id="{F286F0C4-72B7-7BA6-A224-B3BD9CA5E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直接连接符 988">
                  <a:extLst>
                    <a:ext uri="{FF2B5EF4-FFF2-40B4-BE49-F238E27FC236}">
                      <a16:creationId xmlns:a16="http://schemas.microsoft.com/office/drawing/2014/main" id="{1FBC34A8-3A3A-0DBB-1E27-DE03FBD9AA0B}"/>
                    </a:ext>
                  </a:extLst>
                </p:cNvPr>
                <p:cNvCxnSpPr>
                  <a:cxnSpLocks/>
                  <a:endCxn id="977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直接连接符 989">
                  <a:extLst>
                    <a:ext uri="{FF2B5EF4-FFF2-40B4-BE49-F238E27FC236}">
                      <a16:creationId xmlns:a16="http://schemas.microsoft.com/office/drawing/2014/main" id="{91A0AC72-4849-765D-0EAB-B79DCD3DCC2D}"/>
                    </a:ext>
                  </a:extLst>
                </p:cNvPr>
                <p:cNvCxnSpPr>
                  <a:cxnSpLocks/>
                  <a:endCxn id="976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直接连接符 990">
                  <a:extLst>
                    <a:ext uri="{FF2B5EF4-FFF2-40B4-BE49-F238E27FC236}">
                      <a16:creationId xmlns:a16="http://schemas.microsoft.com/office/drawing/2014/main" id="{C1CD7262-4C9A-04EA-55F0-CA370E018F3B}"/>
                    </a:ext>
                  </a:extLst>
                </p:cNvPr>
                <p:cNvCxnSpPr>
                  <a:cxnSpLocks/>
                  <a:endCxn id="979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直接连接符 991">
                  <a:extLst>
                    <a:ext uri="{FF2B5EF4-FFF2-40B4-BE49-F238E27FC236}">
                      <a16:creationId xmlns:a16="http://schemas.microsoft.com/office/drawing/2014/main" id="{BC1917F9-415F-9CAC-ED4F-9DD98B14F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直接连接符 992">
                  <a:extLst>
                    <a:ext uri="{FF2B5EF4-FFF2-40B4-BE49-F238E27FC236}">
                      <a16:creationId xmlns:a16="http://schemas.microsoft.com/office/drawing/2014/main" id="{53D118AE-4F96-CC03-1D32-479D6705AE0E}"/>
                    </a:ext>
                  </a:extLst>
                </p:cNvPr>
                <p:cNvCxnSpPr>
                  <a:cxnSpLocks/>
                  <a:endCxn id="983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直接连接符 993">
                  <a:extLst>
                    <a:ext uri="{FF2B5EF4-FFF2-40B4-BE49-F238E27FC236}">
                      <a16:creationId xmlns:a16="http://schemas.microsoft.com/office/drawing/2014/main" id="{2C4365DC-FE11-4DD5-3F24-CCF4D106E3C6}"/>
                    </a:ext>
                  </a:extLst>
                </p:cNvPr>
                <p:cNvCxnSpPr>
                  <a:cxnSpLocks/>
                  <a:endCxn id="984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直接连接符 994">
                  <a:extLst>
                    <a:ext uri="{FF2B5EF4-FFF2-40B4-BE49-F238E27FC236}">
                      <a16:creationId xmlns:a16="http://schemas.microsoft.com/office/drawing/2014/main" id="{13B0A193-AC57-78AC-B682-4298355103B7}"/>
                    </a:ext>
                  </a:extLst>
                </p:cNvPr>
                <p:cNvCxnSpPr>
                  <a:cxnSpLocks/>
                  <a:endCxn id="985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直接连接符 995">
                  <a:extLst>
                    <a:ext uri="{FF2B5EF4-FFF2-40B4-BE49-F238E27FC236}">
                      <a16:creationId xmlns:a16="http://schemas.microsoft.com/office/drawing/2014/main" id="{96F140F9-A191-7149-6420-72FC873E2595}"/>
                    </a:ext>
                  </a:extLst>
                </p:cNvPr>
                <p:cNvCxnSpPr>
                  <a:cxnSpLocks/>
                  <a:endCxn id="981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直接连接符 996">
                  <a:extLst>
                    <a:ext uri="{FF2B5EF4-FFF2-40B4-BE49-F238E27FC236}">
                      <a16:creationId xmlns:a16="http://schemas.microsoft.com/office/drawing/2014/main" id="{E2BE8550-A39C-002D-8D04-7603CCB862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直接连接符 997">
                  <a:extLst>
                    <a:ext uri="{FF2B5EF4-FFF2-40B4-BE49-F238E27FC236}">
                      <a16:creationId xmlns:a16="http://schemas.microsoft.com/office/drawing/2014/main" id="{3FE8BE4E-D367-CA2D-841C-48E7E11E2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直接连接符 998">
                  <a:extLst>
                    <a:ext uri="{FF2B5EF4-FFF2-40B4-BE49-F238E27FC236}">
                      <a16:creationId xmlns:a16="http://schemas.microsoft.com/office/drawing/2014/main" id="{B8CFF5ED-08B7-82C9-2916-20404893E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直接连接符 999">
                  <a:extLst>
                    <a:ext uri="{FF2B5EF4-FFF2-40B4-BE49-F238E27FC236}">
                      <a16:creationId xmlns:a16="http://schemas.microsoft.com/office/drawing/2014/main" id="{347F2D7E-1236-806A-0EEB-65B403CEF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1" name="直接连接符 1000">
                  <a:extLst>
                    <a:ext uri="{FF2B5EF4-FFF2-40B4-BE49-F238E27FC236}">
                      <a16:creationId xmlns:a16="http://schemas.microsoft.com/office/drawing/2014/main" id="{5737D34E-CF96-93AC-410C-37BFE3BCA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直接连接符 1001">
                  <a:extLst>
                    <a:ext uri="{FF2B5EF4-FFF2-40B4-BE49-F238E27FC236}">
                      <a16:creationId xmlns:a16="http://schemas.microsoft.com/office/drawing/2014/main" id="{5BABD053-AB33-9ABD-9971-66C4A0B35DD8}"/>
                    </a:ext>
                  </a:extLst>
                </p:cNvPr>
                <p:cNvCxnSpPr>
                  <a:cxnSpLocks/>
                  <a:endCxn id="982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直接连接符 1002">
                  <a:extLst>
                    <a:ext uri="{FF2B5EF4-FFF2-40B4-BE49-F238E27FC236}">
                      <a16:creationId xmlns:a16="http://schemas.microsoft.com/office/drawing/2014/main" id="{EE7FA2DA-4135-0AEE-3C1C-381C8C75F880}"/>
                    </a:ext>
                  </a:extLst>
                </p:cNvPr>
                <p:cNvCxnSpPr>
                  <a:cxnSpLocks/>
                  <a:endCxn id="983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直接连接符 1003">
                  <a:extLst>
                    <a:ext uri="{FF2B5EF4-FFF2-40B4-BE49-F238E27FC236}">
                      <a16:creationId xmlns:a16="http://schemas.microsoft.com/office/drawing/2014/main" id="{72CC163B-F317-2F32-EF0D-E01CB7B78E8E}"/>
                    </a:ext>
                  </a:extLst>
                </p:cNvPr>
                <p:cNvCxnSpPr>
                  <a:cxnSpLocks/>
                  <a:endCxn id="984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直接连接符 1004">
                  <a:extLst>
                    <a:ext uri="{FF2B5EF4-FFF2-40B4-BE49-F238E27FC236}">
                      <a16:creationId xmlns:a16="http://schemas.microsoft.com/office/drawing/2014/main" id="{7B2D23BA-6FC6-8E28-7192-F1CC7AC68F6B}"/>
                    </a:ext>
                  </a:extLst>
                </p:cNvPr>
                <p:cNvCxnSpPr>
                  <a:cxnSpLocks/>
                  <a:endCxn id="985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8" name="组合 1007">
              <a:extLst>
                <a:ext uri="{FF2B5EF4-FFF2-40B4-BE49-F238E27FC236}">
                  <a16:creationId xmlns:a16="http://schemas.microsoft.com/office/drawing/2014/main" id="{DDCF28BA-2F07-FF12-88D4-4D6195CB061A}"/>
                </a:ext>
              </a:extLst>
            </p:cNvPr>
            <p:cNvGrpSpPr/>
            <p:nvPr/>
          </p:nvGrpSpPr>
          <p:grpSpPr>
            <a:xfrm>
              <a:off x="7369558" y="3873260"/>
              <a:ext cx="1133920" cy="902771"/>
              <a:chOff x="954190" y="4187922"/>
              <a:chExt cx="4497202" cy="2824653"/>
            </a:xfrm>
          </p:grpSpPr>
          <p:sp>
            <p:nvSpPr>
              <p:cNvPr id="1009" name="文本框 1008">
                <a:extLst>
                  <a:ext uri="{FF2B5EF4-FFF2-40B4-BE49-F238E27FC236}">
                    <a16:creationId xmlns:a16="http://schemas.microsoft.com/office/drawing/2014/main" id="{DD052157-B963-2FB6-AC7D-6F6FBED8F8FB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10" name="组合 1009">
                <a:extLst>
                  <a:ext uri="{FF2B5EF4-FFF2-40B4-BE49-F238E27FC236}">
                    <a16:creationId xmlns:a16="http://schemas.microsoft.com/office/drawing/2014/main" id="{67CA5C30-298E-A343-E478-D718DE6C832D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011" name="任意多边形: 形状 1010">
                  <a:extLst>
                    <a:ext uri="{FF2B5EF4-FFF2-40B4-BE49-F238E27FC236}">
                      <a16:creationId xmlns:a16="http://schemas.microsoft.com/office/drawing/2014/main" id="{EB6DD4C5-62D0-75E8-3D91-A8A9D271131F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012" name="组合 1011">
                  <a:extLst>
                    <a:ext uri="{FF2B5EF4-FFF2-40B4-BE49-F238E27FC236}">
                      <a16:creationId xmlns:a16="http://schemas.microsoft.com/office/drawing/2014/main" id="{55C43519-E334-0810-D82E-7619753B09C0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044" name="直接箭头连接符 1043">
                    <a:extLst>
                      <a:ext uri="{FF2B5EF4-FFF2-40B4-BE49-F238E27FC236}">
                        <a16:creationId xmlns:a16="http://schemas.microsoft.com/office/drawing/2014/main" id="{BF013659-04D3-8874-8063-9038A4290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5" name="直接箭头连接符 1044">
                    <a:extLst>
                      <a:ext uri="{FF2B5EF4-FFF2-40B4-BE49-F238E27FC236}">
                        <a16:creationId xmlns:a16="http://schemas.microsoft.com/office/drawing/2014/main" id="{ADFAB5DE-9648-A708-018B-C3EB584344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3" name="文本框 1012">
                  <a:extLst>
                    <a:ext uri="{FF2B5EF4-FFF2-40B4-BE49-F238E27FC236}">
                      <a16:creationId xmlns:a16="http://schemas.microsoft.com/office/drawing/2014/main" id="{7FA50399-3CCC-3428-BD20-E766F4E5B0B0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4" name="椭圆 1013">
                  <a:extLst>
                    <a:ext uri="{FF2B5EF4-FFF2-40B4-BE49-F238E27FC236}">
                      <a16:creationId xmlns:a16="http://schemas.microsoft.com/office/drawing/2014/main" id="{803B08E8-DD67-EC6D-4A41-37F9BE0DE999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5" name="椭圆 1014">
                  <a:extLst>
                    <a:ext uri="{FF2B5EF4-FFF2-40B4-BE49-F238E27FC236}">
                      <a16:creationId xmlns:a16="http://schemas.microsoft.com/office/drawing/2014/main" id="{F4F19A84-FF29-BBFB-F6D0-630C1902066F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6" name="椭圆 1015">
                  <a:extLst>
                    <a:ext uri="{FF2B5EF4-FFF2-40B4-BE49-F238E27FC236}">
                      <a16:creationId xmlns:a16="http://schemas.microsoft.com/office/drawing/2014/main" id="{28392DC9-EF86-0A3E-5F5B-658CAADA6E61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7" name="椭圆 1016">
                  <a:extLst>
                    <a:ext uri="{FF2B5EF4-FFF2-40B4-BE49-F238E27FC236}">
                      <a16:creationId xmlns:a16="http://schemas.microsoft.com/office/drawing/2014/main" id="{EF7CE045-487A-A753-EDE6-702EB31855C8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8" name="椭圆 1017">
                  <a:extLst>
                    <a:ext uri="{FF2B5EF4-FFF2-40B4-BE49-F238E27FC236}">
                      <a16:creationId xmlns:a16="http://schemas.microsoft.com/office/drawing/2014/main" id="{56583339-11C7-3115-B5A3-F12A5952F254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9" name="椭圆 1018">
                  <a:extLst>
                    <a:ext uri="{FF2B5EF4-FFF2-40B4-BE49-F238E27FC236}">
                      <a16:creationId xmlns:a16="http://schemas.microsoft.com/office/drawing/2014/main" id="{6682600A-A612-45CA-DA99-5BA143373DDD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0" name="椭圆 1019">
                  <a:extLst>
                    <a:ext uri="{FF2B5EF4-FFF2-40B4-BE49-F238E27FC236}">
                      <a16:creationId xmlns:a16="http://schemas.microsoft.com/office/drawing/2014/main" id="{042F4B50-325A-4B27-12FD-FF38D57A4A8E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1" name="椭圆 1020">
                  <a:extLst>
                    <a:ext uri="{FF2B5EF4-FFF2-40B4-BE49-F238E27FC236}">
                      <a16:creationId xmlns:a16="http://schemas.microsoft.com/office/drawing/2014/main" id="{5447552F-03B8-AF2D-6868-DAF16A76C5BC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2" name="椭圆 1021">
                  <a:extLst>
                    <a:ext uri="{FF2B5EF4-FFF2-40B4-BE49-F238E27FC236}">
                      <a16:creationId xmlns:a16="http://schemas.microsoft.com/office/drawing/2014/main" id="{5AAF0349-3CD8-4792-577F-85D85868FD88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3" name="椭圆 1022">
                  <a:extLst>
                    <a:ext uri="{FF2B5EF4-FFF2-40B4-BE49-F238E27FC236}">
                      <a16:creationId xmlns:a16="http://schemas.microsoft.com/office/drawing/2014/main" id="{0E7550AD-CD4C-CD0F-14BF-5C0E6752DF8D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24" name="直接连接符 1023">
                  <a:extLst>
                    <a:ext uri="{FF2B5EF4-FFF2-40B4-BE49-F238E27FC236}">
                      <a16:creationId xmlns:a16="http://schemas.microsoft.com/office/drawing/2014/main" id="{3DADD66B-0715-526B-23CA-9569CCDCF4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直接连接符 1024">
                  <a:extLst>
                    <a:ext uri="{FF2B5EF4-FFF2-40B4-BE49-F238E27FC236}">
                      <a16:creationId xmlns:a16="http://schemas.microsoft.com/office/drawing/2014/main" id="{339B52FB-E8BD-8F27-5B47-51296E22A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直接连接符 1025">
                  <a:extLst>
                    <a:ext uri="{FF2B5EF4-FFF2-40B4-BE49-F238E27FC236}">
                      <a16:creationId xmlns:a16="http://schemas.microsoft.com/office/drawing/2014/main" id="{3EB18E0F-A9A3-4AFE-D6EF-19AD20CD6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直接连接符 1026">
                  <a:extLst>
                    <a:ext uri="{FF2B5EF4-FFF2-40B4-BE49-F238E27FC236}">
                      <a16:creationId xmlns:a16="http://schemas.microsoft.com/office/drawing/2014/main" id="{50A657D3-DA57-4B01-28AA-FDF0EBD004C9}"/>
                    </a:ext>
                  </a:extLst>
                </p:cNvPr>
                <p:cNvCxnSpPr>
                  <a:cxnSpLocks/>
                  <a:endCxn id="1015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直接连接符 1027">
                  <a:extLst>
                    <a:ext uri="{FF2B5EF4-FFF2-40B4-BE49-F238E27FC236}">
                      <a16:creationId xmlns:a16="http://schemas.microsoft.com/office/drawing/2014/main" id="{8EB38925-8FD6-2246-0D08-93C904E085C2}"/>
                    </a:ext>
                  </a:extLst>
                </p:cNvPr>
                <p:cNvCxnSpPr>
                  <a:cxnSpLocks/>
                  <a:endCxn id="1014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接连接符 1028">
                  <a:extLst>
                    <a:ext uri="{FF2B5EF4-FFF2-40B4-BE49-F238E27FC236}">
                      <a16:creationId xmlns:a16="http://schemas.microsoft.com/office/drawing/2014/main" id="{172EF64F-BAF3-F63E-9029-2E382DCCB432}"/>
                    </a:ext>
                  </a:extLst>
                </p:cNvPr>
                <p:cNvCxnSpPr>
                  <a:cxnSpLocks/>
                  <a:endCxn id="1017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直接连接符 1029">
                  <a:extLst>
                    <a:ext uri="{FF2B5EF4-FFF2-40B4-BE49-F238E27FC236}">
                      <a16:creationId xmlns:a16="http://schemas.microsoft.com/office/drawing/2014/main" id="{C5839D8E-F2ED-90EC-F698-799E5C5CB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直接连接符 1030">
                  <a:extLst>
                    <a:ext uri="{FF2B5EF4-FFF2-40B4-BE49-F238E27FC236}">
                      <a16:creationId xmlns:a16="http://schemas.microsoft.com/office/drawing/2014/main" id="{9E8D4F40-56DB-BE4A-7904-70A03FAC569B}"/>
                    </a:ext>
                  </a:extLst>
                </p:cNvPr>
                <p:cNvCxnSpPr>
                  <a:cxnSpLocks/>
                  <a:endCxn id="1021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直接连接符 1031">
                  <a:extLst>
                    <a:ext uri="{FF2B5EF4-FFF2-40B4-BE49-F238E27FC236}">
                      <a16:creationId xmlns:a16="http://schemas.microsoft.com/office/drawing/2014/main" id="{AB962698-0C56-4B73-A4E3-0AB89602A622}"/>
                    </a:ext>
                  </a:extLst>
                </p:cNvPr>
                <p:cNvCxnSpPr>
                  <a:cxnSpLocks/>
                  <a:endCxn id="1022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直接连接符 1032">
                  <a:extLst>
                    <a:ext uri="{FF2B5EF4-FFF2-40B4-BE49-F238E27FC236}">
                      <a16:creationId xmlns:a16="http://schemas.microsoft.com/office/drawing/2014/main" id="{967E0C49-9CED-93E8-6FF2-570ABA3FFCA0}"/>
                    </a:ext>
                  </a:extLst>
                </p:cNvPr>
                <p:cNvCxnSpPr>
                  <a:cxnSpLocks/>
                  <a:endCxn id="1023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直接连接符 1033">
                  <a:extLst>
                    <a:ext uri="{FF2B5EF4-FFF2-40B4-BE49-F238E27FC236}">
                      <a16:creationId xmlns:a16="http://schemas.microsoft.com/office/drawing/2014/main" id="{4E7AF278-F236-C5A3-6EFB-497E16EB8927}"/>
                    </a:ext>
                  </a:extLst>
                </p:cNvPr>
                <p:cNvCxnSpPr>
                  <a:cxnSpLocks/>
                  <a:endCxn id="1019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直接连接符 1034">
                  <a:extLst>
                    <a:ext uri="{FF2B5EF4-FFF2-40B4-BE49-F238E27FC236}">
                      <a16:creationId xmlns:a16="http://schemas.microsoft.com/office/drawing/2014/main" id="{B94CCD56-8EEB-0DF4-AA6D-374BC5C8C7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直接连接符 1035">
                  <a:extLst>
                    <a:ext uri="{FF2B5EF4-FFF2-40B4-BE49-F238E27FC236}">
                      <a16:creationId xmlns:a16="http://schemas.microsoft.com/office/drawing/2014/main" id="{4674A78E-5A53-0E8F-92E0-6FE786AA7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直接连接符 1036">
                  <a:extLst>
                    <a:ext uri="{FF2B5EF4-FFF2-40B4-BE49-F238E27FC236}">
                      <a16:creationId xmlns:a16="http://schemas.microsoft.com/office/drawing/2014/main" id="{932AA401-987C-8648-F8DC-3A8C9C23B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直接连接符 1037">
                  <a:extLst>
                    <a:ext uri="{FF2B5EF4-FFF2-40B4-BE49-F238E27FC236}">
                      <a16:creationId xmlns:a16="http://schemas.microsoft.com/office/drawing/2014/main" id="{82356BD6-3A6A-3F56-9182-323A8A23E5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直接连接符 1038">
                  <a:extLst>
                    <a:ext uri="{FF2B5EF4-FFF2-40B4-BE49-F238E27FC236}">
                      <a16:creationId xmlns:a16="http://schemas.microsoft.com/office/drawing/2014/main" id="{A8821DAD-F572-2F91-03C7-59E622FEC6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直接连接符 1039">
                  <a:extLst>
                    <a:ext uri="{FF2B5EF4-FFF2-40B4-BE49-F238E27FC236}">
                      <a16:creationId xmlns:a16="http://schemas.microsoft.com/office/drawing/2014/main" id="{F615B2E6-19F4-4D69-0782-E4EC3AF5184A}"/>
                    </a:ext>
                  </a:extLst>
                </p:cNvPr>
                <p:cNvCxnSpPr>
                  <a:cxnSpLocks/>
                  <a:endCxn id="1020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直接连接符 1040">
                  <a:extLst>
                    <a:ext uri="{FF2B5EF4-FFF2-40B4-BE49-F238E27FC236}">
                      <a16:creationId xmlns:a16="http://schemas.microsoft.com/office/drawing/2014/main" id="{231E3C39-6FD0-9B04-876B-F28B95C3A016}"/>
                    </a:ext>
                  </a:extLst>
                </p:cNvPr>
                <p:cNvCxnSpPr>
                  <a:cxnSpLocks/>
                  <a:endCxn id="1021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直接连接符 1041">
                  <a:extLst>
                    <a:ext uri="{FF2B5EF4-FFF2-40B4-BE49-F238E27FC236}">
                      <a16:creationId xmlns:a16="http://schemas.microsoft.com/office/drawing/2014/main" id="{C3E6A76B-BEC9-7623-4F38-072EC685BC7F}"/>
                    </a:ext>
                  </a:extLst>
                </p:cNvPr>
                <p:cNvCxnSpPr>
                  <a:cxnSpLocks/>
                  <a:endCxn id="1022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直接连接符 1042">
                  <a:extLst>
                    <a:ext uri="{FF2B5EF4-FFF2-40B4-BE49-F238E27FC236}">
                      <a16:creationId xmlns:a16="http://schemas.microsoft.com/office/drawing/2014/main" id="{B1DC0623-8E21-4C07-5736-C83E3E1D355D}"/>
                    </a:ext>
                  </a:extLst>
                </p:cNvPr>
                <p:cNvCxnSpPr>
                  <a:cxnSpLocks/>
                  <a:endCxn id="1023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6" name="组合 1045">
              <a:extLst>
                <a:ext uri="{FF2B5EF4-FFF2-40B4-BE49-F238E27FC236}">
                  <a16:creationId xmlns:a16="http://schemas.microsoft.com/office/drawing/2014/main" id="{CCDA4A99-11D5-4F5D-E029-A4ABB9B132CF}"/>
                </a:ext>
              </a:extLst>
            </p:cNvPr>
            <p:cNvGrpSpPr/>
            <p:nvPr/>
          </p:nvGrpSpPr>
          <p:grpSpPr>
            <a:xfrm>
              <a:off x="3291802" y="4644713"/>
              <a:ext cx="1133920" cy="902771"/>
              <a:chOff x="954190" y="4187922"/>
              <a:chExt cx="4497202" cy="2824653"/>
            </a:xfrm>
          </p:grpSpPr>
          <p:sp>
            <p:nvSpPr>
              <p:cNvPr id="1047" name="文本框 1046">
                <a:extLst>
                  <a:ext uri="{FF2B5EF4-FFF2-40B4-BE49-F238E27FC236}">
                    <a16:creationId xmlns:a16="http://schemas.microsoft.com/office/drawing/2014/main" id="{AEED36B2-0EDF-6697-C609-E1524E65B3F7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48" name="组合 1047">
                <a:extLst>
                  <a:ext uri="{FF2B5EF4-FFF2-40B4-BE49-F238E27FC236}">
                    <a16:creationId xmlns:a16="http://schemas.microsoft.com/office/drawing/2014/main" id="{5B211EBB-6A7A-76F9-F776-A8D3D74025D6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049" name="任意多边形: 形状 1048">
                  <a:extLst>
                    <a:ext uri="{FF2B5EF4-FFF2-40B4-BE49-F238E27FC236}">
                      <a16:creationId xmlns:a16="http://schemas.microsoft.com/office/drawing/2014/main" id="{97A2A25B-5C34-846F-DC2C-0EA560009F84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050" name="组合 1049">
                  <a:extLst>
                    <a:ext uri="{FF2B5EF4-FFF2-40B4-BE49-F238E27FC236}">
                      <a16:creationId xmlns:a16="http://schemas.microsoft.com/office/drawing/2014/main" id="{B6B6D787-7C38-21E4-1318-95409FAAAAF5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082" name="直接箭头连接符 1081">
                    <a:extLst>
                      <a:ext uri="{FF2B5EF4-FFF2-40B4-BE49-F238E27FC236}">
                        <a16:creationId xmlns:a16="http://schemas.microsoft.com/office/drawing/2014/main" id="{28AED7E6-C57D-EFB9-649F-AA4E3D9CA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直接箭头连接符 1082">
                    <a:extLst>
                      <a:ext uri="{FF2B5EF4-FFF2-40B4-BE49-F238E27FC236}">
                        <a16:creationId xmlns:a16="http://schemas.microsoft.com/office/drawing/2014/main" id="{6423E4E5-C988-E204-DDFE-B7933DDC00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1" name="文本框 1050">
                  <a:extLst>
                    <a:ext uri="{FF2B5EF4-FFF2-40B4-BE49-F238E27FC236}">
                      <a16:creationId xmlns:a16="http://schemas.microsoft.com/office/drawing/2014/main" id="{D82B9968-0CA5-37D3-082B-FD72E5C191C5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2" name="椭圆 1051">
                  <a:extLst>
                    <a:ext uri="{FF2B5EF4-FFF2-40B4-BE49-F238E27FC236}">
                      <a16:creationId xmlns:a16="http://schemas.microsoft.com/office/drawing/2014/main" id="{E6DCEAA4-D512-770C-9C6E-B7E5FB763109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3" name="椭圆 1052">
                  <a:extLst>
                    <a:ext uri="{FF2B5EF4-FFF2-40B4-BE49-F238E27FC236}">
                      <a16:creationId xmlns:a16="http://schemas.microsoft.com/office/drawing/2014/main" id="{24CE4096-AA91-2A0D-EC19-78428C806033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4" name="椭圆 1053">
                  <a:extLst>
                    <a:ext uri="{FF2B5EF4-FFF2-40B4-BE49-F238E27FC236}">
                      <a16:creationId xmlns:a16="http://schemas.microsoft.com/office/drawing/2014/main" id="{714CAE8E-3040-9FD9-2070-E6F13A144014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5" name="椭圆 1054">
                  <a:extLst>
                    <a:ext uri="{FF2B5EF4-FFF2-40B4-BE49-F238E27FC236}">
                      <a16:creationId xmlns:a16="http://schemas.microsoft.com/office/drawing/2014/main" id="{EED0E86E-FCC1-8A02-C7D9-FCBD05F4AA1A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6" name="椭圆 1055">
                  <a:extLst>
                    <a:ext uri="{FF2B5EF4-FFF2-40B4-BE49-F238E27FC236}">
                      <a16:creationId xmlns:a16="http://schemas.microsoft.com/office/drawing/2014/main" id="{C0D938C7-F7FC-85E6-48FC-28E906A1AF1E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7" name="椭圆 1056">
                  <a:extLst>
                    <a:ext uri="{FF2B5EF4-FFF2-40B4-BE49-F238E27FC236}">
                      <a16:creationId xmlns:a16="http://schemas.microsoft.com/office/drawing/2014/main" id="{10FA11B9-1766-11E0-6C3D-F86E2B8E1DC0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8" name="椭圆 1057">
                  <a:extLst>
                    <a:ext uri="{FF2B5EF4-FFF2-40B4-BE49-F238E27FC236}">
                      <a16:creationId xmlns:a16="http://schemas.microsoft.com/office/drawing/2014/main" id="{B5D75132-E4E8-7B89-F617-3E21C30FDB67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9" name="椭圆 1058">
                  <a:extLst>
                    <a:ext uri="{FF2B5EF4-FFF2-40B4-BE49-F238E27FC236}">
                      <a16:creationId xmlns:a16="http://schemas.microsoft.com/office/drawing/2014/main" id="{1628077C-82DB-0547-1D16-9C3C7461C469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0" name="椭圆 1059">
                  <a:extLst>
                    <a:ext uri="{FF2B5EF4-FFF2-40B4-BE49-F238E27FC236}">
                      <a16:creationId xmlns:a16="http://schemas.microsoft.com/office/drawing/2014/main" id="{8C8F33B9-F7D8-C9BF-F0E3-3E8A481CE8AD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1" name="椭圆 1060">
                  <a:extLst>
                    <a:ext uri="{FF2B5EF4-FFF2-40B4-BE49-F238E27FC236}">
                      <a16:creationId xmlns:a16="http://schemas.microsoft.com/office/drawing/2014/main" id="{BC198BBD-C77F-1145-1903-D7239ED54FE6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62" name="直接连接符 1061">
                  <a:extLst>
                    <a:ext uri="{FF2B5EF4-FFF2-40B4-BE49-F238E27FC236}">
                      <a16:creationId xmlns:a16="http://schemas.microsoft.com/office/drawing/2014/main" id="{02C2C0DC-42FE-7CE4-FCA0-A66E2731E4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直接连接符 1062">
                  <a:extLst>
                    <a:ext uri="{FF2B5EF4-FFF2-40B4-BE49-F238E27FC236}">
                      <a16:creationId xmlns:a16="http://schemas.microsoft.com/office/drawing/2014/main" id="{45E7753C-ABEA-7897-4CF5-05BE3A3DD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直接连接符 1063">
                  <a:extLst>
                    <a:ext uri="{FF2B5EF4-FFF2-40B4-BE49-F238E27FC236}">
                      <a16:creationId xmlns:a16="http://schemas.microsoft.com/office/drawing/2014/main" id="{374EE3D8-4BA4-C3FF-B89A-8B8DF1B6D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直接连接符 1064">
                  <a:extLst>
                    <a:ext uri="{FF2B5EF4-FFF2-40B4-BE49-F238E27FC236}">
                      <a16:creationId xmlns:a16="http://schemas.microsoft.com/office/drawing/2014/main" id="{C5E87CCE-B6D0-DA10-449C-D3E815905D85}"/>
                    </a:ext>
                  </a:extLst>
                </p:cNvPr>
                <p:cNvCxnSpPr>
                  <a:cxnSpLocks/>
                  <a:endCxn id="1053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接连接符 1065">
                  <a:extLst>
                    <a:ext uri="{FF2B5EF4-FFF2-40B4-BE49-F238E27FC236}">
                      <a16:creationId xmlns:a16="http://schemas.microsoft.com/office/drawing/2014/main" id="{C921D43B-DAE9-63A5-234D-6C82C8B343E9}"/>
                    </a:ext>
                  </a:extLst>
                </p:cNvPr>
                <p:cNvCxnSpPr>
                  <a:cxnSpLocks/>
                  <a:endCxn id="1052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直接连接符 1066">
                  <a:extLst>
                    <a:ext uri="{FF2B5EF4-FFF2-40B4-BE49-F238E27FC236}">
                      <a16:creationId xmlns:a16="http://schemas.microsoft.com/office/drawing/2014/main" id="{ABEEDF72-6677-9709-D9A1-4E7C378767E4}"/>
                    </a:ext>
                  </a:extLst>
                </p:cNvPr>
                <p:cNvCxnSpPr>
                  <a:cxnSpLocks/>
                  <a:endCxn id="1055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直接连接符 1067">
                  <a:extLst>
                    <a:ext uri="{FF2B5EF4-FFF2-40B4-BE49-F238E27FC236}">
                      <a16:creationId xmlns:a16="http://schemas.microsoft.com/office/drawing/2014/main" id="{A9959E0B-BE8E-48A0-C814-CE6F4C6D0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直接连接符 1068">
                  <a:extLst>
                    <a:ext uri="{FF2B5EF4-FFF2-40B4-BE49-F238E27FC236}">
                      <a16:creationId xmlns:a16="http://schemas.microsoft.com/office/drawing/2014/main" id="{3B02C926-4099-011C-8679-AC278848249D}"/>
                    </a:ext>
                  </a:extLst>
                </p:cNvPr>
                <p:cNvCxnSpPr>
                  <a:cxnSpLocks/>
                  <a:endCxn id="1059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直接连接符 1069">
                  <a:extLst>
                    <a:ext uri="{FF2B5EF4-FFF2-40B4-BE49-F238E27FC236}">
                      <a16:creationId xmlns:a16="http://schemas.microsoft.com/office/drawing/2014/main" id="{17D7C748-503C-93EF-CC04-C9C182804ED8}"/>
                    </a:ext>
                  </a:extLst>
                </p:cNvPr>
                <p:cNvCxnSpPr>
                  <a:cxnSpLocks/>
                  <a:endCxn id="1060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直接连接符 1070">
                  <a:extLst>
                    <a:ext uri="{FF2B5EF4-FFF2-40B4-BE49-F238E27FC236}">
                      <a16:creationId xmlns:a16="http://schemas.microsoft.com/office/drawing/2014/main" id="{98E833B2-F6F4-D947-2BA9-D844A5288ED7}"/>
                    </a:ext>
                  </a:extLst>
                </p:cNvPr>
                <p:cNvCxnSpPr>
                  <a:cxnSpLocks/>
                  <a:endCxn id="1061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直接连接符 1071">
                  <a:extLst>
                    <a:ext uri="{FF2B5EF4-FFF2-40B4-BE49-F238E27FC236}">
                      <a16:creationId xmlns:a16="http://schemas.microsoft.com/office/drawing/2014/main" id="{AB9C399F-FD70-40B7-EA24-443107DD4F32}"/>
                    </a:ext>
                  </a:extLst>
                </p:cNvPr>
                <p:cNvCxnSpPr>
                  <a:cxnSpLocks/>
                  <a:endCxn id="1057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接连接符 1072">
                  <a:extLst>
                    <a:ext uri="{FF2B5EF4-FFF2-40B4-BE49-F238E27FC236}">
                      <a16:creationId xmlns:a16="http://schemas.microsoft.com/office/drawing/2014/main" id="{D9CCE01A-BD31-8FD1-BAF2-070EDE521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直接连接符 1073">
                  <a:extLst>
                    <a:ext uri="{FF2B5EF4-FFF2-40B4-BE49-F238E27FC236}">
                      <a16:creationId xmlns:a16="http://schemas.microsoft.com/office/drawing/2014/main" id="{AA01EED2-7AA0-2CD9-B196-99A445C96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直接连接符 1074">
                  <a:extLst>
                    <a:ext uri="{FF2B5EF4-FFF2-40B4-BE49-F238E27FC236}">
                      <a16:creationId xmlns:a16="http://schemas.microsoft.com/office/drawing/2014/main" id="{9B494304-4FA9-98E7-94F3-A3138249A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直接连接符 1075">
                  <a:extLst>
                    <a:ext uri="{FF2B5EF4-FFF2-40B4-BE49-F238E27FC236}">
                      <a16:creationId xmlns:a16="http://schemas.microsoft.com/office/drawing/2014/main" id="{21475F4D-850D-CC79-490F-6C610F2585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直接连接符 1076">
                  <a:extLst>
                    <a:ext uri="{FF2B5EF4-FFF2-40B4-BE49-F238E27FC236}">
                      <a16:creationId xmlns:a16="http://schemas.microsoft.com/office/drawing/2014/main" id="{80372600-7DF6-759A-5351-4CF0B306D9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直接连接符 1077">
                  <a:extLst>
                    <a:ext uri="{FF2B5EF4-FFF2-40B4-BE49-F238E27FC236}">
                      <a16:creationId xmlns:a16="http://schemas.microsoft.com/office/drawing/2014/main" id="{8C1FEC4F-2924-1C70-FA00-7F1D83F93DFC}"/>
                    </a:ext>
                  </a:extLst>
                </p:cNvPr>
                <p:cNvCxnSpPr>
                  <a:cxnSpLocks/>
                  <a:endCxn id="1058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直接连接符 1078">
                  <a:extLst>
                    <a:ext uri="{FF2B5EF4-FFF2-40B4-BE49-F238E27FC236}">
                      <a16:creationId xmlns:a16="http://schemas.microsoft.com/office/drawing/2014/main" id="{E0311685-952D-17AB-A6A1-F6BEB884800B}"/>
                    </a:ext>
                  </a:extLst>
                </p:cNvPr>
                <p:cNvCxnSpPr>
                  <a:cxnSpLocks/>
                  <a:endCxn id="1059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接连接符 1079">
                  <a:extLst>
                    <a:ext uri="{FF2B5EF4-FFF2-40B4-BE49-F238E27FC236}">
                      <a16:creationId xmlns:a16="http://schemas.microsoft.com/office/drawing/2014/main" id="{9F5F6F71-0BAD-7662-B8EC-BDDD9048518F}"/>
                    </a:ext>
                  </a:extLst>
                </p:cNvPr>
                <p:cNvCxnSpPr>
                  <a:cxnSpLocks/>
                  <a:endCxn id="1060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接连接符 1080">
                  <a:extLst>
                    <a:ext uri="{FF2B5EF4-FFF2-40B4-BE49-F238E27FC236}">
                      <a16:creationId xmlns:a16="http://schemas.microsoft.com/office/drawing/2014/main" id="{B0BCB4A3-1F7C-2BFD-1441-16CF998B04F2}"/>
                    </a:ext>
                  </a:extLst>
                </p:cNvPr>
                <p:cNvCxnSpPr>
                  <a:cxnSpLocks/>
                  <a:endCxn id="1061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4" name="组合 1083">
              <a:extLst>
                <a:ext uri="{FF2B5EF4-FFF2-40B4-BE49-F238E27FC236}">
                  <a16:creationId xmlns:a16="http://schemas.microsoft.com/office/drawing/2014/main" id="{45E8C33B-58D3-318F-3822-FCDE5400C7F8}"/>
                </a:ext>
              </a:extLst>
            </p:cNvPr>
            <p:cNvGrpSpPr/>
            <p:nvPr/>
          </p:nvGrpSpPr>
          <p:grpSpPr>
            <a:xfrm>
              <a:off x="4681185" y="4619809"/>
              <a:ext cx="1133920" cy="902771"/>
              <a:chOff x="954190" y="4187922"/>
              <a:chExt cx="4497202" cy="2824653"/>
            </a:xfrm>
          </p:grpSpPr>
          <p:sp>
            <p:nvSpPr>
              <p:cNvPr id="1085" name="文本框 1084">
                <a:extLst>
                  <a:ext uri="{FF2B5EF4-FFF2-40B4-BE49-F238E27FC236}">
                    <a16:creationId xmlns:a16="http://schemas.microsoft.com/office/drawing/2014/main" id="{67886F01-D97A-EFE5-FF1C-FDB1E6E1F48A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86" name="组合 1085">
                <a:extLst>
                  <a:ext uri="{FF2B5EF4-FFF2-40B4-BE49-F238E27FC236}">
                    <a16:creationId xmlns:a16="http://schemas.microsoft.com/office/drawing/2014/main" id="{46A9DA09-91A5-3903-7FC1-78FF5E12FE8B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087" name="任意多边形: 形状 1086">
                  <a:extLst>
                    <a:ext uri="{FF2B5EF4-FFF2-40B4-BE49-F238E27FC236}">
                      <a16:creationId xmlns:a16="http://schemas.microsoft.com/office/drawing/2014/main" id="{248A7433-2683-4F86-2BA7-497202B6E660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088" name="组合 1087">
                  <a:extLst>
                    <a:ext uri="{FF2B5EF4-FFF2-40B4-BE49-F238E27FC236}">
                      <a16:creationId xmlns:a16="http://schemas.microsoft.com/office/drawing/2014/main" id="{9700E74E-CA91-398F-A905-5B401F695C1C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120" name="直接箭头连接符 1119">
                    <a:extLst>
                      <a:ext uri="{FF2B5EF4-FFF2-40B4-BE49-F238E27FC236}">
                        <a16:creationId xmlns:a16="http://schemas.microsoft.com/office/drawing/2014/main" id="{4FBE0CF2-2ED1-7762-C7A4-AD91E10798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直接箭头连接符 1120">
                    <a:extLst>
                      <a:ext uri="{FF2B5EF4-FFF2-40B4-BE49-F238E27FC236}">
                        <a16:creationId xmlns:a16="http://schemas.microsoft.com/office/drawing/2014/main" id="{0C910AE5-F7D7-3FEB-17F7-B9C99B8C4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9" name="文本框 1088">
                  <a:extLst>
                    <a:ext uri="{FF2B5EF4-FFF2-40B4-BE49-F238E27FC236}">
                      <a16:creationId xmlns:a16="http://schemas.microsoft.com/office/drawing/2014/main" id="{6BF6D0E0-6387-5325-A111-2135E50DD718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0" name="椭圆 1089">
                  <a:extLst>
                    <a:ext uri="{FF2B5EF4-FFF2-40B4-BE49-F238E27FC236}">
                      <a16:creationId xmlns:a16="http://schemas.microsoft.com/office/drawing/2014/main" id="{2CD59769-9D4A-C820-00C2-B474097C86AB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1" name="椭圆 1090">
                  <a:extLst>
                    <a:ext uri="{FF2B5EF4-FFF2-40B4-BE49-F238E27FC236}">
                      <a16:creationId xmlns:a16="http://schemas.microsoft.com/office/drawing/2014/main" id="{0ABEC019-2B21-EB46-E80D-049C84AE1CD3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2" name="椭圆 1091">
                  <a:extLst>
                    <a:ext uri="{FF2B5EF4-FFF2-40B4-BE49-F238E27FC236}">
                      <a16:creationId xmlns:a16="http://schemas.microsoft.com/office/drawing/2014/main" id="{631079C3-54E7-0390-F301-87F61E18D719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3" name="椭圆 1092">
                  <a:extLst>
                    <a:ext uri="{FF2B5EF4-FFF2-40B4-BE49-F238E27FC236}">
                      <a16:creationId xmlns:a16="http://schemas.microsoft.com/office/drawing/2014/main" id="{AD649C36-1166-26AA-44C9-44D18B0AC24C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4" name="椭圆 1093">
                  <a:extLst>
                    <a:ext uri="{FF2B5EF4-FFF2-40B4-BE49-F238E27FC236}">
                      <a16:creationId xmlns:a16="http://schemas.microsoft.com/office/drawing/2014/main" id="{4D5E97F2-D6B7-7DCD-64F7-FCA56E37D4E8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5" name="椭圆 1094">
                  <a:extLst>
                    <a:ext uri="{FF2B5EF4-FFF2-40B4-BE49-F238E27FC236}">
                      <a16:creationId xmlns:a16="http://schemas.microsoft.com/office/drawing/2014/main" id="{422FF902-09D6-027C-3092-0D54AF366B2D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6" name="椭圆 1095">
                  <a:extLst>
                    <a:ext uri="{FF2B5EF4-FFF2-40B4-BE49-F238E27FC236}">
                      <a16:creationId xmlns:a16="http://schemas.microsoft.com/office/drawing/2014/main" id="{694AEE6E-64B7-E6A9-0BBC-E1A8B9BA7470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7" name="椭圆 1096">
                  <a:extLst>
                    <a:ext uri="{FF2B5EF4-FFF2-40B4-BE49-F238E27FC236}">
                      <a16:creationId xmlns:a16="http://schemas.microsoft.com/office/drawing/2014/main" id="{66DC391D-97B7-E079-5E16-421643E751E3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8" name="椭圆 1097">
                  <a:extLst>
                    <a:ext uri="{FF2B5EF4-FFF2-40B4-BE49-F238E27FC236}">
                      <a16:creationId xmlns:a16="http://schemas.microsoft.com/office/drawing/2014/main" id="{748A0539-649B-8503-61A6-FB1639CB60D6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9" name="椭圆 1098">
                  <a:extLst>
                    <a:ext uri="{FF2B5EF4-FFF2-40B4-BE49-F238E27FC236}">
                      <a16:creationId xmlns:a16="http://schemas.microsoft.com/office/drawing/2014/main" id="{892F6B13-46B5-F52C-A783-A88AC3F8E2A9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00" name="直接连接符 1099">
                  <a:extLst>
                    <a:ext uri="{FF2B5EF4-FFF2-40B4-BE49-F238E27FC236}">
                      <a16:creationId xmlns:a16="http://schemas.microsoft.com/office/drawing/2014/main" id="{B1258F71-6952-47DF-4612-1BA0CB575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直接连接符 1100">
                  <a:extLst>
                    <a:ext uri="{FF2B5EF4-FFF2-40B4-BE49-F238E27FC236}">
                      <a16:creationId xmlns:a16="http://schemas.microsoft.com/office/drawing/2014/main" id="{4E0A339C-C88C-1F09-EB89-292189C5E0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2" name="直接连接符 1101">
                  <a:extLst>
                    <a:ext uri="{FF2B5EF4-FFF2-40B4-BE49-F238E27FC236}">
                      <a16:creationId xmlns:a16="http://schemas.microsoft.com/office/drawing/2014/main" id="{E67A4894-ACE0-F0B3-C0E6-FE4E4698C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3" name="直接连接符 1102">
                  <a:extLst>
                    <a:ext uri="{FF2B5EF4-FFF2-40B4-BE49-F238E27FC236}">
                      <a16:creationId xmlns:a16="http://schemas.microsoft.com/office/drawing/2014/main" id="{330C8E79-D563-04DD-62A3-AC4EE57E2D04}"/>
                    </a:ext>
                  </a:extLst>
                </p:cNvPr>
                <p:cNvCxnSpPr>
                  <a:cxnSpLocks/>
                  <a:endCxn id="1091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4" name="直接连接符 1103">
                  <a:extLst>
                    <a:ext uri="{FF2B5EF4-FFF2-40B4-BE49-F238E27FC236}">
                      <a16:creationId xmlns:a16="http://schemas.microsoft.com/office/drawing/2014/main" id="{3350714F-0612-DD31-1583-17983C9961F4}"/>
                    </a:ext>
                  </a:extLst>
                </p:cNvPr>
                <p:cNvCxnSpPr>
                  <a:cxnSpLocks/>
                  <a:endCxn id="1090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5" name="直接连接符 1104">
                  <a:extLst>
                    <a:ext uri="{FF2B5EF4-FFF2-40B4-BE49-F238E27FC236}">
                      <a16:creationId xmlns:a16="http://schemas.microsoft.com/office/drawing/2014/main" id="{23EE80B0-9EFB-04BE-E618-825302C2D069}"/>
                    </a:ext>
                  </a:extLst>
                </p:cNvPr>
                <p:cNvCxnSpPr>
                  <a:cxnSpLocks/>
                  <a:endCxn id="1093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6" name="直接连接符 1105">
                  <a:extLst>
                    <a:ext uri="{FF2B5EF4-FFF2-40B4-BE49-F238E27FC236}">
                      <a16:creationId xmlns:a16="http://schemas.microsoft.com/office/drawing/2014/main" id="{708E9E0B-B938-3E4F-3496-8221A360D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7" name="直接连接符 1106">
                  <a:extLst>
                    <a:ext uri="{FF2B5EF4-FFF2-40B4-BE49-F238E27FC236}">
                      <a16:creationId xmlns:a16="http://schemas.microsoft.com/office/drawing/2014/main" id="{C7D6B2C7-1EA5-4063-958E-B8647E4FF20D}"/>
                    </a:ext>
                  </a:extLst>
                </p:cNvPr>
                <p:cNvCxnSpPr>
                  <a:cxnSpLocks/>
                  <a:endCxn id="1097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8" name="直接连接符 1107">
                  <a:extLst>
                    <a:ext uri="{FF2B5EF4-FFF2-40B4-BE49-F238E27FC236}">
                      <a16:creationId xmlns:a16="http://schemas.microsoft.com/office/drawing/2014/main" id="{7DC259E2-9634-AE85-5C55-FB5E51360545}"/>
                    </a:ext>
                  </a:extLst>
                </p:cNvPr>
                <p:cNvCxnSpPr>
                  <a:cxnSpLocks/>
                  <a:endCxn id="1098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9" name="直接连接符 1108">
                  <a:extLst>
                    <a:ext uri="{FF2B5EF4-FFF2-40B4-BE49-F238E27FC236}">
                      <a16:creationId xmlns:a16="http://schemas.microsoft.com/office/drawing/2014/main" id="{6C4ED104-3EA1-0049-7F26-E71E310CEA2B}"/>
                    </a:ext>
                  </a:extLst>
                </p:cNvPr>
                <p:cNvCxnSpPr>
                  <a:cxnSpLocks/>
                  <a:endCxn id="1099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0" name="直接连接符 1109">
                  <a:extLst>
                    <a:ext uri="{FF2B5EF4-FFF2-40B4-BE49-F238E27FC236}">
                      <a16:creationId xmlns:a16="http://schemas.microsoft.com/office/drawing/2014/main" id="{24461E75-01A6-1922-2768-699EA14F79E4}"/>
                    </a:ext>
                  </a:extLst>
                </p:cNvPr>
                <p:cNvCxnSpPr>
                  <a:cxnSpLocks/>
                  <a:endCxn id="1095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1" name="直接连接符 1110">
                  <a:extLst>
                    <a:ext uri="{FF2B5EF4-FFF2-40B4-BE49-F238E27FC236}">
                      <a16:creationId xmlns:a16="http://schemas.microsoft.com/office/drawing/2014/main" id="{B534940E-27B0-2200-6DA3-0692B9678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直接连接符 1111">
                  <a:extLst>
                    <a:ext uri="{FF2B5EF4-FFF2-40B4-BE49-F238E27FC236}">
                      <a16:creationId xmlns:a16="http://schemas.microsoft.com/office/drawing/2014/main" id="{6B273E36-FC1D-1599-DC65-F93BE755D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3" name="直接连接符 1112">
                  <a:extLst>
                    <a:ext uri="{FF2B5EF4-FFF2-40B4-BE49-F238E27FC236}">
                      <a16:creationId xmlns:a16="http://schemas.microsoft.com/office/drawing/2014/main" id="{DD7AC9F0-BA3A-AD11-66F4-BDD2F5953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直接连接符 1113">
                  <a:extLst>
                    <a:ext uri="{FF2B5EF4-FFF2-40B4-BE49-F238E27FC236}">
                      <a16:creationId xmlns:a16="http://schemas.microsoft.com/office/drawing/2014/main" id="{E64F846B-AC4D-369A-7302-1234BF86A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直接连接符 1114">
                  <a:extLst>
                    <a:ext uri="{FF2B5EF4-FFF2-40B4-BE49-F238E27FC236}">
                      <a16:creationId xmlns:a16="http://schemas.microsoft.com/office/drawing/2014/main" id="{A8C58DD5-2756-EC38-FFB8-041646E4C3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直接连接符 1115">
                  <a:extLst>
                    <a:ext uri="{FF2B5EF4-FFF2-40B4-BE49-F238E27FC236}">
                      <a16:creationId xmlns:a16="http://schemas.microsoft.com/office/drawing/2014/main" id="{4DDB772A-66F8-E17C-04B7-C73707ED746C}"/>
                    </a:ext>
                  </a:extLst>
                </p:cNvPr>
                <p:cNvCxnSpPr>
                  <a:cxnSpLocks/>
                  <a:endCxn id="1096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7" name="直接连接符 1116">
                  <a:extLst>
                    <a:ext uri="{FF2B5EF4-FFF2-40B4-BE49-F238E27FC236}">
                      <a16:creationId xmlns:a16="http://schemas.microsoft.com/office/drawing/2014/main" id="{344B390F-0240-F72D-4A23-3794DA27F47C}"/>
                    </a:ext>
                  </a:extLst>
                </p:cNvPr>
                <p:cNvCxnSpPr>
                  <a:cxnSpLocks/>
                  <a:endCxn id="1097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直接连接符 1117">
                  <a:extLst>
                    <a:ext uri="{FF2B5EF4-FFF2-40B4-BE49-F238E27FC236}">
                      <a16:creationId xmlns:a16="http://schemas.microsoft.com/office/drawing/2014/main" id="{C9F74254-59E6-CE70-CDD7-73F2E96CB844}"/>
                    </a:ext>
                  </a:extLst>
                </p:cNvPr>
                <p:cNvCxnSpPr>
                  <a:cxnSpLocks/>
                  <a:endCxn id="1098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9" name="直接连接符 1118">
                  <a:extLst>
                    <a:ext uri="{FF2B5EF4-FFF2-40B4-BE49-F238E27FC236}">
                      <a16:creationId xmlns:a16="http://schemas.microsoft.com/office/drawing/2014/main" id="{76F9EE14-0B48-B964-A0EC-F38E2367E77A}"/>
                    </a:ext>
                  </a:extLst>
                </p:cNvPr>
                <p:cNvCxnSpPr>
                  <a:cxnSpLocks/>
                  <a:endCxn id="1099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2" name="组合 1121">
              <a:extLst>
                <a:ext uri="{FF2B5EF4-FFF2-40B4-BE49-F238E27FC236}">
                  <a16:creationId xmlns:a16="http://schemas.microsoft.com/office/drawing/2014/main" id="{25EB2B45-1119-6C50-D8B9-A3ED9CF154B3}"/>
                </a:ext>
              </a:extLst>
            </p:cNvPr>
            <p:cNvGrpSpPr/>
            <p:nvPr/>
          </p:nvGrpSpPr>
          <p:grpSpPr>
            <a:xfrm>
              <a:off x="6107797" y="4641315"/>
              <a:ext cx="1133920" cy="902771"/>
              <a:chOff x="954190" y="4187922"/>
              <a:chExt cx="4497202" cy="2824653"/>
            </a:xfrm>
          </p:grpSpPr>
          <p:sp>
            <p:nvSpPr>
              <p:cNvPr id="1123" name="文本框 1122">
                <a:extLst>
                  <a:ext uri="{FF2B5EF4-FFF2-40B4-BE49-F238E27FC236}">
                    <a16:creationId xmlns:a16="http://schemas.microsoft.com/office/drawing/2014/main" id="{2E0BF31C-CF94-EF36-5909-6F0310A96350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4" name="组合 1123">
                <a:extLst>
                  <a:ext uri="{FF2B5EF4-FFF2-40B4-BE49-F238E27FC236}">
                    <a16:creationId xmlns:a16="http://schemas.microsoft.com/office/drawing/2014/main" id="{30936596-55C1-67B1-96B3-B9D8E386A14F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125" name="任意多边形: 形状 1124">
                  <a:extLst>
                    <a:ext uri="{FF2B5EF4-FFF2-40B4-BE49-F238E27FC236}">
                      <a16:creationId xmlns:a16="http://schemas.microsoft.com/office/drawing/2014/main" id="{5D737A9D-0376-8193-F0F8-6162C6670299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126" name="组合 1125">
                  <a:extLst>
                    <a:ext uri="{FF2B5EF4-FFF2-40B4-BE49-F238E27FC236}">
                      <a16:creationId xmlns:a16="http://schemas.microsoft.com/office/drawing/2014/main" id="{A6A4C178-1E11-55E2-0CE3-C370BB448387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158" name="直接箭头连接符 1157">
                    <a:extLst>
                      <a:ext uri="{FF2B5EF4-FFF2-40B4-BE49-F238E27FC236}">
                        <a16:creationId xmlns:a16="http://schemas.microsoft.com/office/drawing/2014/main" id="{C1494B4C-55FD-E2E3-0358-580670B53F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9" name="直接箭头连接符 1158">
                    <a:extLst>
                      <a:ext uri="{FF2B5EF4-FFF2-40B4-BE49-F238E27FC236}">
                        <a16:creationId xmlns:a16="http://schemas.microsoft.com/office/drawing/2014/main" id="{0EF1356F-61DF-8557-1189-B4348ECAD4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7" name="文本框 1126">
                  <a:extLst>
                    <a:ext uri="{FF2B5EF4-FFF2-40B4-BE49-F238E27FC236}">
                      <a16:creationId xmlns:a16="http://schemas.microsoft.com/office/drawing/2014/main" id="{072E769B-F440-DE45-0917-FE25D0E8C763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" name="椭圆 1127">
                  <a:extLst>
                    <a:ext uri="{FF2B5EF4-FFF2-40B4-BE49-F238E27FC236}">
                      <a16:creationId xmlns:a16="http://schemas.microsoft.com/office/drawing/2014/main" id="{BFEB68AB-6982-91B8-586F-60E95B2DAA7E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9" name="椭圆 1128">
                  <a:extLst>
                    <a:ext uri="{FF2B5EF4-FFF2-40B4-BE49-F238E27FC236}">
                      <a16:creationId xmlns:a16="http://schemas.microsoft.com/office/drawing/2014/main" id="{70CBB835-D0C2-2D3A-86CD-22A06F34792C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0" name="椭圆 1129">
                  <a:extLst>
                    <a:ext uri="{FF2B5EF4-FFF2-40B4-BE49-F238E27FC236}">
                      <a16:creationId xmlns:a16="http://schemas.microsoft.com/office/drawing/2014/main" id="{C8546E0B-8F7A-2AED-A7E7-7ABFD3F26270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1" name="椭圆 1130">
                  <a:extLst>
                    <a:ext uri="{FF2B5EF4-FFF2-40B4-BE49-F238E27FC236}">
                      <a16:creationId xmlns:a16="http://schemas.microsoft.com/office/drawing/2014/main" id="{9353641F-3DB2-E4D7-6BFD-27572E021A42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2" name="椭圆 1131">
                  <a:extLst>
                    <a:ext uri="{FF2B5EF4-FFF2-40B4-BE49-F238E27FC236}">
                      <a16:creationId xmlns:a16="http://schemas.microsoft.com/office/drawing/2014/main" id="{EDD3EB70-FA47-17DE-354E-DBB5B219D2ED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3" name="椭圆 1132">
                  <a:extLst>
                    <a:ext uri="{FF2B5EF4-FFF2-40B4-BE49-F238E27FC236}">
                      <a16:creationId xmlns:a16="http://schemas.microsoft.com/office/drawing/2014/main" id="{41DAE039-5306-FEAE-AF56-D34A7F12A418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4" name="椭圆 1133">
                  <a:extLst>
                    <a:ext uri="{FF2B5EF4-FFF2-40B4-BE49-F238E27FC236}">
                      <a16:creationId xmlns:a16="http://schemas.microsoft.com/office/drawing/2014/main" id="{3300773B-7855-3DEF-46AA-F624ED709A37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5" name="椭圆 1134">
                  <a:extLst>
                    <a:ext uri="{FF2B5EF4-FFF2-40B4-BE49-F238E27FC236}">
                      <a16:creationId xmlns:a16="http://schemas.microsoft.com/office/drawing/2014/main" id="{F154AAA9-C66A-16B7-5DFA-88845F39731B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6" name="椭圆 1135">
                  <a:extLst>
                    <a:ext uri="{FF2B5EF4-FFF2-40B4-BE49-F238E27FC236}">
                      <a16:creationId xmlns:a16="http://schemas.microsoft.com/office/drawing/2014/main" id="{75DD7BDA-5CB5-3393-3081-E719C83643CC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7" name="椭圆 1136">
                  <a:extLst>
                    <a:ext uri="{FF2B5EF4-FFF2-40B4-BE49-F238E27FC236}">
                      <a16:creationId xmlns:a16="http://schemas.microsoft.com/office/drawing/2014/main" id="{699FECD0-3CD2-3B46-422C-72A374A90824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38" name="直接连接符 1137">
                  <a:extLst>
                    <a:ext uri="{FF2B5EF4-FFF2-40B4-BE49-F238E27FC236}">
                      <a16:creationId xmlns:a16="http://schemas.microsoft.com/office/drawing/2014/main" id="{7951EC83-068B-95ED-DC78-58EA64219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9" name="直接连接符 1138">
                  <a:extLst>
                    <a:ext uri="{FF2B5EF4-FFF2-40B4-BE49-F238E27FC236}">
                      <a16:creationId xmlns:a16="http://schemas.microsoft.com/office/drawing/2014/main" id="{A613DF50-9771-DBC9-8C2E-A247F80AFA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0" name="直接连接符 1139">
                  <a:extLst>
                    <a:ext uri="{FF2B5EF4-FFF2-40B4-BE49-F238E27FC236}">
                      <a16:creationId xmlns:a16="http://schemas.microsoft.com/office/drawing/2014/main" id="{06C8925E-2488-51B5-89A1-8867C623D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1" name="直接连接符 1140">
                  <a:extLst>
                    <a:ext uri="{FF2B5EF4-FFF2-40B4-BE49-F238E27FC236}">
                      <a16:creationId xmlns:a16="http://schemas.microsoft.com/office/drawing/2014/main" id="{39F9CC9E-D522-7731-4749-40DD911AE9ED}"/>
                    </a:ext>
                  </a:extLst>
                </p:cNvPr>
                <p:cNvCxnSpPr>
                  <a:cxnSpLocks/>
                  <a:endCxn id="1129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2" name="直接连接符 1141">
                  <a:extLst>
                    <a:ext uri="{FF2B5EF4-FFF2-40B4-BE49-F238E27FC236}">
                      <a16:creationId xmlns:a16="http://schemas.microsoft.com/office/drawing/2014/main" id="{C6EF8FD2-359F-3E04-3965-529C01991CC0}"/>
                    </a:ext>
                  </a:extLst>
                </p:cNvPr>
                <p:cNvCxnSpPr>
                  <a:cxnSpLocks/>
                  <a:endCxn id="1128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3" name="直接连接符 1142">
                  <a:extLst>
                    <a:ext uri="{FF2B5EF4-FFF2-40B4-BE49-F238E27FC236}">
                      <a16:creationId xmlns:a16="http://schemas.microsoft.com/office/drawing/2014/main" id="{09793EF9-E1D1-1AD0-84DA-BC69F762D272}"/>
                    </a:ext>
                  </a:extLst>
                </p:cNvPr>
                <p:cNvCxnSpPr>
                  <a:cxnSpLocks/>
                  <a:endCxn id="1131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4" name="直接连接符 1143">
                  <a:extLst>
                    <a:ext uri="{FF2B5EF4-FFF2-40B4-BE49-F238E27FC236}">
                      <a16:creationId xmlns:a16="http://schemas.microsoft.com/office/drawing/2014/main" id="{2788E061-C22D-3CB4-9CFE-2430FAC22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直接连接符 1144">
                  <a:extLst>
                    <a:ext uri="{FF2B5EF4-FFF2-40B4-BE49-F238E27FC236}">
                      <a16:creationId xmlns:a16="http://schemas.microsoft.com/office/drawing/2014/main" id="{D249BE6C-4126-7D49-6300-495D422B744E}"/>
                    </a:ext>
                  </a:extLst>
                </p:cNvPr>
                <p:cNvCxnSpPr>
                  <a:cxnSpLocks/>
                  <a:endCxn id="1135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6" name="直接连接符 1145">
                  <a:extLst>
                    <a:ext uri="{FF2B5EF4-FFF2-40B4-BE49-F238E27FC236}">
                      <a16:creationId xmlns:a16="http://schemas.microsoft.com/office/drawing/2014/main" id="{9CEC418F-BC89-480A-CFA0-A98EC1C1B8E4}"/>
                    </a:ext>
                  </a:extLst>
                </p:cNvPr>
                <p:cNvCxnSpPr>
                  <a:cxnSpLocks/>
                  <a:endCxn id="1136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7" name="直接连接符 1146">
                  <a:extLst>
                    <a:ext uri="{FF2B5EF4-FFF2-40B4-BE49-F238E27FC236}">
                      <a16:creationId xmlns:a16="http://schemas.microsoft.com/office/drawing/2014/main" id="{25826A3B-FA61-BA37-4508-074EDFF37A19}"/>
                    </a:ext>
                  </a:extLst>
                </p:cNvPr>
                <p:cNvCxnSpPr>
                  <a:cxnSpLocks/>
                  <a:endCxn id="1137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8" name="直接连接符 1147">
                  <a:extLst>
                    <a:ext uri="{FF2B5EF4-FFF2-40B4-BE49-F238E27FC236}">
                      <a16:creationId xmlns:a16="http://schemas.microsoft.com/office/drawing/2014/main" id="{A7B325ED-777F-FB31-014A-0F144BF87486}"/>
                    </a:ext>
                  </a:extLst>
                </p:cNvPr>
                <p:cNvCxnSpPr>
                  <a:cxnSpLocks/>
                  <a:endCxn id="1133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9" name="直接连接符 1148">
                  <a:extLst>
                    <a:ext uri="{FF2B5EF4-FFF2-40B4-BE49-F238E27FC236}">
                      <a16:creationId xmlns:a16="http://schemas.microsoft.com/office/drawing/2014/main" id="{3812F82C-E81A-44BE-B88C-201AEC7ED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0" name="直接连接符 1149">
                  <a:extLst>
                    <a:ext uri="{FF2B5EF4-FFF2-40B4-BE49-F238E27FC236}">
                      <a16:creationId xmlns:a16="http://schemas.microsoft.com/office/drawing/2014/main" id="{2B6F413E-408A-A0EE-32F2-3CA4C13B9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1" name="直接连接符 1150">
                  <a:extLst>
                    <a:ext uri="{FF2B5EF4-FFF2-40B4-BE49-F238E27FC236}">
                      <a16:creationId xmlns:a16="http://schemas.microsoft.com/office/drawing/2014/main" id="{872CF8D0-07B1-C5A6-6D04-4940F9B821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2" name="直接连接符 1151">
                  <a:extLst>
                    <a:ext uri="{FF2B5EF4-FFF2-40B4-BE49-F238E27FC236}">
                      <a16:creationId xmlns:a16="http://schemas.microsoft.com/office/drawing/2014/main" id="{1C1CEA8E-7791-CBF5-30A3-1E5F36F8C5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直接连接符 1152">
                  <a:extLst>
                    <a:ext uri="{FF2B5EF4-FFF2-40B4-BE49-F238E27FC236}">
                      <a16:creationId xmlns:a16="http://schemas.microsoft.com/office/drawing/2014/main" id="{C4310C42-55CE-5376-B75C-7CED8C8B6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直接连接符 1153">
                  <a:extLst>
                    <a:ext uri="{FF2B5EF4-FFF2-40B4-BE49-F238E27FC236}">
                      <a16:creationId xmlns:a16="http://schemas.microsoft.com/office/drawing/2014/main" id="{FF952316-4DA2-F4DC-1AC4-A54A28C06DD6}"/>
                    </a:ext>
                  </a:extLst>
                </p:cNvPr>
                <p:cNvCxnSpPr>
                  <a:cxnSpLocks/>
                  <a:endCxn id="1134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5" name="直接连接符 1154">
                  <a:extLst>
                    <a:ext uri="{FF2B5EF4-FFF2-40B4-BE49-F238E27FC236}">
                      <a16:creationId xmlns:a16="http://schemas.microsoft.com/office/drawing/2014/main" id="{5F72F885-3D2F-5D38-C9D6-E7D5780E28C4}"/>
                    </a:ext>
                  </a:extLst>
                </p:cNvPr>
                <p:cNvCxnSpPr>
                  <a:cxnSpLocks/>
                  <a:endCxn id="1135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6" name="直接连接符 1155">
                  <a:extLst>
                    <a:ext uri="{FF2B5EF4-FFF2-40B4-BE49-F238E27FC236}">
                      <a16:creationId xmlns:a16="http://schemas.microsoft.com/office/drawing/2014/main" id="{52934AAC-AEEF-37B0-7C36-E618B9AB3E37}"/>
                    </a:ext>
                  </a:extLst>
                </p:cNvPr>
                <p:cNvCxnSpPr>
                  <a:cxnSpLocks/>
                  <a:endCxn id="1136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7" name="直接连接符 1156">
                  <a:extLst>
                    <a:ext uri="{FF2B5EF4-FFF2-40B4-BE49-F238E27FC236}">
                      <a16:creationId xmlns:a16="http://schemas.microsoft.com/office/drawing/2014/main" id="{E8128B37-C8A1-D0EC-CA92-3325ABCD3B72}"/>
                    </a:ext>
                  </a:extLst>
                </p:cNvPr>
                <p:cNvCxnSpPr>
                  <a:cxnSpLocks/>
                  <a:endCxn id="1137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0" name="组合 1159">
              <a:extLst>
                <a:ext uri="{FF2B5EF4-FFF2-40B4-BE49-F238E27FC236}">
                  <a16:creationId xmlns:a16="http://schemas.microsoft.com/office/drawing/2014/main" id="{8F3FB403-F0C9-CC42-8BBA-BF2728599FC9}"/>
                </a:ext>
              </a:extLst>
            </p:cNvPr>
            <p:cNvGrpSpPr/>
            <p:nvPr/>
          </p:nvGrpSpPr>
          <p:grpSpPr>
            <a:xfrm>
              <a:off x="7404789" y="4622384"/>
              <a:ext cx="1133920" cy="902771"/>
              <a:chOff x="954190" y="4187922"/>
              <a:chExt cx="4497202" cy="2824653"/>
            </a:xfrm>
          </p:grpSpPr>
          <p:sp>
            <p:nvSpPr>
              <p:cNvPr id="1161" name="文本框 1160">
                <a:extLst>
                  <a:ext uri="{FF2B5EF4-FFF2-40B4-BE49-F238E27FC236}">
                    <a16:creationId xmlns:a16="http://schemas.microsoft.com/office/drawing/2014/main" id="{47D33D16-33D8-D157-7618-80A30B645F36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62" name="组合 1161">
                <a:extLst>
                  <a:ext uri="{FF2B5EF4-FFF2-40B4-BE49-F238E27FC236}">
                    <a16:creationId xmlns:a16="http://schemas.microsoft.com/office/drawing/2014/main" id="{C8C8DB04-51DA-72A2-14E9-0057C811FD8B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163" name="任意多边形: 形状 1162">
                  <a:extLst>
                    <a:ext uri="{FF2B5EF4-FFF2-40B4-BE49-F238E27FC236}">
                      <a16:creationId xmlns:a16="http://schemas.microsoft.com/office/drawing/2014/main" id="{E1B30F16-A769-42D6-F39B-E7D1B4740DC3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164" name="组合 1163">
                  <a:extLst>
                    <a:ext uri="{FF2B5EF4-FFF2-40B4-BE49-F238E27FC236}">
                      <a16:creationId xmlns:a16="http://schemas.microsoft.com/office/drawing/2014/main" id="{03218EA0-CCDD-5340-F159-6E3B5DDBC2AF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196" name="直接箭头连接符 1195">
                    <a:extLst>
                      <a:ext uri="{FF2B5EF4-FFF2-40B4-BE49-F238E27FC236}">
                        <a16:creationId xmlns:a16="http://schemas.microsoft.com/office/drawing/2014/main" id="{510B68CF-6E83-9B17-FEB5-D4AA39749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直接箭头连接符 1196">
                    <a:extLst>
                      <a:ext uri="{FF2B5EF4-FFF2-40B4-BE49-F238E27FC236}">
                        <a16:creationId xmlns:a16="http://schemas.microsoft.com/office/drawing/2014/main" id="{965D7846-BE8E-B4FD-60DF-AF5EAA9504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5" name="文本框 1164">
                  <a:extLst>
                    <a:ext uri="{FF2B5EF4-FFF2-40B4-BE49-F238E27FC236}">
                      <a16:creationId xmlns:a16="http://schemas.microsoft.com/office/drawing/2014/main" id="{3E830100-D57C-C20D-B9F4-8384A3D7F568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6" name="椭圆 1165">
                  <a:extLst>
                    <a:ext uri="{FF2B5EF4-FFF2-40B4-BE49-F238E27FC236}">
                      <a16:creationId xmlns:a16="http://schemas.microsoft.com/office/drawing/2014/main" id="{EF2A127D-9FF2-8E20-E2F0-A25CBA1CBEF6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7" name="椭圆 1166">
                  <a:extLst>
                    <a:ext uri="{FF2B5EF4-FFF2-40B4-BE49-F238E27FC236}">
                      <a16:creationId xmlns:a16="http://schemas.microsoft.com/office/drawing/2014/main" id="{F1C2936A-9701-0755-0E9E-9C80CA1DE60B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8" name="椭圆 1167">
                  <a:extLst>
                    <a:ext uri="{FF2B5EF4-FFF2-40B4-BE49-F238E27FC236}">
                      <a16:creationId xmlns:a16="http://schemas.microsoft.com/office/drawing/2014/main" id="{D757F403-C4C1-1463-4ACE-C2F390912E90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9" name="椭圆 1168">
                  <a:extLst>
                    <a:ext uri="{FF2B5EF4-FFF2-40B4-BE49-F238E27FC236}">
                      <a16:creationId xmlns:a16="http://schemas.microsoft.com/office/drawing/2014/main" id="{02AD5C1F-F565-049E-5755-1D91A9FC48A1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0" name="椭圆 1169">
                  <a:extLst>
                    <a:ext uri="{FF2B5EF4-FFF2-40B4-BE49-F238E27FC236}">
                      <a16:creationId xmlns:a16="http://schemas.microsoft.com/office/drawing/2014/main" id="{E0196073-C37E-7CD8-E578-CBF2776F8EB6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1" name="椭圆 1170">
                  <a:extLst>
                    <a:ext uri="{FF2B5EF4-FFF2-40B4-BE49-F238E27FC236}">
                      <a16:creationId xmlns:a16="http://schemas.microsoft.com/office/drawing/2014/main" id="{0D541922-6939-0A19-A596-1EEEFBAA1987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2" name="椭圆 1171">
                  <a:extLst>
                    <a:ext uri="{FF2B5EF4-FFF2-40B4-BE49-F238E27FC236}">
                      <a16:creationId xmlns:a16="http://schemas.microsoft.com/office/drawing/2014/main" id="{A2E1EEB8-9C1B-2202-8594-233C7B000186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3" name="椭圆 1172">
                  <a:extLst>
                    <a:ext uri="{FF2B5EF4-FFF2-40B4-BE49-F238E27FC236}">
                      <a16:creationId xmlns:a16="http://schemas.microsoft.com/office/drawing/2014/main" id="{94A84866-9A6D-0268-302D-A7DF52C6A88C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4" name="椭圆 1173">
                  <a:extLst>
                    <a:ext uri="{FF2B5EF4-FFF2-40B4-BE49-F238E27FC236}">
                      <a16:creationId xmlns:a16="http://schemas.microsoft.com/office/drawing/2014/main" id="{EDD35C14-595C-A478-5B7D-49685B02E7BB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5" name="椭圆 1174">
                  <a:extLst>
                    <a:ext uri="{FF2B5EF4-FFF2-40B4-BE49-F238E27FC236}">
                      <a16:creationId xmlns:a16="http://schemas.microsoft.com/office/drawing/2014/main" id="{53BE1DDC-0F2D-7552-0FEB-9AE847943531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76" name="直接连接符 1175">
                  <a:extLst>
                    <a:ext uri="{FF2B5EF4-FFF2-40B4-BE49-F238E27FC236}">
                      <a16:creationId xmlns:a16="http://schemas.microsoft.com/office/drawing/2014/main" id="{2C9728A1-6833-AE0C-1343-403E0DF87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7" name="直接连接符 1176">
                  <a:extLst>
                    <a:ext uri="{FF2B5EF4-FFF2-40B4-BE49-F238E27FC236}">
                      <a16:creationId xmlns:a16="http://schemas.microsoft.com/office/drawing/2014/main" id="{9F56FE4F-F81F-F913-1FE6-0A9A1FF9E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直接连接符 1177">
                  <a:extLst>
                    <a:ext uri="{FF2B5EF4-FFF2-40B4-BE49-F238E27FC236}">
                      <a16:creationId xmlns:a16="http://schemas.microsoft.com/office/drawing/2014/main" id="{8BCCA71A-F3B4-BB81-60C5-4C974A6E7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9" name="直接连接符 1178">
                  <a:extLst>
                    <a:ext uri="{FF2B5EF4-FFF2-40B4-BE49-F238E27FC236}">
                      <a16:creationId xmlns:a16="http://schemas.microsoft.com/office/drawing/2014/main" id="{11EBB383-F63E-483E-BA60-A1F8067758E0}"/>
                    </a:ext>
                  </a:extLst>
                </p:cNvPr>
                <p:cNvCxnSpPr>
                  <a:cxnSpLocks/>
                  <a:endCxn id="1167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直接连接符 1179">
                  <a:extLst>
                    <a:ext uri="{FF2B5EF4-FFF2-40B4-BE49-F238E27FC236}">
                      <a16:creationId xmlns:a16="http://schemas.microsoft.com/office/drawing/2014/main" id="{32104E0A-FBC0-065D-C27A-726452CD8C63}"/>
                    </a:ext>
                  </a:extLst>
                </p:cNvPr>
                <p:cNvCxnSpPr>
                  <a:cxnSpLocks/>
                  <a:endCxn id="1166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直接连接符 1180">
                  <a:extLst>
                    <a:ext uri="{FF2B5EF4-FFF2-40B4-BE49-F238E27FC236}">
                      <a16:creationId xmlns:a16="http://schemas.microsoft.com/office/drawing/2014/main" id="{9FFC97E9-D253-7E51-1C7B-B5CC1A1379CB}"/>
                    </a:ext>
                  </a:extLst>
                </p:cNvPr>
                <p:cNvCxnSpPr>
                  <a:cxnSpLocks/>
                  <a:endCxn id="1169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直接连接符 1181">
                  <a:extLst>
                    <a:ext uri="{FF2B5EF4-FFF2-40B4-BE49-F238E27FC236}">
                      <a16:creationId xmlns:a16="http://schemas.microsoft.com/office/drawing/2014/main" id="{A7832498-DCF7-1289-AD05-5AAB795EFE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3" name="直接连接符 1182">
                  <a:extLst>
                    <a:ext uri="{FF2B5EF4-FFF2-40B4-BE49-F238E27FC236}">
                      <a16:creationId xmlns:a16="http://schemas.microsoft.com/office/drawing/2014/main" id="{D04843ED-85E9-266B-F6A9-756AA2229E99}"/>
                    </a:ext>
                  </a:extLst>
                </p:cNvPr>
                <p:cNvCxnSpPr>
                  <a:cxnSpLocks/>
                  <a:endCxn id="1173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直接连接符 1183">
                  <a:extLst>
                    <a:ext uri="{FF2B5EF4-FFF2-40B4-BE49-F238E27FC236}">
                      <a16:creationId xmlns:a16="http://schemas.microsoft.com/office/drawing/2014/main" id="{A13FB521-2A7D-923C-BB59-8BE753B4E371}"/>
                    </a:ext>
                  </a:extLst>
                </p:cNvPr>
                <p:cNvCxnSpPr>
                  <a:cxnSpLocks/>
                  <a:endCxn id="1174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5" name="直接连接符 1184">
                  <a:extLst>
                    <a:ext uri="{FF2B5EF4-FFF2-40B4-BE49-F238E27FC236}">
                      <a16:creationId xmlns:a16="http://schemas.microsoft.com/office/drawing/2014/main" id="{4538FC5F-03F5-E0B2-2B3C-70EA8796B12B}"/>
                    </a:ext>
                  </a:extLst>
                </p:cNvPr>
                <p:cNvCxnSpPr>
                  <a:cxnSpLocks/>
                  <a:endCxn id="1175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直接连接符 1185">
                  <a:extLst>
                    <a:ext uri="{FF2B5EF4-FFF2-40B4-BE49-F238E27FC236}">
                      <a16:creationId xmlns:a16="http://schemas.microsoft.com/office/drawing/2014/main" id="{66D09C99-CBF4-E684-9A3A-2B2E8E34468A}"/>
                    </a:ext>
                  </a:extLst>
                </p:cNvPr>
                <p:cNvCxnSpPr>
                  <a:cxnSpLocks/>
                  <a:endCxn id="1171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直接连接符 1186">
                  <a:extLst>
                    <a:ext uri="{FF2B5EF4-FFF2-40B4-BE49-F238E27FC236}">
                      <a16:creationId xmlns:a16="http://schemas.microsoft.com/office/drawing/2014/main" id="{71864315-9B69-845B-EADF-960445B9C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直接连接符 1187">
                  <a:extLst>
                    <a:ext uri="{FF2B5EF4-FFF2-40B4-BE49-F238E27FC236}">
                      <a16:creationId xmlns:a16="http://schemas.microsoft.com/office/drawing/2014/main" id="{C3070780-8DCD-7C8F-4376-C3F1403AC7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直接连接符 1188">
                  <a:extLst>
                    <a:ext uri="{FF2B5EF4-FFF2-40B4-BE49-F238E27FC236}">
                      <a16:creationId xmlns:a16="http://schemas.microsoft.com/office/drawing/2014/main" id="{90EB5C9F-92B1-262B-4F31-77C9BCC32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直接连接符 1189">
                  <a:extLst>
                    <a:ext uri="{FF2B5EF4-FFF2-40B4-BE49-F238E27FC236}">
                      <a16:creationId xmlns:a16="http://schemas.microsoft.com/office/drawing/2014/main" id="{BE6A67BC-9E84-F7C7-C977-071E7AE3B8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直接连接符 1190">
                  <a:extLst>
                    <a:ext uri="{FF2B5EF4-FFF2-40B4-BE49-F238E27FC236}">
                      <a16:creationId xmlns:a16="http://schemas.microsoft.com/office/drawing/2014/main" id="{F219DEF2-4C50-4461-C6B5-5E4DFD1BDE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直接连接符 1191">
                  <a:extLst>
                    <a:ext uri="{FF2B5EF4-FFF2-40B4-BE49-F238E27FC236}">
                      <a16:creationId xmlns:a16="http://schemas.microsoft.com/office/drawing/2014/main" id="{CEC58E39-4D35-254D-E4CE-3B0F84070B8D}"/>
                    </a:ext>
                  </a:extLst>
                </p:cNvPr>
                <p:cNvCxnSpPr>
                  <a:cxnSpLocks/>
                  <a:endCxn id="1172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3" name="直接连接符 1192">
                  <a:extLst>
                    <a:ext uri="{FF2B5EF4-FFF2-40B4-BE49-F238E27FC236}">
                      <a16:creationId xmlns:a16="http://schemas.microsoft.com/office/drawing/2014/main" id="{13315C2E-066C-5749-D646-2BD6A1F76019}"/>
                    </a:ext>
                  </a:extLst>
                </p:cNvPr>
                <p:cNvCxnSpPr>
                  <a:cxnSpLocks/>
                  <a:endCxn id="1173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4" name="直接连接符 1193">
                  <a:extLst>
                    <a:ext uri="{FF2B5EF4-FFF2-40B4-BE49-F238E27FC236}">
                      <a16:creationId xmlns:a16="http://schemas.microsoft.com/office/drawing/2014/main" id="{917F6B92-45CF-0299-33F0-218AF1330DA8}"/>
                    </a:ext>
                  </a:extLst>
                </p:cNvPr>
                <p:cNvCxnSpPr>
                  <a:cxnSpLocks/>
                  <a:endCxn id="1174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5" name="直接连接符 1194">
                  <a:extLst>
                    <a:ext uri="{FF2B5EF4-FFF2-40B4-BE49-F238E27FC236}">
                      <a16:creationId xmlns:a16="http://schemas.microsoft.com/office/drawing/2014/main" id="{51453688-6CCB-E9CF-5FD6-1E7C65F8DFA7}"/>
                    </a:ext>
                  </a:extLst>
                </p:cNvPr>
                <p:cNvCxnSpPr>
                  <a:cxnSpLocks/>
                  <a:endCxn id="1175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8" name="组合 1197">
              <a:extLst>
                <a:ext uri="{FF2B5EF4-FFF2-40B4-BE49-F238E27FC236}">
                  <a16:creationId xmlns:a16="http://schemas.microsoft.com/office/drawing/2014/main" id="{F7E73142-46BD-B8A0-61C7-132E7CB1FE8F}"/>
                </a:ext>
              </a:extLst>
            </p:cNvPr>
            <p:cNvGrpSpPr/>
            <p:nvPr/>
          </p:nvGrpSpPr>
          <p:grpSpPr>
            <a:xfrm>
              <a:off x="3285281" y="5421722"/>
              <a:ext cx="1133920" cy="902771"/>
              <a:chOff x="954190" y="4187922"/>
              <a:chExt cx="4497202" cy="2824653"/>
            </a:xfrm>
          </p:grpSpPr>
          <p:sp>
            <p:nvSpPr>
              <p:cNvPr id="1199" name="文本框 1198">
                <a:extLst>
                  <a:ext uri="{FF2B5EF4-FFF2-40B4-BE49-F238E27FC236}">
                    <a16:creationId xmlns:a16="http://schemas.microsoft.com/office/drawing/2014/main" id="{D736F394-758D-0630-951A-5CC705E40844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00" name="组合 1199">
                <a:extLst>
                  <a:ext uri="{FF2B5EF4-FFF2-40B4-BE49-F238E27FC236}">
                    <a16:creationId xmlns:a16="http://schemas.microsoft.com/office/drawing/2014/main" id="{3867D65C-C570-8225-4C7F-84F9168926B3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201" name="任意多边形: 形状 1200">
                  <a:extLst>
                    <a:ext uri="{FF2B5EF4-FFF2-40B4-BE49-F238E27FC236}">
                      <a16:creationId xmlns:a16="http://schemas.microsoft.com/office/drawing/2014/main" id="{5D406411-DF7E-B061-AA55-2E1D68233FB2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202" name="组合 1201">
                  <a:extLst>
                    <a:ext uri="{FF2B5EF4-FFF2-40B4-BE49-F238E27FC236}">
                      <a16:creationId xmlns:a16="http://schemas.microsoft.com/office/drawing/2014/main" id="{FEB6FF7C-7590-1BC0-6936-D5C3CDB8E9A9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234" name="直接箭头连接符 1233">
                    <a:extLst>
                      <a:ext uri="{FF2B5EF4-FFF2-40B4-BE49-F238E27FC236}">
                        <a16:creationId xmlns:a16="http://schemas.microsoft.com/office/drawing/2014/main" id="{7A655E35-019B-2CA0-CC38-B00F422C0A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5" name="直接箭头连接符 1234">
                    <a:extLst>
                      <a:ext uri="{FF2B5EF4-FFF2-40B4-BE49-F238E27FC236}">
                        <a16:creationId xmlns:a16="http://schemas.microsoft.com/office/drawing/2014/main" id="{CAE7B2A0-C776-BB66-9280-D29877D29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3" name="文本框 1202">
                  <a:extLst>
                    <a:ext uri="{FF2B5EF4-FFF2-40B4-BE49-F238E27FC236}">
                      <a16:creationId xmlns:a16="http://schemas.microsoft.com/office/drawing/2014/main" id="{47A5A53B-C6D9-ECBD-1FBF-8A10E1EF2D5E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4" name="椭圆 1203">
                  <a:extLst>
                    <a:ext uri="{FF2B5EF4-FFF2-40B4-BE49-F238E27FC236}">
                      <a16:creationId xmlns:a16="http://schemas.microsoft.com/office/drawing/2014/main" id="{8286F118-D5F6-6799-7F90-8DB738BD97EB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5" name="椭圆 1204">
                  <a:extLst>
                    <a:ext uri="{FF2B5EF4-FFF2-40B4-BE49-F238E27FC236}">
                      <a16:creationId xmlns:a16="http://schemas.microsoft.com/office/drawing/2014/main" id="{6D043BD1-222D-D8E0-8E6F-DE859000B791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6" name="椭圆 1205">
                  <a:extLst>
                    <a:ext uri="{FF2B5EF4-FFF2-40B4-BE49-F238E27FC236}">
                      <a16:creationId xmlns:a16="http://schemas.microsoft.com/office/drawing/2014/main" id="{FEAA3E2D-0A1F-89B8-A0A6-E5D1E259C2E7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7" name="椭圆 1206">
                  <a:extLst>
                    <a:ext uri="{FF2B5EF4-FFF2-40B4-BE49-F238E27FC236}">
                      <a16:creationId xmlns:a16="http://schemas.microsoft.com/office/drawing/2014/main" id="{B65F6866-E949-622F-808D-FE2AFC1BB70D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8" name="椭圆 1207">
                  <a:extLst>
                    <a:ext uri="{FF2B5EF4-FFF2-40B4-BE49-F238E27FC236}">
                      <a16:creationId xmlns:a16="http://schemas.microsoft.com/office/drawing/2014/main" id="{4198F33E-5E7D-FC4B-F421-687EE4452C8C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9" name="椭圆 1208">
                  <a:extLst>
                    <a:ext uri="{FF2B5EF4-FFF2-40B4-BE49-F238E27FC236}">
                      <a16:creationId xmlns:a16="http://schemas.microsoft.com/office/drawing/2014/main" id="{66851F0C-2C5B-3D86-09AE-50B564298BAF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0" name="椭圆 1209">
                  <a:extLst>
                    <a:ext uri="{FF2B5EF4-FFF2-40B4-BE49-F238E27FC236}">
                      <a16:creationId xmlns:a16="http://schemas.microsoft.com/office/drawing/2014/main" id="{D4EA1089-6FC9-816E-6675-FEA24FB6833C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1" name="椭圆 1210">
                  <a:extLst>
                    <a:ext uri="{FF2B5EF4-FFF2-40B4-BE49-F238E27FC236}">
                      <a16:creationId xmlns:a16="http://schemas.microsoft.com/office/drawing/2014/main" id="{1978481A-8385-C3D6-4CA4-DEAF791D917B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2" name="椭圆 1211">
                  <a:extLst>
                    <a:ext uri="{FF2B5EF4-FFF2-40B4-BE49-F238E27FC236}">
                      <a16:creationId xmlns:a16="http://schemas.microsoft.com/office/drawing/2014/main" id="{36B3E1C2-DE81-83E9-5309-84F7E12DF4B1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3" name="椭圆 1212">
                  <a:extLst>
                    <a:ext uri="{FF2B5EF4-FFF2-40B4-BE49-F238E27FC236}">
                      <a16:creationId xmlns:a16="http://schemas.microsoft.com/office/drawing/2014/main" id="{D6A34ED8-661E-CFFF-BF99-49410A7B23EF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14" name="直接连接符 1213">
                  <a:extLst>
                    <a:ext uri="{FF2B5EF4-FFF2-40B4-BE49-F238E27FC236}">
                      <a16:creationId xmlns:a16="http://schemas.microsoft.com/office/drawing/2014/main" id="{C06DE748-3F68-CE7B-B9EE-B9D2BE6EBC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直接连接符 1214">
                  <a:extLst>
                    <a:ext uri="{FF2B5EF4-FFF2-40B4-BE49-F238E27FC236}">
                      <a16:creationId xmlns:a16="http://schemas.microsoft.com/office/drawing/2014/main" id="{44A7A9E0-6B69-0C51-F14B-E7B54603B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6" name="直接连接符 1215">
                  <a:extLst>
                    <a:ext uri="{FF2B5EF4-FFF2-40B4-BE49-F238E27FC236}">
                      <a16:creationId xmlns:a16="http://schemas.microsoft.com/office/drawing/2014/main" id="{A7C1FD6A-01F3-5FF8-C026-2FD612FED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7" name="直接连接符 1216">
                  <a:extLst>
                    <a:ext uri="{FF2B5EF4-FFF2-40B4-BE49-F238E27FC236}">
                      <a16:creationId xmlns:a16="http://schemas.microsoft.com/office/drawing/2014/main" id="{1333028E-A7BE-C1FE-1668-4078C567B61E}"/>
                    </a:ext>
                  </a:extLst>
                </p:cNvPr>
                <p:cNvCxnSpPr>
                  <a:cxnSpLocks/>
                  <a:endCxn id="1205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8" name="直接连接符 1217">
                  <a:extLst>
                    <a:ext uri="{FF2B5EF4-FFF2-40B4-BE49-F238E27FC236}">
                      <a16:creationId xmlns:a16="http://schemas.microsoft.com/office/drawing/2014/main" id="{DA19DB9F-E9ED-C2CD-50D8-679BC501D4EB}"/>
                    </a:ext>
                  </a:extLst>
                </p:cNvPr>
                <p:cNvCxnSpPr>
                  <a:cxnSpLocks/>
                  <a:endCxn id="1204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9" name="直接连接符 1218">
                  <a:extLst>
                    <a:ext uri="{FF2B5EF4-FFF2-40B4-BE49-F238E27FC236}">
                      <a16:creationId xmlns:a16="http://schemas.microsoft.com/office/drawing/2014/main" id="{1C282E7F-51D7-2C01-B97C-C09DB4679163}"/>
                    </a:ext>
                  </a:extLst>
                </p:cNvPr>
                <p:cNvCxnSpPr>
                  <a:cxnSpLocks/>
                  <a:endCxn id="1207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0" name="直接连接符 1219">
                  <a:extLst>
                    <a:ext uri="{FF2B5EF4-FFF2-40B4-BE49-F238E27FC236}">
                      <a16:creationId xmlns:a16="http://schemas.microsoft.com/office/drawing/2014/main" id="{6E6B7DF2-940E-E9AE-81E3-24728F7B72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1" name="直接连接符 1220">
                  <a:extLst>
                    <a:ext uri="{FF2B5EF4-FFF2-40B4-BE49-F238E27FC236}">
                      <a16:creationId xmlns:a16="http://schemas.microsoft.com/office/drawing/2014/main" id="{29351D27-02AD-1AC4-0C08-B518F53F2170}"/>
                    </a:ext>
                  </a:extLst>
                </p:cNvPr>
                <p:cNvCxnSpPr>
                  <a:cxnSpLocks/>
                  <a:endCxn id="1211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2" name="直接连接符 1221">
                  <a:extLst>
                    <a:ext uri="{FF2B5EF4-FFF2-40B4-BE49-F238E27FC236}">
                      <a16:creationId xmlns:a16="http://schemas.microsoft.com/office/drawing/2014/main" id="{15EFA335-DDAB-0BAE-6188-FB68EEDB257B}"/>
                    </a:ext>
                  </a:extLst>
                </p:cNvPr>
                <p:cNvCxnSpPr>
                  <a:cxnSpLocks/>
                  <a:endCxn id="1212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3" name="直接连接符 1222">
                  <a:extLst>
                    <a:ext uri="{FF2B5EF4-FFF2-40B4-BE49-F238E27FC236}">
                      <a16:creationId xmlns:a16="http://schemas.microsoft.com/office/drawing/2014/main" id="{96C4E58B-E9AD-4716-3B7A-E6C5B1949EE6}"/>
                    </a:ext>
                  </a:extLst>
                </p:cNvPr>
                <p:cNvCxnSpPr>
                  <a:cxnSpLocks/>
                  <a:endCxn id="1213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4" name="直接连接符 1223">
                  <a:extLst>
                    <a:ext uri="{FF2B5EF4-FFF2-40B4-BE49-F238E27FC236}">
                      <a16:creationId xmlns:a16="http://schemas.microsoft.com/office/drawing/2014/main" id="{27AB1979-1061-9D4B-FFEA-A0D25D7B2247}"/>
                    </a:ext>
                  </a:extLst>
                </p:cNvPr>
                <p:cNvCxnSpPr>
                  <a:cxnSpLocks/>
                  <a:endCxn id="1209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5" name="直接连接符 1224">
                  <a:extLst>
                    <a:ext uri="{FF2B5EF4-FFF2-40B4-BE49-F238E27FC236}">
                      <a16:creationId xmlns:a16="http://schemas.microsoft.com/office/drawing/2014/main" id="{5B67939A-E242-C9F6-11EB-00BE7864A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6" name="直接连接符 1225">
                  <a:extLst>
                    <a:ext uri="{FF2B5EF4-FFF2-40B4-BE49-F238E27FC236}">
                      <a16:creationId xmlns:a16="http://schemas.microsoft.com/office/drawing/2014/main" id="{C376ECF3-7C72-0035-6D21-5AAE52D43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7" name="直接连接符 1226">
                  <a:extLst>
                    <a:ext uri="{FF2B5EF4-FFF2-40B4-BE49-F238E27FC236}">
                      <a16:creationId xmlns:a16="http://schemas.microsoft.com/office/drawing/2014/main" id="{597D4A1A-7FED-6C34-9E5D-B0EDA9A6B3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直接连接符 1227">
                  <a:extLst>
                    <a:ext uri="{FF2B5EF4-FFF2-40B4-BE49-F238E27FC236}">
                      <a16:creationId xmlns:a16="http://schemas.microsoft.com/office/drawing/2014/main" id="{8221003C-ED71-8137-522B-9859A71185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9" name="直接连接符 1228">
                  <a:extLst>
                    <a:ext uri="{FF2B5EF4-FFF2-40B4-BE49-F238E27FC236}">
                      <a16:creationId xmlns:a16="http://schemas.microsoft.com/office/drawing/2014/main" id="{EAC9D8A5-0835-9458-C328-918CBE83F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直接连接符 1229">
                  <a:extLst>
                    <a:ext uri="{FF2B5EF4-FFF2-40B4-BE49-F238E27FC236}">
                      <a16:creationId xmlns:a16="http://schemas.microsoft.com/office/drawing/2014/main" id="{1E0E924A-926A-990B-F45E-E610DC331635}"/>
                    </a:ext>
                  </a:extLst>
                </p:cNvPr>
                <p:cNvCxnSpPr>
                  <a:cxnSpLocks/>
                  <a:endCxn id="1210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1" name="直接连接符 1230">
                  <a:extLst>
                    <a:ext uri="{FF2B5EF4-FFF2-40B4-BE49-F238E27FC236}">
                      <a16:creationId xmlns:a16="http://schemas.microsoft.com/office/drawing/2014/main" id="{71662AB7-71B6-9233-3A6C-59C9F160BFAF}"/>
                    </a:ext>
                  </a:extLst>
                </p:cNvPr>
                <p:cNvCxnSpPr>
                  <a:cxnSpLocks/>
                  <a:endCxn id="1211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直接连接符 1231">
                  <a:extLst>
                    <a:ext uri="{FF2B5EF4-FFF2-40B4-BE49-F238E27FC236}">
                      <a16:creationId xmlns:a16="http://schemas.microsoft.com/office/drawing/2014/main" id="{17F73D97-DB41-E462-712B-B77A7C1499A7}"/>
                    </a:ext>
                  </a:extLst>
                </p:cNvPr>
                <p:cNvCxnSpPr>
                  <a:cxnSpLocks/>
                  <a:endCxn id="1212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3" name="直接连接符 1232">
                  <a:extLst>
                    <a:ext uri="{FF2B5EF4-FFF2-40B4-BE49-F238E27FC236}">
                      <a16:creationId xmlns:a16="http://schemas.microsoft.com/office/drawing/2014/main" id="{55089FFF-AB1D-3367-45B8-C92B7D82D340}"/>
                    </a:ext>
                  </a:extLst>
                </p:cNvPr>
                <p:cNvCxnSpPr>
                  <a:cxnSpLocks/>
                  <a:endCxn id="1213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6" name="组合 1235">
              <a:extLst>
                <a:ext uri="{FF2B5EF4-FFF2-40B4-BE49-F238E27FC236}">
                  <a16:creationId xmlns:a16="http://schemas.microsoft.com/office/drawing/2014/main" id="{365DFCA3-DD72-D541-6D94-FC8F495176B4}"/>
                </a:ext>
              </a:extLst>
            </p:cNvPr>
            <p:cNvGrpSpPr/>
            <p:nvPr/>
          </p:nvGrpSpPr>
          <p:grpSpPr>
            <a:xfrm>
              <a:off x="4674664" y="5419678"/>
              <a:ext cx="1133920" cy="902771"/>
              <a:chOff x="954190" y="4187922"/>
              <a:chExt cx="4497202" cy="2824653"/>
            </a:xfrm>
          </p:grpSpPr>
          <p:sp>
            <p:nvSpPr>
              <p:cNvPr id="1237" name="文本框 1236">
                <a:extLst>
                  <a:ext uri="{FF2B5EF4-FFF2-40B4-BE49-F238E27FC236}">
                    <a16:creationId xmlns:a16="http://schemas.microsoft.com/office/drawing/2014/main" id="{23EEB72C-07A0-9A39-1A32-EA0523157496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38" name="组合 1237">
                <a:extLst>
                  <a:ext uri="{FF2B5EF4-FFF2-40B4-BE49-F238E27FC236}">
                    <a16:creationId xmlns:a16="http://schemas.microsoft.com/office/drawing/2014/main" id="{599C8D8C-42D8-1EB5-2F61-824576670D80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239" name="任意多边形: 形状 1238">
                  <a:extLst>
                    <a:ext uri="{FF2B5EF4-FFF2-40B4-BE49-F238E27FC236}">
                      <a16:creationId xmlns:a16="http://schemas.microsoft.com/office/drawing/2014/main" id="{4C25F547-7D73-48A5-2FC2-9D46DD4765AC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240" name="组合 1239">
                  <a:extLst>
                    <a:ext uri="{FF2B5EF4-FFF2-40B4-BE49-F238E27FC236}">
                      <a16:creationId xmlns:a16="http://schemas.microsoft.com/office/drawing/2014/main" id="{D85B9CEA-AF58-94A7-EB2C-E6779DA9FD77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272" name="直接箭头连接符 1271">
                    <a:extLst>
                      <a:ext uri="{FF2B5EF4-FFF2-40B4-BE49-F238E27FC236}">
                        <a16:creationId xmlns:a16="http://schemas.microsoft.com/office/drawing/2014/main" id="{4D78A608-6EC8-DA4F-6207-384B635B0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3" name="直接箭头连接符 1272">
                    <a:extLst>
                      <a:ext uri="{FF2B5EF4-FFF2-40B4-BE49-F238E27FC236}">
                        <a16:creationId xmlns:a16="http://schemas.microsoft.com/office/drawing/2014/main" id="{2182322A-4541-19E6-D9E0-AB8E48A3D5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1" name="文本框 1240">
                  <a:extLst>
                    <a:ext uri="{FF2B5EF4-FFF2-40B4-BE49-F238E27FC236}">
                      <a16:creationId xmlns:a16="http://schemas.microsoft.com/office/drawing/2014/main" id="{B6F633FB-167E-9B0F-3FFE-29C7627DB2AC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2" name="椭圆 1241">
                  <a:extLst>
                    <a:ext uri="{FF2B5EF4-FFF2-40B4-BE49-F238E27FC236}">
                      <a16:creationId xmlns:a16="http://schemas.microsoft.com/office/drawing/2014/main" id="{2CAE74E3-447B-D537-4EBF-8D23FBAFAF1D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3" name="椭圆 1242">
                  <a:extLst>
                    <a:ext uri="{FF2B5EF4-FFF2-40B4-BE49-F238E27FC236}">
                      <a16:creationId xmlns:a16="http://schemas.microsoft.com/office/drawing/2014/main" id="{50C6BEC0-EBBA-50C7-1152-8C3A70EF3A35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4" name="椭圆 1243">
                  <a:extLst>
                    <a:ext uri="{FF2B5EF4-FFF2-40B4-BE49-F238E27FC236}">
                      <a16:creationId xmlns:a16="http://schemas.microsoft.com/office/drawing/2014/main" id="{E7CC1F56-57C9-81F8-EAD8-29B6C60B3D03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5" name="椭圆 1244">
                  <a:extLst>
                    <a:ext uri="{FF2B5EF4-FFF2-40B4-BE49-F238E27FC236}">
                      <a16:creationId xmlns:a16="http://schemas.microsoft.com/office/drawing/2014/main" id="{334CD5D4-9300-29B0-535D-7B49E6B98CB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6" name="椭圆 1245">
                  <a:extLst>
                    <a:ext uri="{FF2B5EF4-FFF2-40B4-BE49-F238E27FC236}">
                      <a16:creationId xmlns:a16="http://schemas.microsoft.com/office/drawing/2014/main" id="{DDD6ACD3-B885-58E6-D8B9-9369193CA1D1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7" name="椭圆 1246">
                  <a:extLst>
                    <a:ext uri="{FF2B5EF4-FFF2-40B4-BE49-F238E27FC236}">
                      <a16:creationId xmlns:a16="http://schemas.microsoft.com/office/drawing/2014/main" id="{13202129-8184-1B0F-6C1D-C9959E2A4474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8" name="椭圆 1247">
                  <a:extLst>
                    <a:ext uri="{FF2B5EF4-FFF2-40B4-BE49-F238E27FC236}">
                      <a16:creationId xmlns:a16="http://schemas.microsoft.com/office/drawing/2014/main" id="{19A46E20-F968-7D1F-CDC1-4C805AF73E58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9" name="椭圆 1248">
                  <a:extLst>
                    <a:ext uri="{FF2B5EF4-FFF2-40B4-BE49-F238E27FC236}">
                      <a16:creationId xmlns:a16="http://schemas.microsoft.com/office/drawing/2014/main" id="{8C73AB6C-89E0-F4AB-1EC2-502FCA58A9A6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0" name="椭圆 1249">
                  <a:extLst>
                    <a:ext uri="{FF2B5EF4-FFF2-40B4-BE49-F238E27FC236}">
                      <a16:creationId xmlns:a16="http://schemas.microsoft.com/office/drawing/2014/main" id="{4A550B89-5E65-A50F-7182-A7EFE345AA79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1" name="椭圆 1250">
                  <a:extLst>
                    <a:ext uri="{FF2B5EF4-FFF2-40B4-BE49-F238E27FC236}">
                      <a16:creationId xmlns:a16="http://schemas.microsoft.com/office/drawing/2014/main" id="{58C34209-0A1E-C3AA-CF7E-0F21226AD21E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52" name="直接连接符 1251">
                  <a:extLst>
                    <a:ext uri="{FF2B5EF4-FFF2-40B4-BE49-F238E27FC236}">
                      <a16:creationId xmlns:a16="http://schemas.microsoft.com/office/drawing/2014/main" id="{CAA26418-0CE9-DF10-F68C-8B9BAA2F5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3" name="直接连接符 1252">
                  <a:extLst>
                    <a:ext uri="{FF2B5EF4-FFF2-40B4-BE49-F238E27FC236}">
                      <a16:creationId xmlns:a16="http://schemas.microsoft.com/office/drawing/2014/main" id="{BF086369-3B55-D9B2-35C6-587E9C414F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4" name="直接连接符 1253">
                  <a:extLst>
                    <a:ext uri="{FF2B5EF4-FFF2-40B4-BE49-F238E27FC236}">
                      <a16:creationId xmlns:a16="http://schemas.microsoft.com/office/drawing/2014/main" id="{28A32737-53F2-9C37-BEB3-992BE67286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5" name="直接连接符 1254">
                  <a:extLst>
                    <a:ext uri="{FF2B5EF4-FFF2-40B4-BE49-F238E27FC236}">
                      <a16:creationId xmlns:a16="http://schemas.microsoft.com/office/drawing/2014/main" id="{0EE810BC-EC98-57D8-E5C6-E71B185B9744}"/>
                    </a:ext>
                  </a:extLst>
                </p:cNvPr>
                <p:cNvCxnSpPr>
                  <a:cxnSpLocks/>
                  <a:endCxn id="1243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6" name="直接连接符 1255">
                  <a:extLst>
                    <a:ext uri="{FF2B5EF4-FFF2-40B4-BE49-F238E27FC236}">
                      <a16:creationId xmlns:a16="http://schemas.microsoft.com/office/drawing/2014/main" id="{BC4F4A3E-3721-382C-7932-7DDAFD18D5DF}"/>
                    </a:ext>
                  </a:extLst>
                </p:cNvPr>
                <p:cNvCxnSpPr>
                  <a:cxnSpLocks/>
                  <a:endCxn id="1242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7" name="直接连接符 1256">
                  <a:extLst>
                    <a:ext uri="{FF2B5EF4-FFF2-40B4-BE49-F238E27FC236}">
                      <a16:creationId xmlns:a16="http://schemas.microsoft.com/office/drawing/2014/main" id="{A1CC6AEE-4163-3B05-CD59-6B86CA7CA8DA}"/>
                    </a:ext>
                  </a:extLst>
                </p:cNvPr>
                <p:cNvCxnSpPr>
                  <a:cxnSpLocks/>
                  <a:endCxn id="1245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8" name="直接连接符 1257">
                  <a:extLst>
                    <a:ext uri="{FF2B5EF4-FFF2-40B4-BE49-F238E27FC236}">
                      <a16:creationId xmlns:a16="http://schemas.microsoft.com/office/drawing/2014/main" id="{BD255ACD-A105-802C-7861-472F360A56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9" name="直接连接符 1258">
                  <a:extLst>
                    <a:ext uri="{FF2B5EF4-FFF2-40B4-BE49-F238E27FC236}">
                      <a16:creationId xmlns:a16="http://schemas.microsoft.com/office/drawing/2014/main" id="{E46D022E-025D-BF40-BB6D-7D36077FFAB8}"/>
                    </a:ext>
                  </a:extLst>
                </p:cNvPr>
                <p:cNvCxnSpPr>
                  <a:cxnSpLocks/>
                  <a:endCxn id="1249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0" name="直接连接符 1259">
                  <a:extLst>
                    <a:ext uri="{FF2B5EF4-FFF2-40B4-BE49-F238E27FC236}">
                      <a16:creationId xmlns:a16="http://schemas.microsoft.com/office/drawing/2014/main" id="{A85436A4-4AE9-4ADF-EF6E-BE417138CF6C}"/>
                    </a:ext>
                  </a:extLst>
                </p:cNvPr>
                <p:cNvCxnSpPr>
                  <a:cxnSpLocks/>
                  <a:endCxn id="1250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直接连接符 1260">
                  <a:extLst>
                    <a:ext uri="{FF2B5EF4-FFF2-40B4-BE49-F238E27FC236}">
                      <a16:creationId xmlns:a16="http://schemas.microsoft.com/office/drawing/2014/main" id="{7CFC2ACB-74E7-CBDD-BEA3-C08DECDB348E}"/>
                    </a:ext>
                  </a:extLst>
                </p:cNvPr>
                <p:cNvCxnSpPr>
                  <a:cxnSpLocks/>
                  <a:endCxn id="1251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直接连接符 1261">
                  <a:extLst>
                    <a:ext uri="{FF2B5EF4-FFF2-40B4-BE49-F238E27FC236}">
                      <a16:creationId xmlns:a16="http://schemas.microsoft.com/office/drawing/2014/main" id="{1CBE25A0-36A6-4DF4-B68D-51FD49D5406F}"/>
                    </a:ext>
                  </a:extLst>
                </p:cNvPr>
                <p:cNvCxnSpPr>
                  <a:cxnSpLocks/>
                  <a:endCxn id="1247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直接连接符 1262">
                  <a:extLst>
                    <a:ext uri="{FF2B5EF4-FFF2-40B4-BE49-F238E27FC236}">
                      <a16:creationId xmlns:a16="http://schemas.microsoft.com/office/drawing/2014/main" id="{DD0CFFD6-A24E-E029-AD3F-7068A06D1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直接连接符 1263">
                  <a:extLst>
                    <a:ext uri="{FF2B5EF4-FFF2-40B4-BE49-F238E27FC236}">
                      <a16:creationId xmlns:a16="http://schemas.microsoft.com/office/drawing/2014/main" id="{FEF27859-5204-369D-0E5A-F472DB4E5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直接连接符 1264">
                  <a:extLst>
                    <a:ext uri="{FF2B5EF4-FFF2-40B4-BE49-F238E27FC236}">
                      <a16:creationId xmlns:a16="http://schemas.microsoft.com/office/drawing/2014/main" id="{7F346CD1-1A65-CFC5-DB5D-A53BF9E9F8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直接连接符 1265">
                  <a:extLst>
                    <a:ext uri="{FF2B5EF4-FFF2-40B4-BE49-F238E27FC236}">
                      <a16:creationId xmlns:a16="http://schemas.microsoft.com/office/drawing/2014/main" id="{C2DC3AFD-CA7D-FD26-7AE0-DA54FA27D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直接连接符 1266">
                  <a:extLst>
                    <a:ext uri="{FF2B5EF4-FFF2-40B4-BE49-F238E27FC236}">
                      <a16:creationId xmlns:a16="http://schemas.microsoft.com/office/drawing/2014/main" id="{55019F60-6899-CD74-C44B-50320EB2A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8" name="直接连接符 1267">
                  <a:extLst>
                    <a:ext uri="{FF2B5EF4-FFF2-40B4-BE49-F238E27FC236}">
                      <a16:creationId xmlns:a16="http://schemas.microsoft.com/office/drawing/2014/main" id="{E5CFCC02-1D00-9B3C-6027-F2F232BAB663}"/>
                    </a:ext>
                  </a:extLst>
                </p:cNvPr>
                <p:cNvCxnSpPr>
                  <a:cxnSpLocks/>
                  <a:endCxn id="1248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9" name="直接连接符 1268">
                  <a:extLst>
                    <a:ext uri="{FF2B5EF4-FFF2-40B4-BE49-F238E27FC236}">
                      <a16:creationId xmlns:a16="http://schemas.microsoft.com/office/drawing/2014/main" id="{A9414912-6705-4DFF-5F9A-186BE2A416AE}"/>
                    </a:ext>
                  </a:extLst>
                </p:cNvPr>
                <p:cNvCxnSpPr>
                  <a:cxnSpLocks/>
                  <a:endCxn id="1249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直接连接符 1269">
                  <a:extLst>
                    <a:ext uri="{FF2B5EF4-FFF2-40B4-BE49-F238E27FC236}">
                      <a16:creationId xmlns:a16="http://schemas.microsoft.com/office/drawing/2014/main" id="{AE5A7C0E-8BEC-06A0-C22E-6EE6BC9E47E3}"/>
                    </a:ext>
                  </a:extLst>
                </p:cNvPr>
                <p:cNvCxnSpPr>
                  <a:cxnSpLocks/>
                  <a:endCxn id="1250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直接连接符 1270">
                  <a:extLst>
                    <a:ext uri="{FF2B5EF4-FFF2-40B4-BE49-F238E27FC236}">
                      <a16:creationId xmlns:a16="http://schemas.microsoft.com/office/drawing/2014/main" id="{5FE28D4E-9965-7EA7-A281-17B19D86B9D7}"/>
                    </a:ext>
                  </a:extLst>
                </p:cNvPr>
                <p:cNvCxnSpPr>
                  <a:cxnSpLocks/>
                  <a:endCxn id="1251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4" name="组合 1273">
              <a:extLst>
                <a:ext uri="{FF2B5EF4-FFF2-40B4-BE49-F238E27FC236}">
                  <a16:creationId xmlns:a16="http://schemas.microsoft.com/office/drawing/2014/main" id="{350F23AB-2972-7774-79F6-00C1A3BB8B5D}"/>
                </a:ext>
              </a:extLst>
            </p:cNvPr>
            <p:cNvGrpSpPr/>
            <p:nvPr/>
          </p:nvGrpSpPr>
          <p:grpSpPr>
            <a:xfrm>
              <a:off x="6101276" y="5425944"/>
              <a:ext cx="1133920" cy="902771"/>
              <a:chOff x="954190" y="4187922"/>
              <a:chExt cx="4497202" cy="2824653"/>
            </a:xfrm>
          </p:grpSpPr>
          <p:sp>
            <p:nvSpPr>
              <p:cNvPr id="1275" name="文本框 1274">
                <a:extLst>
                  <a:ext uri="{FF2B5EF4-FFF2-40B4-BE49-F238E27FC236}">
                    <a16:creationId xmlns:a16="http://schemas.microsoft.com/office/drawing/2014/main" id="{6575BA67-9F4A-F58E-490F-5B0E9A129F35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76" name="组合 1275">
                <a:extLst>
                  <a:ext uri="{FF2B5EF4-FFF2-40B4-BE49-F238E27FC236}">
                    <a16:creationId xmlns:a16="http://schemas.microsoft.com/office/drawing/2014/main" id="{2F385136-7A0C-72CF-BC55-0B3AF36EFA59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277" name="任意多边形: 形状 1276">
                  <a:extLst>
                    <a:ext uri="{FF2B5EF4-FFF2-40B4-BE49-F238E27FC236}">
                      <a16:creationId xmlns:a16="http://schemas.microsoft.com/office/drawing/2014/main" id="{C4423D9F-5794-D90D-320B-C6A19F3FD524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278" name="组合 1277">
                  <a:extLst>
                    <a:ext uri="{FF2B5EF4-FFF2-40B4-BE49-F238E27FC236}">
                      <a16:creationId xmlns:a16="http://schemas.microsoft.com/office/drawing/2014/main" id="{B81298B9-18D5-AA93-FBCF-8F1435EEA534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310" name="直接箭头连接符 1309">
                    <a:extLst>
                      <a:ext uri="{FF2B5EF4-FFF2-40B4-BE49-F238E27FC236}">
                        <a16:creationId xmlns:a16="http://schemas.microsoft.com/office/drawing/2014/main" id="{FC947D5E-3DDC-C097-C9BF-9A23E02491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1" name="直接箭头连接符 1310">
                    <a:extLst>
                      <a:ext uri="{FF2B5EF4-FFF2-40B4-BE49-F238E27FC236}">
                        <a16:creationId xmlns:a16="http://schemas.microsoft.com/office/drawing/2014/main" id="{4AC2386C-AACE-A7FE-7BBF-4F982AE78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9" name="文本框 1278">
                  <a:extLst>
                    <a:ext uri="{FF2B5EF4-FFF2-40B4-BE49-F238E27FC236}">
                      <a16:creationId xmlns:a16="http://schemas.microsoft.com/office/drawing/2014/main" id="{9D6F288C-B262-2571-060F-67AB70CD5B1A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" name="椭圆 1279">
                  <a:extLst>
                    <a:ext uri="{FF2B5EF4-FFF2-40B4-BE49-F238E27FC236}">
                      <a16:creationId xmlns:a16="http://schemas.microsoft.com/office/drawing/2014/main" id="{6E2623C6-DF6B-B427-A372-F3EC3E9DBEFE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1" name="椭圆 1280">
                  <a:extLst>
                    <a:ext uri="{FF2B5EF4-FFF2-40B4-BE49-F238E27FC236}">
                      <a16:creationId xmlns:a16="http://schemas.microsoft.com/office/drawing/2014/main" id="{1597A710-2CBA-E58B-52E8-2C6899FA676F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2" name="椭圆 1281">
                  <a:extLst>
                    <a:ext uri="{FF2B5EF4-FFF2-40B4-BE49-F238E27FC236}">
                      <a16:creationId xmlns:a16="http://schemas.microsoft.com/office/drawing/2014/main" id="{6ED30FA5-4169-9B2D-2E7C-7B6CE9E4CD74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3" name="椭圆 1282">
                  <a:extLst>
                    <a:ext uri="{FF2B5EF4-FFF2-40B4-BE49-F238E27FC236}">
                      <a16:creationId xmlns:a16="http://schemas.microsoft.com/office/drawing/2014/main" id="{A015575A-1457-77FD-9DBA-1130C09E1595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4" name="椭圆 1283">
                  <a:extLst>
                    <a:ext uri="{FF2B5EF4-FFF2-40B4-BE49-F238E27FC236}">
                      <a16:creationId xmlns:a16="http://schemas.microsoft.com/office/drawing/2014/main" id="{C77FD97F-9F9A-7B9C-D6A7-233229259BA4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5" name="椭圆 1284">
                  <a:extLst>
                    <a:ext uri="{FF2B5EF4-FFF2-40B4-BE49-F238E27FC236}">
                      <a16:creationId xmlns:a16="http://schemas.microsoft.com/office/drawing/2014/main" id="{5A2E29CD-4FAA-6A03-ABCE-EF3DFE36BBE3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6" name="椭圆 1285">
                  <a:extLst>
                    <a:ext uri="{FF2B5EF4-FFF2-40B4-BE49-F238E27FC236}">
                      <a16:creationId xmlns:a16="http://schemas.microsoft.com/office/drawing/2014/main" id="{B4F3DDD9-550E-5EA1-FF35-CCD8B67FD273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7" name="椭圆 1286">
                  <a:extLst>
                    <a:ext uri="{FF2B5EF4-FFF2-40B4-BE49-F238E27FC236}">
                      <a16:creationId xmlns:a16="http://schemas.microsoft.com/office/drawing/2014/main" id="{5FD01D95-CBAC-DFE3-B0CB-49830AE598A2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8" name="椭圆 1287">
                  <a:extLst>
                    <a:ext uri="{FF2B5EF4-FFF2-40B4-BE49-F238E27FC236}">
                      <a16:creationId xmlns:a16="http://schemas.microsoft.com/office/drawing/2014/main" id="{B5DB66B1-2A69-BA53-0FB9-1E54CC14BC52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9" name="椭圆 1288">
                  <a:extLst>
                    <a:ext uri="{FF2B5EF4-FFF2-40B4-BE49-F238E27FC236}">
                      <a16:creationId xmlns:a16="http://schemas.microsoft.com/office/drawing/2014/main" id="{D4187897-48FD-0E87-2E1B-92324F365352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90" name="直接连接符 1289">
                  <a:extLst>
                    <a:ext uri="{FF2B5EF4-FFF2-40B4-BE49-F238E27FC236}">
                      <a16:creationId xmlns:a16="http://schemas.microsoft.com/office/drawing/2014/main" id="{F43BFD03-EE0A-0006-2858-21BC2202F0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1" name="直接连接符 1290">
                  <a:extLst>
                    <a:ext uri="{FF2B5EF4-FFF2-40B4-BE49-F238E27FC236}">
                      <a16:creationId xmlns:a16="http://schemas.microsoft.com/office/drawing/2014/main" id="{081228B9-E6C5-97A9-2BF7-7E6A18CA7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直接连接符 1291">
                  <a:extLst>
                    <a:ext uri="{FF2B5EF4-FFF2-40B4-BE49-F238E27FC236}">
                      <a16:creationId xmlns:a16="http://schemas.microsoft.com/office/drawing/2014/main" id="{A379D969-11FF-10D3-1FC1-28C5A6E5E2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直接连接符 1292">
                  <a:extLst>
                    <a:ext uri="{FF2B5EF4-FFF2-40B4-BE49-F238E27FC236}">
                      <a16:creationId xmlns:a16="http://schemas.microsoft.com/office/drawing/2014/main" id="{AD43881D-7CF4-1500-446C-3A70E8F1216C}"/>
                    </a:ext>
                  </a:extLst>
                </p:cNvPr>
                <p:cNvCxnSpPr>
                  <a:cxnSpLocks/>
                  <a:endCxn id="1281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直接连接符 1293">
                  <a:extLst>
                    <a:ext uri="{FF2B5EF4-FFF2-40B4-BE49-F238E27FC236}">
                      <a16:creationId xmlns:a16="http://schemas.microsoft.com/office/drawing/2014/main" id="{9B497FE2-C055-8C22-827D-D307A810B36D}"/>
                    </a:ext>
                  </a:extLst>
                </p:cNvPr>
                <p:cNvCxnSpPr>
                  <a:cxnSpLocks/>
                  <a:endCxn id="1280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直接连接符 1294">
                  <a:extLst>
                    <a:ext uri="{FF2B5EF4-FFF2-40B4-BE49-F238E27FC236}">
                      <a16:creationId xmlns:a16="http://schemas.microsoft.com/office/drawing/2014/main" id="{EAAE9804-B0F2-BF52-3E2F-1D7C0F9FF674}"/>
                    </a:ext>
                  </a:extLst>
                </p:cNvPr>
                <p:cNvCxnSpPr>
                  <a:cxnSpLocks/>
                  <a:endCxn id="1283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直接连接符 1295">
                  <a:extLst>
                    <a:ext uri="{FF2B5EF4-FFF2-40B4-BE49-F238E27FC236}">
                      <a16:creationId xmlns:a16="http://schemas.microsoft.com/office/drawing/2014/main" id="{9FD8DBC6-7BAC-76FA-2B08-BC7B5F481E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直接连接符 1296">
                  <a:extLst>
                    <a:ext uri="{FF2B5EF4-FFF2-40B4-BE49-F238E27FC236}">
                      <a16:creationId xmlns:a16="http://schemas.microsoft.com/office/drawing/2014/main" id="{25FA2F06-E040-9C68-5F8B-C5859CB53B1F}"/>
                    </a:ext>
                  </a:extLst>
                </p:cNvPr>
                <p:cNvCxnSpPr>
                  <a:cxnSpLocks/>
                  <a:endCxn id="1287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直接连接符 1297">
                  <a:extLst>
                    <a:ext uri="{FF2B5EF4-FFF2-40B4-BE49-F238E27FC236}">
                      <a16:creationId xmlns:a16="http://schemas.microsoft.com/office/drawing/2014/main" id="{53D39A3E-4B47-6657-5F31-2F42D960D409}"/>
                    </a:ext>
                  </a:extLst>
                </p:cNvPr>
                <p:cNvCxnSpPr>
                  <a:cxnSpLocks/>
                  <a:endCxn id="1288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直接连接符 1298">
                  <a:extLst>
                    <a:ext uri="{FF2B5EF4-FFF2-40B4-BE49-F238E27FC236}">
                      <a16:creationId xmlns:a16="http://schemas.microsoft.com/office/drawing/2014/main" id="{A8EE5FF7-89A8-AB6E-33D4-98D0AB27F7B7}"/>
                    </a:ext>
                  </a:extLst>
                </p:cNvPr>
                <p:cNvCxnSpPr>
                  <a:cxnSpLocks/>
                  <a:endCxn id="1289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直接连接符 1299">
                  <a:extLst>
                    <a:ext uri="{FF2B5EF4-FFF2-40B4-BE49-F238E27FC236}">
                      <a16:creationId xmlns:a16="http://schemas.microsoft.com/office/drawing/2014/main" id="{6D2DD51B-361A-1DA7-EB2A-A063D91B1958}"/>
                    </a:ext>
                  </a:extLst>
                </p:cNvPr>
                <p:cNvCxnSpPr>
                  <a:cxnSpLocks/>
                  <a:endCxn id="1285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1" name="直接连接符 1300">
                  <a:extLst>
                    <a:ext uri="{FF2B5EF4-FFF2-40B4-BE49-F238E27FC236}">
                      <a16:creationId xmlns:a16="http://schemas.microsoft.com/office/drawing/2014/main" id="{3229C51C-30A5-37D5-9E3F-24513277CE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直接连接符 1301">
                  <a:extLst>
                    <a:ext uri="{FF2B5EF4-FFF2-40B4-BE49-F238E27FC236}">
                      <a16:creationId xmlns:a16="http://schemas.microsoft.com/office/drawing/2014/main" id="{36517BED-E751-4ED6-C990-8B5650AD66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直接连接符 1302">
                  <a:extLst>
                    <a:ext uri="{FF2B5EF4-FFF2-40B4-BE49-F238E27FC236}">
                      <a16:creationId xmlns:a16="http://schemas.microsoft.com/office/drawing/2014/main" id="{F8B9C1E3-3E2B-DAAB-0F4B-9B8F9F104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直接连接符 1303">
                  <a:extLst>
                    <a:ext uri="{FF2B5EF4-FFF2-40B4-BE49-F238E27FC236}">
                      <a16:creationId xmlns:a16="http://schemas.microsoft.com/office/drawing/2014/main" id="{5E4F4E32-575F-94C9-3290-5C00F6CEAB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5" name="直接连接符 1304">
                  <a:extLst>
                    <a:ext uri="{FF2B5EF4-FFF2-40B4-BE49-F238E27FC236}">
                      <a16:creationId xmlns:a16="http://schemas.microsoft.com/office/drawing/2014/main" id="{F0836C7D-FD11-9FC1-BDAF-724E30766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6" name="直接连接符 1305">
                  <a:extLst>
                    <a:ext uri="{FF2B5EF4-FFF2-40B4-BE49-F238E27FC236}">
                      <a16:creationId xmlns:a16="http://schemas.microsoft.com/office/drawing/2014/main" id="{6C7968F2-3B14-6EF1-614F-D0EFAC013A54}"/>
                    </a:ext>
                  </a:extLst>
                </p:cNvPr>
                <p:cNvCxnSpPr>
                  <a:cxnSpLocks/>
                  <a:endCxn id="1286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7" name="直接连接符 1306">
                  <a:extLst>
                    <a:ext uri="{FF2B5EF4-FFF2-40B4-BE49-F238E27FC236}">
                      <a16:creationId xmlns:a16="http://schemas.microsoft.com/office/drawing/2014/main" id="{584F2109-D403-0A11-1512-10DE2F594848}"/>
                    </a:ext>
                  </a:extLst>
                </p:cNvPr>
                <p:cNvCxnSpPr>
                  <a:cxnSpLocks/>
                  <a:endCxn id="1287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8" name="直接连接符 1307">
                  <a:extLst>
                    <a:ext uri="{FF2B5EF4-FFF2-40B4-BE49-F238E27FC236}">
                      <a16:creationId xmlns:a16="http://schemas.microsoft.com/office/drawing/2014/main" id="{D000833B-C7F5-1B6B-9D84-7F15EE6FEFF9}"/>
                    </a:ext>
                  </a:extLst>
                </p:cNvPr>
                <p:cNvCxnSpPr>
                  <a:cxnSpLocks/>
                  <a:endCxn id="1288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9" name="直接连接符 1308">
                  <a:extLst>
                    <a:ext uri="{FF2B5EF4-FFF2-40B4-BE49-F238E27FC236}">
                      <a16:creationId xmlns:a16="http://schemas.microsoft.com/office/drawing/2014/main" id="{A78700A8-4EA7-F07B-D5DA-99B11738E85E}"/>
                    </a:ext>
                  </a:extLst>
                </p:cNvPr>
                <p:cNvCxnSpPr>
                  <a:cxnSpLocks/>
                  <a:endCxn id="1289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2" name="组合 1311">
              <a:extLst>
                <a:ext uri="{FF2B5EF4-FFF2-40B4-BE49-F238E27FC236}">
                  <a16:creationId xmlns:a16="http://schemas.microsoft.com/office/drawing/2014/main" id="{F5D93F48-9075-ADCA-1853-0871F8CF243B}"/>
                </a:ext>
              </a:extLst>
            </p:cNvPr>
            <p:cNvGrpSpPr/>
            <p:nvPr/>
          </p:nvGrpSpPr>
          <p:grpSpPr>
            <a:xfrm>
              <a:off x="7398268" y="5422253"/>
              <a:ext cx="1133920" cy="902771"/>
              <a:chOff x="954190" y="4187922"/>
              <a:chExt cx="4497202" cy="2824653"/>
            </a:xfrm>
          </p:grpSpPr>
          <p:sp>
            <p:nvSpPr>
              <p:cNvPr id="1313" name="文本框 1312">
                <a:extLst>
                  <a:ext uri="{FF2B5EF4-FFF2-40B4-BE49-F238E27FC236}">
                    <a16:creationId xmlns:a16="http://schemas.microsoft.com/office/drawing/2014/main" id="{0E5E5DC2-EFEB-4D83-4AFC-3A3C0377CC3D}"/>
                  </a:ext>
                </a:extLst>
              </p:cNvPr>
              <p:cNvSpPr txBox="1"/>
              <p:nvPr/>
            </p:nvSpPr>
            <p:spPr>
              <a:xfrm>
                <a:off x="4618945" y="5798687"/>
                <a:ext cx="832447" cy="121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14" name="组合 1313">
                <a:extLst>
                  <a:ext uri="{FF2B5EF4-FFF2-40B4-BE49-F238E27FC236}">
                    <a16:creationId xmlns:a16="http://schemas.microsoft.com/office/drawing/2014/main" id="{5A06F776-B7C9-EBC3-2D7D-11CD816876D5}"/>
                  </a:ext>
                </a:extLst>
              </p:cNvPr>
              <p:cNvGrpSpPr/>
              <p:nvPr/>
            </p:nvGrpSpPr>
            <p:grpSpPr>
              <a:xfrm>
                <a:off x="954190" y="4187922"/>
                <a:ext cx="4141684" cy="2487358"/>
                <a:chOff x="954190" y="4187922"/>
                <a:chExt cx="4141684" cy="2487358"/>
              </a:xfrm>
            </p:grpSpPr>
            <p:sp>
              <p:nvSpPr>
                <p:cNvPr id="1315" name="任意多边形: 形状 1314">
                  <a:extLst>
                    <a:ext uri="{FF2B5EF4-FFF2-40B4-BE49-F238E27FC236}">
                      <a16:creationId xmlns:a16="http://schemas.microsoft.com/office/drawing/2014/main" id="{AFC57732-9C18-4C73-836A-6426BF7A74AB}"/>
                    </a:ext>
                  </a:extLst>
                </p:cNvPr>
                <p:cNvSpPr/>
                <p:nvPr/>
              </p:nvSpPr>
              <p:spPr>
                <a:xfrm flipH="1" flipV="1">
                  <a:off x="1242816" y="5033789"/>
                  <a:ext cx="3296354" cy="1631657"/>
                </a:xfrm>
                <a:custGeom>
                  <a:avLst/>
                  <a:gdLst>
                    <a:gd name="connsiteX0" fmla="*/ 0 w 171450"/>
                    <a:gd name="connsiteY0" fmla="*/ 0 h 667915"/>
                    <a:gd name="connsiteX1" fmla="*/ 88900 w 171450"/>
                    <a:gd name="connsiteY1" fmla="*/ 660400 h 667915"/>
                    <a:gd name="connsiteX2" fmla="*/ 171450 w 171450"/>
                    <a:gd name="connsiteY2" fmla="*/ 298450 h 667915"/>
                    <a:gd name="connsiteX0" fmla="*/ 0 w 248542"/>
                    <a:gd name="connsiteY0" fmla="*/ 57467 h 720971"/>
                    <a:gd name="connsiteX1" fmla="*/ 88900 w 248542"/>
                    <a:gd name="connsiteY1" fmla="*/ 717867 h 720971"/>
                    <a:gd name="connsiteX2" fmla="*/ 248542 w 248542"/>
                    <a:gd name="connsiteY2" fmla="*/ 0 h 720971"/>
                    <a:gd name="connsiteX0" fmla="*/ 0 w 256251"/>
                    <a:gd name="connsiteY0" fmla="*/ 0 h 736636"/>
                    <a:gd name="connsiteX1" fmla="*/ 96609 w 256251"/>
                    <a:gd name="connsiteY1" fmla="*/ 733533 h 736636"/>
                    <a:gd name="connsiteX2" fmla="*/ 256251 w 256251"/>
                    <a:gd name="connsiteY2" fmla="*/ 15666 h 736636"/>
                    <a:gd name="connsiteX0" fmla="*/ 0 w 256251"/>
                    <a:gd name="connsiteY0" fmla="*/ 0 h 659087"/>
                    <a:gd name="connsiteX1" fmla="*/ 113312 w 256251"/>
                    <a:gd name="connsiteY1" fmla="*/ 655523 h 659087"/>
                    <a:gd name="connsiteX2" fmla="*/ 256251 w 256251"/>
                    <a:gd name="connsiteY2" fmla="*/ 15666 h 659087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3"/>
                    <a:gd name="connsiteX1" fmla="*/ 113312 w 256251"/>
                    <a:gd name="connsiteY1" fmla="*/ 655523 h 655523"/>
                    <a:gd name="connsiteX2" fmla="*/ 256251 w 256251"/>
                    <a:gd name="connsiteY2" fmla="*/ 15666 h 655523"/>
                    <a:gd name="connsiteX0" fmla="*/ 0 w 256251"/>
                    <a:gd name="connsiteY0" fmla="*/ 0 h 655525"/>
                    <a:gd name="connsiteX1" fmla="*/ 113312 w 256251"/>
                    <a:gd name="connsiteY1" fmla="*/ 655523 h 655525"/>
                    <a:gd name="connsiteX2" fmla="*/ 256251 w 256251"/>
                    <a:gd name="connsiteY2" fmla="*/ 15666 h 655525"/>
                    <a:gd name="connsiteX0" fmla="*/ 0 w 256251"/>
                    <a:gd name="connsiteY0" fmla="*/ 0 h 655748"/>
                    <a:gd name="connsiteX1" fmla="*/ 113312 w 256251"/>
                    <a:gd name="connsiteY1" fmla="*/ 655523 h 655748"/>
                    <a:gd name="connsiteX2" fmla="*/ 256251 w 256251"/>
                    <a:gd name="connsiteY2" fmla="*/ 15666 h 655748"/>
                    <a:gd name="connsiteX0" fmla="*/ 0 w 278094"/>
                    <a:gd name="connsiteY0" fmla="*/ 0 h 655748"/>
                    <a:gd name="connsiteX1" fmla="*/ 135155 w 278094"/>
                    <a:gd name="connsiteY1" fmla="*/ 655523 h 655748"/>
                    <a:gd name="connsiteX2" fmla="*/ 278094 w 278094"/>
                    <a:gd name="connsiteY2" fmla="*/ 15666 h 655748"/>
                    <a:gd name="connsiteX0" fmla="*/ 0 w 278094"/>
                    <a:gd name="connsiteY0" fmla="*/ 0 h 655743"/>
                    <a:gd name="connsiteX1" fmla="*/ 135155 w 278094"/>
                    <a:gd name="connsiteY1" fmla="*/ 655523 h 655743"/>
                    <a:gd name="connsiteX2" fmla="*/ 278094 w 278094"/>
                    <a:gd name="connsiteY2" fmla="*/ 15666 h 655743"/>
                    <a:gd name="connsiteX0" fmla="*/ 0 w 279058"/>
                    <a:gd name="connsiteY0" fmla="*/ 0 h 655745"/>
                    <a:gd name="connsiteX1" fmla="*/ 135155 w 279058"/>
                    <a:gd name="connsiteY1" fmla="*/ 655523 h 655745"/>
                    <a:gd name="connsiteX2" fmla="*/ 279058 w 279058"/>
                    <a:gd name="connsiteY2" fmla="*/ 4696 h 655745"/>
                    <a:gd name="connsiteX0" fmla="*/ 0 w 279058"/>
                    <a:gd name="connsiteY0" fmla="*/ 0 h 655743"/>
                    <a:gd name="connsiteX1" fmla="*/ 135155 w 279058"/>
                    <a:gd name="connsiteY1" fmla="*/ 655523 h 655743"/>
                    <a:gd name="connsiteX2" fmla="*/ 279058 w 279058"/>
                    <a:gd name="connsiteY2" fmla="*/ 4696 h 65574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79058"/>
                    <a:gd name="connsiteY0" fmla="*/ 0 h 655523"/>
                    <a:gd name="connsiteX1" fmla="*/ 135155 w 279058"/>
                    <a:gd name="connsiteY1" fmla="*/ 655523 h 655523"/>
                    <a:gd name="connsiteX2" fmla="*/ 279058 w 279058"/>
                    <a:gd name="connsiteY2" fmla="*/ 4696 h 655523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0827"/>
                    <a:gd name="connsiteX1" fmla="*/ 139985 w 283888"/>
                    <a:gd name="connsiteY1" fmla="*/ 650827 h 650827"/>
                    <a:gd name="connsiteX2" fmla="*/ 283888 w 283888"/>
                    <a:gd name="connsiteY2" fmla="*/ 0 h 650827"/>
                    <a:gd name="connsiteX0" fmla="*/ 0 w 283888"/>
                    <a:gd name="connsiteY0" fmla="*/ 110263 h 654208"/>
                    <a:gd name="connsiteX1" fmla="*/ 149041 w 283888"/>
                    <a:gd name="connsiteY1" fmla="*/ 654208 h 654208"/>
                    <a:gd name="connsiteX2" fmla="*/ 283888 w 283888"/>
                    <a:gd name="connsiteY2" fmla="*/ 0 h 654208"/>
                    <a:gd name="connsiteX0" fmla="*/ 0 w 320715"/>
                    <a:gd name="connsiteY0" fmla="*/ 113644 h 654208"/>
                    <a:gd name="connsiteX1" fmla="*/ 185868 w 320715"/>
                    <a:gd name="connsiteY1" fmla="*/ 654208 h 654208"/>
                    <a:gd name="connsiteX2" fmla="*/ 320715 w 320715"/>
                    <a:gd name="connsiteY2" fmla="*/ 0 h 654208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  <a:gd name="connsiteX0" fmla="*/ 0 w 320715"/>
                    <a:gd name="connsiteY0" fmla="*/ 113644 h 745500"/>
                    <a:gd name="connsiteX1" fmla="*/ 191301 w 320715"/>
                    <a:gd name="connsiteY1" fmla="*/ 745500 h 745500"/>
                    <a:gd name="connsiteX2" fmla="*/ 320715 w 320715"/>
                    <a:gd name="connsiteY2" fmla="*/ 0 h 7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0715" h="745500">
                      <a:moveTo>
                        <a:pt x="0" y="113644"/>
                      </a:moveTo>
                      <a:cubicBezTo>
                        <a:pt x="112063" y="123126"/>
                        <a:pt x="151484" y="739639"/>
                        <a:pt x="191301" y="745500"/>
                      </a:cubicBezTo>
                      <a:cubicBezTo>
                        <a:pt x="236900" y="742829"/>
                        <a:pt x="287303" y="322859"/>
                        <a:pt x="320715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grpSp>
              <p:nvGrpSpPr>
                <p:cNvPr id="1316" name="组合 1315">
                  <a:extLst>
                    <a:ext uri="{FF2B5EF4-FFF2-40B4-BE49-F238E27FC236}">
                      <a16:creationId xmlns:a16="http://schemas.microsoft.com/office/drawing/2014/main" id="{B3E726CF-40E7-782D-F3D5-9EA2FDFE2ED4}"/>
                    </a:ext>
                  </a:extLst>
                </p:cNvPr>
                <p:cNvGrpSpPr/>
                <p:nvPr/>
              </p:nvGrpSpPr>
              <p:grpSpPr>
                <a:xfrm>
                  <a:off x="961281" y="4591050"/>
                  <a:ext cx="4134593" cy="2084230"/>
                  <a:chOff x="5131837" y="2065313"/>
                  <a:chExt cx="1412227" cy="704219"/>
                </a:xfrm>
              </p:grpSpPr>
              <p:cxnSp>
                <p:nvCxnSpPr>
                  <p:cNvPr id="1348" name="直接箭头连接符 1347">
                    <a:extLst>
                      <a:ext uri="{FF2B5EF4-FFF2-40B4-BE49-F238E27FC236}">
                        <a16:creationId xmlns:a16="http://schemas.microsoft.com/office/drawing/2014/main" id="{58715D1E-CC62-270B-F7D7-39FC020C75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9" name="直接箭头连接符 1348">
                    <a:extLst>
                      <a:ext uri="{FF2B5EF4-FFF2-40B4-BE49-F238E27FC236}">
                        <a16:creationId xmlns:a16="http://schemas.microsoft.com/office/drawing/2014/main" id="{BD893691-8336-32BB-4732-713AF37488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31837" y="2765643"/>
                    <a:ext cx="1412227" cy="388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17" name="文本框 1316">
                  <a:extLst>
                    <a:ext uri="{FF2B5EF4-FFF2-40B4-BE49-F238E27FC236}">
                      <a16:creationId xmlns:a16="http://schemas.microsoft.com/office/drawing/2014/main" id="{70323A06-6014-955C-A875-5CD2ABDA3CC4}"/>
                    </a:ext>
                  </a:extLst>
                </p:cNvPr>
                <p:cNvSpPr txBox="1"/>
                <p:nvPr/>
              </p:nvSpPr>
              <p:spPr>
                <a:xfrm>
                  <a:off x="981636" y="4187922"/>
                  <a:ext cx="10007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8" name="椭圆 1317">
                  <a:extLst>
                    <a:ext uri="{FF2B5EF4-FFF2-40B4-BE49-F238E27FC236}">
                      <a16:creationId xmlns:a16="http://schemas.microsoft.com/office/drawing/2014/main" id="{12D13010-D1E6-CB96-A63D-C8299C2B0E1A}"/>
                    </a:ext>
                  </a:extLst>
                </p:cNvPr>
                <p:cNvSpPr/>
                <p:nvPr/>
              </p:nvSpPr>
              <p:spPr>
                <a:xfrm>
                  <a:off x="2512622" y="498868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9" name="椭圆 1318">
                  <a:extLst>
                    <a:ext uri="{FF2B5EF4-FFF2-40B4-BE49-F238E27FC236}">
                      <a16:creationId xmlns:a16="http://schemas.microsoft.com/office/drawing/2014/main" id="{F28D95E1-3E27-87BA-EC62-56CFDC0ADE06}"/>
                    </a:ext>
                  </a:extLst>
                </p:cNvPr>
                <p:cNvSpPr/>
                <p:nvPr/>
              </p:nvSpPr>
              <p:spPr>
                <a:xfrm>
                  <a:off x="2144322" y="517031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0" name="椭圆 1319">
                  <a:extLst>
                    <a:ext uri="{FF2B5EF4-FFF2-40B4-BE49-F238E27FC236}">
                      <a16:creationId xmlns:a16="http://schemas.microsoft.com/office/drawing/2014/main" id="{69F2BB9E-6A2A-E419-963B-91A9474E6788}"/>
                    </a:ext>
                  </a:extLst>
                </p:cNvPr>
                <p:cNvSpPr/>
                <p:nvPr/>
              </p:nvSpPr>
              <p:spPr>
                <a:xfrm>
                  <a:off x="1877622" y="54687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1" name="椭圆 1320">
                  <a:extLst>
                    <a:ext uri="{FF2B5EF4-FFF2-40B4-BE49-F238E27FC236}">
                      <a16:creationId xmlns:a16="http://schemas.microsoft.com/office/drawing/2014/main" id="{7B4D17A6-798A-72B4-99A2-C955DF13F326}"/>
                    </a:ext>
                  </a:extLst>
                </p:cNvPr>
                <p:cNvSpPr/>
                <p:nvPr/>
              </p:nvSpPr>
              <p:spPr>
                <a:xfrm>
                  <a:off x="1639270" y="5768142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2" name="椭圆 1321">
                  <a:extLst>
                    <a:ext uri="{FF2B5EF4-FFF2-40B4-BE49-F238E27FC236}">
                      <a16:creationId xmlns:a16="http://schemas.microsoft.com/office/drawing/2014/main" id="{5B0826AB-3827-FFFC-B4D7-21691D54BD01}"/>
                    </a:ext>
                  </a:extLst>
                </p:cNvPr>
                <p:cNvSpPr/>
                <p:nvPr/>
              </p:nvSpPr>
              <p:spPr>
                <a:xfrm>
                  <a:off x="1448770" y="6126369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3" name="椭圆 1322">
                  <a:extLst>
                    <a:ext uri="{FF2B5EF4-FFF2-40B4-BE49-F238E27FC236}">
                      <a16:creationId xmlns:a16="http://schemas.microsoft.com/office/drawing/2014/main" id="{0DA4F9F9-E80C-B0B4-4E73-10898CCB0A80}"/>
                    </a:ext>
                  </a:extLst>
                </p:cNvPr>
                <p:cNvSpPr/>
                <p:nvPr/>
              </p:nvSpPr>
              <p:spPr>
                <a:xfrm>
                  <a:off x="1270204" y="6431804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4" name="椭圆 1323">
                  <a:extLst>
                    <a:ext uri="{FF2B5EF4-FFF2-40B4-BE49-F238E27FC236}">
                      <a16:creationId xmlns:a16="http://schemas.microsoft.com/office/drawing/2014/main" id="{D971BDBA-8163-9E1B-00D8-A4D323746F32}"/>
                    </a:ext>
                  </a:extLst>
                </p:cNvPr>
                <p:cNvSpPr/>
                <p:nvPr/>
              </p:nvSpPr>
              <p:spPr>
                <a:xfrm>
                  <a:off x="2890993" y="52599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5" name="椭圆 1324">
                  <a:extLst>
                    <a:ext uri="{FF2B5EF4-FFF2-40B4-BE49-F238E27FC236}">
                      <a16:creationId xmlns:a16="http://schemas.microsoft.com/office/drawing/2014/main" id="{9A675C09-BB5D-920E-B0E6-B7211AB55750}"/>
                    </a:ext>
                  </a:extLst>
                </p:cNvPr>
                <p:cNvSpPr/>
                <p:nvPr/>
              </p:nvSpPr>
              <p:spPr>
                <a:xfrm>
                  <a:off x="3143264" y="556640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6" name="椭圆 1325">
                  <a:extLst>
                    <a:ext uri="{FF2B5EF4-FFF2-40B4-BE49-F238E27FC236}">
                      <a16:creationId xmlns:a16="http://schemas.microsoft.com/office/drawing/2014/main" id="{355DBBDA-8E0E-0F2F-1500-CB78795C5F2C}"/>
                    </a:ext>
                  </a:extLst>
                </p:cNvPr>
                <p:cNvSpPr/>
                <p:nvPr/>
              </p:nvSpPr>
              <p:spPr>
                <a:xfrm>
                  <a:off x="3440152" y="5929456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7" name="椭圆 1326">
                  <a:extLst>
                    <a:ext uri="{FF2B5EF4-FFF2-40B4-BE49-F238E27FC236}">
                      <a16:creationId xmlns:a16="http://schemas.microsoft.com/office/drawing/2014/main" id="{F07AEBAB-68B4-E6AE-4861-D881F8580C95}"/>
                    </a:ext>
                  </a:extLst>
                </p:cNvPr>
                <p:cNvSpPr/>
                <p:nvPr/>
              </p:nvSpPr>
              <p:spPr>
                <a:xfrm>
                  <a:off x="3871952" y="6202147"/>
                  <a:ext cx="104765" cy="89587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28" name="直接连接符 1327">
                  <a:extLst>
                    <a:ext uri="{FF2B5EF4-FFF2-40B4-BE49-F238E27FC236}">
                      <a16:creationId xmlns:a16="http://schemas.microsoft.com/office/drawing/2014/main" id="{A7E67EC1-6681-58E8-0044-32023E4CC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1281" y="5513562"/>
                  <a:ext cx="968724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9" name="直接连接符 1328">
                  <a:extLst>
                    <a:ext uri="{FF2B5EF4-FFF2-40B4-BE49-F238E27FC236}">
                      <a16:creationId xmlns:a16="http://schemas.microsoft.com/office/drawing/2014/main" id="{CC364667-BEC0-A929-A3F2-876CC2FC3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4709" y="6469856"/>
                  <a:ext cx="300210" cy="5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0" name="直接连接符 1329">
                  <a:extLst>
                    <a:ext uri="{FF2B5EF4-FFF2-40B4-BE49-F238E27FC236}">
                      <a16:creationId xmlns:a16="http://schemas.microsoft.com/office/drawing/2014/main" id="{63BB41C8-6ECF-E2D8-18D1-3F619C3805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854" y="6167977"/>
                  <a:ext cx="513284" cy="422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直接连接符 1330">
                  <a:extLst>
                    <a:ext uri="{FF2B5EF4-FFF2-40B4-BE49-F238E27FC236}">
                      <a16:creationId xmlns:a16="http://schemas.microsoft.com/office/drawing/2014/main" id="{21FD7806-5281-81D2-15C2-39B51361D3B0}"/>
                    </a:ext>
                  </a:extLst>
                </p:cNvPr>
                <p:cNvCxnSpPr>
                  <a:cxnSpLocks/>
                  <a:endCxn id="1319" idx="2"/>
                </p:cNvCxnSpPr>
                <p:nvPr/>
              </p:nvCxnSpPr>
              <p:spPr>
                <a:xfrm>
                  <a:off x="967854" y="5205796"/>
                  <a:ext cx="1176468" cy="931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直接连接符 1331">
                  <a:extLst>
                    <a:ext uri="{FF2B5EF4-FFF2-40B4-BE49-F238E27FC236}">
                      <a16:creationId xmlns:a16="http://schemas.microsoft.com/office/drawing/2014/main" id="{D5D74A81-FF2C-0BB0-381F-B1310B2A36AA}"/>
                    </a:ext>
                  </a:extLst>
                </p:cNvPr>
                <p:cNvCxnSpPr>
                  <a:cxnSpLocks/>
                  <a:endCxn id="1318" idx="2"/>
                </p:cNvCxnSpPr>
                <p:nvPr/>
              </p:nvCxnSpPr>
              <p:spPr>
                <a:xfrm>
                  <a:off x="954708" y="5009911"/>
                  <a:ext cx="1557914" cy="235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3" name="直接连接符 1332">
                  <a:extLst>
                    <a:ext uri="{FF2B5EF4-FFF2-40B4-BE49-F238E27FC236}">
                      <a16:creationId xmlns:a16="http://schemas.microsoft.com/office/drawing/2014/main" id="{32252FB0-16E6-CBAB-B226-D0CAE25B5B5C}"/>
                    </a:ext>
                  </a:extLst>
                </p:cNvPr>
                <p:cNvCxnSpPr>
                  <a:cxnSpLocks/>
                  <a:endCxn id="1321" idx="2"/>
                </p:cNvCxnSpPr>
                <p:nvPr/>
              </p:nvCxnSpPr>
              <p:spPr>
                <a:xfrm>
                  <a:off x="961281" y="5798687"/>
                  <a:ext cx="677989" cy="1424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直接连接符 1333">
                  <a:extLst>
                    <a:ext uri="{FF2B5EF4-FFF2-40B4-BE49-F238E27FC236}">
                      <a16:creationId xmlns:a16="http://schemas.microsoft.com/office/drawing/2014/main" id="{1CC4F974-3103-5084-5475-F15354EBB2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82" y="5282182"/>
                  <a:ext cx="1951627" cy="2772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5" name="直接连接符 1334">
                  <a:extLst>
                    <a:ext uri="{FF2B5EF4-FFF2-40B4-BE49-F238E27FC236}">
                      <a16:creationId xmlns:a16="http://schemas.microsoft.com/office/drawing/2014/main" id="{4F46CDCC-2DD4-A0E7-539B-D3B57814C377}"/>
                    </a:ext>
                  </a:extLst>
                </p:cNvPr>
                <p:cNvCxnSpPr>
                  <a:cxnSpLocks/>
                  <a:endCxn id="1325" idx="2"/>
                </p:cNvCxnSpPr>
                <p:nvPr/>
              </p:nvCxnSpPr>
              <p:spPr>
                <a:xfrm>
                  <a:off x="954190" y="5587182"/>
                  <a:ext cx="2189074" cy="2401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6" name="直接连接符 1335">
                  <a:extLst>
                    <a:ext uri="{FF2B5EF4-FFF2-40B4-BE49-F238E27FC236}">
                      <a16:creationId xmlns:a16="http://schemas.microsoft.com/office/drawing/2014/main" id="{3DD92B60-00E6-4F29-2C8D-5243FB3431B4}"/>
                    </a:ext>
                  </a:extLst>
                </p:cNvPr>
                <p:cNvCxnSpPr>
                  <a:cxnSpLocks/>
                  <a:endCxn id="1326" idx="2"/>
                </p:cNvCxnSpPr>
                <p:nvPr/>
              </p:nvCxnSpPr>
              <p:spPr>
                <a:xfrm>
                  <a:off x="954190" y="5953523"/>
                  <a:ext cx="2485962" cy="2072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7" name="直接连接符 1336">
                  <a:extLst>
                    <a:ext uri="{FF2B5EF4-FFF2-40B4-BE49-F238E27FC236}">
                      <a16:creationId xmlns:a16="http://schemas.microsoft.com/office/drawing/2014/main" id="{89EA8834-C57B-AB03-1ED5-C5790E1A41B1}"/>
                    </a:ext>
                  </a:extLst>
                </p:cNvPr>
                <p:cNvCxnSpPr>
                  <a:cxnSpLocks/>
                  <a:endCxn id="1327" idx="2"/>
                </p:cNvCxnSpPr>
                <p:nvPr/>
              </p:nvCxnSpPr>
              <p:spPr>
                <a:xfrm flipV="1">
                  <a:off x="981635" y="6246941"/>
                  <a:ext cx="2890317" cy="88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8" name="直接连接符 1337">
                  <a:extLst>
                    <a:ext uri="{FF2B5EF4-FFF2-40B4-BE49-F238E27FC236}">
                      <a16:creationId xmlns:a16="http://schemas.microsoft.com/office/drawing/2014/main" id="{19214C29-4B35-1CD3-644C-2FCDB4B65AE2}"/>
                    </a:ext>
                  </a:extLst>
                </p:cNvPr>
                <p:cNvCxnSpPr>
                  <a:cxnSpLocks/>
                  <a:endCxn id="1323" idx="4"/>
                </p:cNvCxnSpPr>
                <p:nvPr/>
              </p:nvCxnSpPr>
              <p:spPr>
                <a:xfrm flipV="1">
                  <a:off x="1322587" y="6521391"/>
                  <a:ext cx="0" cy="1325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9" name="直接连接符 1338">
                  <a:extLst>
                    <a:ext uri="{FF2B5EF4-FFF2-40B4-BE49-F238E27FC236}">
                      <a16:creationId xmlns:a16="http://schemas.microsoft.com/office/drawing/2014/main" id="{4384AD0B-D760-1CFD-8B3B-005E88BBD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02145" y="6157611"/>
                  <a:ext cx="0" cy="49632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0" name="直接连接符 1339">
                  <a:extLst>
                    <a:ext uri="{FF2B5EF4-FFF2-40B4-BE49-F238E27FC236}">
                      <a16:creationId xmlns:a16="http://schemas.microsoft.com/office/drawing/2014/main" id="{09448874-2ECC-E0FB-F867-2448DE0BAB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1228" y="5812935"/>
                  <a:ext cx="0" cy="86234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1" name="直接连接符 1340">
                  <a:extLst>
                    <a:ext uri="{FF2B5EF4-FFF2-40B4-BE49-F238E27FC236}">
                      <a16:creationId xmlns:a16="http://schemas.microsoft.com/office/drawing/2014/main" id="{C6C7945A-98FC-9C52-2DEB-7975F2910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004" y="5522350"/>
                  <a:ext cx="0" cy="114142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2" name="直接连接符 1341">
                  <a:extLst>
                    <a:ext uri="{FF2B5EF4-FFF2-40B4-BE49-F238E27FC236}">
                      <a16:creationId xmlns:a16="http://schemas.microsoft.com/office/drawing/2014/main" id="{1070FDD5-E9A6-EB83-2BA3-233437798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6704" y="5215112"/>
                  <a:ext cx="0" cy="146016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3" name="直接连接符 1342">
                  <a:extLst>
                    <a:ext uri="{FF2B5EF4-FFF2-40B4-BE49-F238E27FC236}">
                      <a16:creationId xmlns:a16="http://schemas.microsoft.com/office/drawing/2014/main" id="{CB7F7592-00E5-C12F-40B0-5181C56E4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3814" y="5016429"/>
                  <a:ext cx="0" cy="164734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4" name="直接连接符 1343">
                  <a:extLst>
                    <a:ext uri="{FF2B5EF4-FFF2-40B4-BE49-F238E27FC236}">
                      <a16:creationId xmlns:a16="http://schemas.microsoft.com/office/drawing/2014/main" id="{2677D3F7-54E0-6289-3863-58C14B8C4269}"/>
                    </a:ext>
                  </a:extLst>
                </p:cNvPr>
                <p:cNvCxnSpPr>
                  <a:cxnSpLocks/>
                  <a:endCxn id="1324" idx="4"/>
                </p:cNvCxnSpPr>
                <p:nvPr/>
              </p:nvCxnSpPr>
              <p:spPr>
                <a:xfrm flipV="1">
                  <a:off x="2943375" y="5349493"/>
                  <a:ext cx="1" cy="130444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5" name="直接连接符 1344">
                  <a:extLst>
                    <a:ext uri="{FF2B5EF4-FFF2-40B4-BE49-F238E27FC236}">
                      <a16:creationId xmlns:a16="http://schemas.microsoft.com/office/drawing/2014/main" id="{17B7DB6A-9FB6-91EA-E212-373A6DDF26FD}"/>
                    </a:ext>
                  </a:extLst>
                </p:cNvPr>
                <p:cNvCxnSpPr>
                  <a:cxnSpLocks/>
                  <a:endCxn id="1325" idx="4"/>
                </p:cNvCxnSpPr>
                <p:nvPr/>
              </p:nvCxnSpPr>
              <p:spPr>
                <a:xfrm flipV="1">
                  <a:off x="3195646" y="5655993"/>
                  <a:ext cx="1" cy="100777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6" name="直接连接符 1345">
                  <a:extLst>
                    <a:ext uri="{FF2B5EF4-FFF2-40B4-BE49-F238E27FC236}">
                      <a16:creationId xmlns:a16="http://schemas.microsoft.com/office/drawing/2014/main" id="{677EC8CE-8071-B858-EAB4-3D94AF3C7776}"/>
                    </a:ext>
                  </a:extLst>
                </p:cNvPr>
                <p:cNvCxnSpPr>
                  <a:cxnSpLocks/>
                  <a:endCxn id="1326" idx="0"/>
                </p:cNvCxnSpPr>
                <p:nvPr/>
              </p:nvCxnSpPr>
              <p:spPr>
                <a:xfrm flipV="1">
                  <a:off x="3492534" y="5929456"/>
                  <a:ext cx="1" cy="7244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7" name="直接连接符 1346">
                  <a:extLst>
                    <a:ext uri="{FF2B5EF4-FFF2-40B4-BE49-F238E27FC236}">
                      <a16:creationId xmlns:a16="http://schemas.microsoft.com/office/drawing/2014/main" id="{A6B4578A-9AA2-186E-E791-3F141B369538}"/>
                    </a:ext>
                  </a:extLst>
                </p:cNvPr>
                <p:cNvCxnSpPr>
                  <a:cxnSpLocks/>
                  <a:endCxn id="1327" idx="4"/>
                </p:cNvCxnSpPr>
                <p:nvPr/>
              </p:nvCxnSpPr>
              <p:spPr>
                <a:xfrm flipV="1">
                  <a:off x="3924335" y="6291734"/>
                  <a:ext cx="0" cy="35819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0" name="文本框 1349">
              <a:extLst>
                <a:ext uri="{FF2B5EF4-FFF2-40B4-BE49-F238E27FC236}">
                  <a16:creationId xmlns:a16="http://schemas.microsoft.com/office/drawing/2014/main" id="{578F73F5-515C-69A7-6155-D5E7DC0BCDA4}"/>
                </a:ext>
              </a:extLst>
            </p:cNvPr>
            <p:cNvSpPr txBox="1"/>
            <p:nvPr/>
          </p:nvSpPr>
          <p:spPr>
            <a:xfrm>
              <a:off x="3235866" y="633074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文本框 1350">
              <a:extLst>
                <a:ext uri="{FF2B5EF4-FFF2-40B4-BE49-F238E27FC236}">
                  <a16:creationId xmlns:a16="http://schemas.microsoft.com/office/drawing/2014/main" id="{211AFEA9-4B42-819E-5970-362BAD0E3F92}"/>
                </a:ext>
              </a:extLst>
            </p:cNvPr>
            <p:cNvSpPr txBox="1"/>
            <p:nvPr/>
          </p:nvSpPr>
          <p:spPr>
            <a:xfrm>
              <a:off x="4664989" y="6310566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文本框 1351">
              <a:extLst>
                <a:ext uri="{FF2B5EF4-FFF2-40B4-BE49-F238E27FC236}">
                  <a16:creationId xmlns:a16="http://schemas.microsoft.com/office/drawing/2014/main" id="{7F709B9C-F2C4-B8BE-8BC0-27B6CA7A5147}"/>
                </a:ext>
              </a:extLst>
            </p:cNvPr>
            <p:cNvSpPr txBox="1"/>
            <p:nvPr/>
          </p:nvSpPr>
          <p:spPr>
            <a:xfrm>
              <a:off x="7839189" y="629975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文本框 1352">
              <a:extLst>
                <a:ext uri="{FF2B5EF4-FFF2-40B4-BE49-F238E27FC236}">
                  <a16:creationId xmlns:a16="http://schemas.microsoft.com/office/drawing/2014/main" id="{A8451513-AF6B-AB12-5B9F-19B3BE9E9AC6}"/>
                </a:ext>
              </a:extLst>
            </p:cNvPr>
            <p:cNvSpPr txBox="1"/>
            <p:nvPr/>
          </p:nvSpPr>
          <p:spPr>
            <a:xfrm>
              <a:off x="2346040" y="2826569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inpute</a:t>
              </a:r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文本框 1353">
              <a:extLst>
                <a:ext uri="{FF2B5EF4-FFF2-40B4-BE49-F238E27FC236}">
                  <a16:creationId xmlns:a16="http://schemas.microsoft.com/office/drawing/2014/main" id="{76732C8C-3AE8-C1F8-D84D-0739FC6D2FEE}"/>
                </a:ext>
              </a:extLst>
            </p:cNvPr>
            <p:cNvSpPr txBox="1"/>
            <p:nvPr/>
          </p:nvSpPr>
          <p:spPr>
            <a:xfrm>
              <a:off x="2279792" y="3299441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文本框 1354">
              <a:extLst>
                <a:ext uri="{FF2B5EF4-FFF2-40B4-BE49-F238E27FC236}">
                  <a16:creationId xmlns:a16="http://schemas.microsoft.com/office/drawing/2014/main" id="{2A8A9DF3-72F6-FB71-3C5A-F1BF44517303}"/>
                </a:ext>
              </a:extLst>
            </p:cNvPr>
            <p:cNvSpPr txBox="1"/>
            <p:nvPr/>
          </p:nvSpPr>
          <p:spPr>
            <a:xfrm>
              <a:off x="2289112" y="4111373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文本框 1355">
              <a:extLst>
                <a:ext uri="{FF2B5EF4-FFF2-40B4-BE49-F238E27FC236}">
                  <a16:creationId xmlns:a16="http://schemas.microsoft.com/office/drawing/2014/main" id="{E9700BF8-2482-A233-A0DD-E0E5018B4F73}"/>
                </a:ext>
              </a:extLst>
            </p:cNvPr>
            <p:cNvSpPr txBox="1"/>
            <p:nvPr/>
          </p:nvSpPr>
          <p:spPr>
            <a:xfrm>
              <a:off x="2250620" y="5866513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trans_m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7" name="直接连接符 1356">
              <a:extLst>
                <a:ext uri="{FF2B5EF4-FFF2-40B4-BE49-F238E27FC236}">
                  <a16:creationId xmlns:a16="http://schemas.microsoft.com/office/drawing/2014/main" id="{A620D858-2D63-233B-23F5-A126F37696FB}"/>
                </a:ext>
              </a:extLst>
            </p:cNvPr>
            <p:cNvCxnSpPr/>
            <p:nvPr/>
          </p:nvCxnSpPr>
          <p:spPr>
            <a:xfrm>
              <a:off x="2661467" y="4945126"/>
              <a:ext cx="0" cy="371009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直接连接符 1357">
              <a:extLst>
                <a:ext uri="{FF2B5EF4-FFF2-40B4-BE49-F238E27FC236}">
                  <a16:creationId xmlns:a16="http://schemas.microsoft.com/office/drawing/2014/main" id="{5D22AE9C-D096-4D94-3D7D-7261C31C5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2394" y="6480569"/>
              <a:ext cx="321723" cy="6888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0" name="文本框 1359">
              <a:extLst>
                <a:ext uri="{FF2B5EF4-FFF2-40B4-BE49-F238E27FC236}">
                  <a16:creationId xmlns:a16="http://schemas.microsoft.com/office/drawing/2014/main" id="{7EAF9FBA-9AD5-A7DD-8311-BD6F2EAC2EFF}"/>
                </a:ext>
              </a:extLst>
            </p:cNvPr>
            <p:cNvSpPr txBox="1"/>
            <p:nvPr/>
          </p:nvSpPr>
          <p:spPr>
            <a:xfrm>
              <a:off x="4694852" y="6560471"/>
              <a:ext cx="23952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/>
                <a:t>电流波形查找表</a:t>
              </a:r>
              <a:endParaRPr lang="en-US" altLang="zh-CN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78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3B963-3C9E-7E24-C9DA-18C1C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ccsd</a:t>
            </a:r>
            <a:r>
              <a:rPr lang="en-US" altLang="zh-CN" sz="3200" dirty="0"/>
              <a:t> driver model 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FC5844-CB2C-BBC9-2F56-A43DA9CF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178" y="1752831"/>
            <a:ext cx="5965075" cy="3946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E295A8-6BF9-0D77-80D4-7A188B83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123"/>
            <a:ext cx="5886567" cy="39465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108C4C1-617A-31E0-3898-5039E4B41A41}"/>
              </a:ext>
            </a:extLst>
          </p:cNvPr>
          <p:cNvSpPr txBox="1"/>
          <p:nvPr/>
        </p:nvSpPr>
        <p:spPr>
          <a:xfrm>
            <a:off x="1156959" y="5671648"/>
            <a:ext cx="3303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+mj-ea"/>
                <a:ea typeface="+mj-ea"/>
              </a:rPr>
              <a:t>电流波形随</a:t>
            </a:r>
            <a:r>
              <a:rPr lang="en-US" altLang="zh-CN" sz="1600" b="1" dirty="0">
                <a:latin typeface="+mj-ea"/>
                <a:ea typeface="+mj-ea"/>
              </a:rPr>
              <a:t>output cap</a:t>
            </a:r>
            <a:r>
              <a:rPr lang="zh-CN" altLang="en-US" sz="1600" b="1" dirty="0">
                <a:latin typeface="+mj-ea"/>
                <a:ea typeface="+mj-ea"/>
              </a:rPr>
              <a:t>的变化</a:t>
            </a:r>
            <a:endParaRPr lang="en-US" altLang="zh-CN" sz="1600" b="1"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30A759-B74C-D65F-53D9-8CA5EEB5AEC2}"/>
              </a:ext>
            </a:extLst>
          </p:cNvPr>
          <p:cNvSpPr txBox="1"/>
          <p:nvPr/>
        </p:nvSpPr>
        <p:spPr>
          <a:xfrm>
            <a:off x="7427133" y="5699356"/>
            <a:ext cx="3303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+mj-ea"/>
                <a:ea typeface="+mj-ea"/>
              </a:rPr>
              <a:t>电流波形随</a:t>
            </a:r>
            <a:r>
              <a:rPr lang="en-US" altLang="zh-CN" sz="1600" b="1" dirty="0">
                <a:latin typeface="+mj-ea"/>
                <a:ea typeface="+mj-ea"/>
              </a:rPr>
              <a:t>input trans</a:t>
            </a:r>
            <a:r>
              <a:rPr lang="zh-CN" altLang="en-US" sz="1600" b="1" dirty="0">
                <a:latin typeface="+mj-ea"/>
                <a:ea typeface="+mj-ea"/>
              </a:rPr>
              <a:t>的变化</a:t>
            </a:r>
            <a:endParaRPr lang="en-US" altLang="zh-CN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420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07C73B-3358-E65B-1EBA-52DAE19E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B63233F-8B63-2CCB-EE63-443EDEA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ccsd</a:t>
            </a:r>
            <a:r>
              <a:rPr lang="en-US" altLang="zh-CN" sz="3200" dirty="0"/>
              <a:t> receiver model 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C81B0-6E83-137E-6BEC-80F2B05B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arc based:</a:t>
            </a:r>
          </a:p>
          <a:p>
            <a:pPr lvl="1"/>
            <a:r>
              <a:rPr lang="zh-CN" altLang="en-US" sz="1400" dirty="0"/>
              <a:t>定义在</a:t>
            </a:r>
            <a:r>
              <a:rPr lang="en-US" altLang="zh-CN" sz="1400" dirty="0"/>
              <a:t>timing arc</a:t>
            </a:r>
            <a:r>
              <a:rPr lang="zh-CN" altLang="en-US" sz="1400" dirty="0"/>
              <a:t>内，在</a:t>
            </a:r>
            <a:r>
              <a:rPr lang="en-US" altLang="zh-CN" sz="1400" dirty="0"/>
              <a:t>output pin</a:t>
            </a:r>
            <a:r>
              <a:rPr lang="zh-CN" altLang="en-US" sz="1400" dirty="0"/>
              <a:t>的</a:t>
            </a:r>
            <a:r>
              <a:rPr lang="en-US" altLang="zh-CN" sz="1400" dirty="0"/>
              <a:t>timing group</a:t>
            </a:r>
            <a:r>
              <a:rPr lang="zh-CN" altLang="en-US" sz="1400" dirty="0"/>
              <a:t>内找到</a:t>
            </a:r>
            <a:endParaRPr lang="en-US" altLang="zh-CN" sz="1400" dirty="0"/>
          </a:p>
          <a:p>
            <a:r>
              <a:rPr lang="en-US" altLang="zh-CN" sz="1800" dirty="0"/>
              <a:t>pin based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lvl="1"/>
            <a:r>
              <a:rPr lang="zh-CN" altLang="en-US" sz="1400" dirty="0"/>
              <a:t>定义在</a:t>
            </a:r>
            <a:r>
              <a:rPr lang="en-US" altLang="zh-CN" sz="1400" dirty="0"/>
              <a:t>pin group</a:t>
            </a:r>
            <a:r>
              <a:rPr lang="zh-CN" altLang="en-US" sz="1400" dirty="0"/>
              <a:t>内</a:t>
            </a:r>
            <a:endParaRPr lang="en-US" altLang="zh-CN" sz="1400" dirty="0"/>
          </a:p>
          <a:p>
            <a:r>
              <a:rPr lang="zh-CN" altLang="en-US" sz="1800" dirty="0"/>
              <a:t>同时定义时，使用</a:t>
            </a:r>
            <a:r>
              <a:rPr lang="en-US" altLang="zh-CN" sz="1800" dirty="0"/>
              <a:t>arc based</a:t>
            </a:r>
            <a:r>
              <a:rPr lang="zh-CN" altLang="en-US" sz="1800" dirty="0"/>
              <a:t>和</a:t>
            </a:r>
            <a:r>
              <a:rPr lang="en-US" altLang="zh-CN" sz="1800" dirty="0"/>
              <a:t>pin based</a:t>
            </a:r>
            <a:r>
              <a:rPr lang="zh-CN" altLang="en-US" sz="1800" dirty="0"/>
              <a:t>查表最</a:t>
            </a:r>
            <a:r>
              <a:rPr lang="en-US" altLang="zh-CN" sz="1800" dirty="0"/>
              <a:t>worst</a:t>
            </a:r>
            <a:r>
              <a:rPr lang="zh-CN" altLang="en-US" sz="1800" dirty="0"/>
              <a:t>值</a:t>
            </a:r>
            <a:endParaRPr lang="en-US" altLang="zh-CN" sz="1800" dirty="0"/>
          </a:p>
          <a:p>
            <a:r>
              <a:rPr lang="zh-CN" altLang="en-US" sz="1800" dirty="0"/>
              <a:t>查表方法：</a:t>
            </a:r>
            <a:endParaRPr lang="en-US" altLang="zh-CN" sz="1800" dirty="0"/>
          </a:p>
          <a:p>
            <a:pPr lvl="1"/>
            <a:r>
              <a:rPr lang="en-US" altLang="zh-CN" sz="1600" dirty="0"/>
              <a:t>index1: cxtrans1, cxtrans2</a:t>
            </a:r>
          </a:p>
          <a:p>
            <a:pPr lvl="1"/>
            <a:r>
              <a:rPr lang="en-US" altLang="zh-CN" sz="1600" dirty="0"/>
              <a:t>index2: </a:t>
            </a:r>
            <a:r>
              <a:rPr lang="zh-CN" altLang="en-US" sz="1600" dirty="0"/>
              <a:t>下级</a:t>
            </a:r>
            <a:r>
              <a:rPr lang="en-US" altLang="zh-CN" sz="1600" dirty="0"/>
              <a:t>lump cap </a:t>
            </a:r>
            <a:r>
              <a:rPr lang="zh-CN" altLang="en-US" sz="1600" dirty="0"/>
              <a:t>或者 </a:t>
            </a:r>
            <a:r>
              <a:rPr lang="en-US" altLang="zh-CN" sz="1600" dirty="0"/>
              <a:t>effective cap</a:t>
            </a:r>
            <a:endParaRPr lang="zh-CN" altLang="en-US" sz="1600" dirty="0"/>
          </a:p>
          <a:p>
            <a:endParaRPr lang="zh-CN" altLang="en-US" sz="1800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2E8F231-5BED-1B20-06A8-1403A4138727}"/>
              </a:ext>
            </a:extLst>
          </p:cNvPr>
          <p:cNvGrpSpPr/>
          <p:nvPr/>
        </p:nvGrpSpPr>
        <p:grpSpPr>
          <a:xfrm>
            <a:off x="7632700" y="1457326"/>
            <a:ext cx="4201903" cy="1870074"/>
            <a:chOff x="7632700" y="1457326"/>
            <a:chExt cx="4201903" cy="1870074"/>
          </a:xfrm>
        </p:grpSpPr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0283B51F-8C48-E781-6891-DA42B66ABE4E}"/>
                </a:ext>
              </a:extLst>
            </p:cNvPr>
            <p:cNvSpPr/>
            <p:nvPr/>
          </p:nvSpPr>
          <p:spPr>
            <a:xfrm>
              <a:off x="7632700" y="1457326"/>
              <a:ext cx="3725203" cy="1870074"/>
            </a:xfrm>
            <a:prstGeom prst="roundRect">
              <a:avLst>
                <a:gd name="adj" fmla="val 1029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409FC1C-975D-9BF3-0645-C0E60FAEC325}"/>
                    </a:ext>
                  </a:extLst>
                </p:cNvPr>
                <p:cNvSpPr txBox="1"/>
                <p:nvPr/>
              </p:nvSpPr>
              <p:spPr>
                <a:xfrm>
                  <a:off x="7789054" y="1534421"/>
                  <a:ext cx="404554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𝑠𝑙𝑒𝑤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𝑢𝑝𝑝𝑒𝑟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𝑝𝑐𝑡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𝑟𝑖𝑠𝑒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=0.7</m:t>
                      </m:r>
                    </m:oMath>
                  </a14:m>
                  <a:r>
                    <a:rPr lang="zh-CN" alt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409FC1C-975D-9BF3-0645-C0E60FAEC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054" y="1534421"/>
                  <a:ext cx="4045549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02B679F-7D72-0DD0-E268-65DD0F54013C}"/>
                    </a:ext>
                  </a:extLst>
                </p:cNvPr>
                <p:cNvSpPr txBox="1"/>
                <p:nvPr/>
              </p:nvSpPr>
              <p:spPr>
                <a:xfrm>
                  <a:off x="7789054" y="1998953"/>
                  <a:ext cx="404554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𝑠𝑙𝑒𝑤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𝑝𝑐𝑡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𝑟𝑖𝑠𝑒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=0.3</m:t>
                      </m:r>
                    </m:oMath>
                  </a14:m>
                  <a:r>
                    <a:rPr lang="zh-CN" alt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02B679F-7D72-0DD0-E268-65DD0F540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054" y="1998953"/>
                  <a:ext cx="4045549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586775F-0AA1-BC36-D4F5-522067D97A2C}"/>
                    </a:ext>
                  </a:extLst>
                </p:cNvPr>
                <p:cNvSpPr txBox="1"/>
                <p:nvPr/>
              </p:nvSpPr>
              <p:spPr>
                <a:xfrm>
                  <a:off x="7789054" y="2447948"/>
                  <a:ext cx="404554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𝑙𝑖𝑏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𝑠𝑙𝑒𝑤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𝑑𝑒𝑟𝑎𝑡𝑒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r>
                    <a:rPr lang="zh-CN" alt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586775F-0AA1-BC36-D4F5-522067D97A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054" y="2447948"/>
                  <a:ext cx="404554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CC204F17-339B-B699-F7A7-A225C0527E1F}"/>
                    </a:ext>
                  </a:extLst>
                </p:cNvPr>
                <p:cNvSpPr txBox="1"/>
                <p:nvPr/>
              </p:nvSpPr>
              <p:spPr>
                <a:xfrm>
                  <a:off x="7789054" y="2912479"/>
                  <a:ext cx="404554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𝑝𝑐𝑡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𝑟𝑖𝑠𝑒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r>
                    <a:rPr lang="zh-CN" alt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CC204F17-339B-B699-F7A7-A225C0527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054" y="2912479"/>
                  <a:ext cx="4045549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78BDBAF-68D9-BDB5-E08F-0D441198CE99}"/>
              </a:ext>
            </a:extLst>
          </p:cNvPr>
          <p:cNvGrpSpPr/>
          <p:nvPr/>
        </p:nvGrpSpPr>
        <p:grpSpPr>
          <a:xfrm>
            <a:off x="1036527" y="3746500"/>
            <a:ext cx="4767373" cy="3158476"/>
            <a:chOff x="1036527" y="3293071"/>
            <a:chExt cx="5402373" cy="361875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FE47D9D-CBED-B4A9-7DEB-2876F0FB53C7}"/>
                </a:ext>
              </a:extLst>
            </p:cNvPr>
            <p:cNvGrpSpPr/>
            <p:nvPr/>
          </p:nvGrpSpPr>
          <p:grpSpPr>
            <a:xfrm>
              <a:off x="1934018" y="3440204"/>
              <a:ext cx="4017200" cy="2956184"/>
              <a:chOff x="1924050" y="1571625"/>
              <a:chExt cx="4362450" cy="3000375"/>
            </a:xfrm>
          </p:grpSpPr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3DA0642A-6481-229E-E193-370D194FF836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14ECCF42-DBAE-5222-E93C-61FB1B89A7D1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C33C7BE2-E1D3-90B0-901E-620BE1390F58}"/>
                    </a:ext>
                  </a:extLst>
                </p:cNvPr>
                <p:cNvSpPr txBox="1"/>
                <p:nvPr/>
              </p:nvSpPr>
              <p:spPr>
                <a:xfrm>
                  <a:off x="5827625" y="6229285"/>
                  <a:ext cx="611275" cy="528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C33C7BE2-E1D3-90B0-901E-620BE1390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625" y="6229285"/>
                  <a:ext cx="611275" cy="5289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34C684EC-849C-8600-B0E0-EFCE5F7380C5}"/>
                    </a:ext>
                  </a:extLst>
                </p:cNvPr>
                <p:cNvSpPr txBox="1"/>
                <p:nvPr/>
              </p:nvSpPr>
              <p:spPr>
                <a:xfrm>
                  <a:off x="1386943" y="3293071"/>
                  <a:ext cx="611275" cy="528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34C684EC-849C-8600-B0E0-EFCE5F7380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943" y="3293071"/>
                  <a:ext cx="611275" cy="5289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70D6A0D-D015-2F8F-4078-76920F63D939}"/>
                </a:ext>
              </a:extLst>
            </p:cNvPr>
            <p:cNvCxnSpPr>
              <a:cxnSpLocks/>
            </p:cNvCxnSpPr>
            <p:nvPr/>
          </p:nvCxnSpPr>
          <p:spPr>
            <a:xfrm>
              <a:off x="1927859" y="4999265"/>
              <a:ext cx="4171949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60F2607-0887-9301-6353-2DE765719C88}"/>
                    </a:ext>
                  </a:extLst>
                </p:cNvPr>
                <p:cNvSpPr txBox="1"/>
                <p:nvPr/>
              </p:nvSpPr>
              <p:spPr>
                <a:xfrm>
                  <a:off x="1036527" y="4808171"/>
                  <a:ext cx="611275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60F2607-0887-9301-6353-2DE765719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527" y="4808171"/>
                  <a:ext cx="611275" cy="423154"/>
                </a:xfrm>
                <a:prstGeom prst="rect">
                  <a:avLst/>
                </a:prstGeom>
                <a:blipFill>
                  <a:blip r:embed="rId8"/>
                  <a:stretch>
                    <a:fillRect r="-46067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5904DEB-2C04-84BD-C90C-E16EF397C1B2}"/>
                </a:ext>
              </a:extLst>
            </p:cNvPr>
            <p:cNvSpPr/>
            <p:nvPr/>
          </p:nvSpPr>
          <p:spPr>
            <a:xfrm>
              <a:off x="1927860" y="3978051"/>
              <a:ext cx="3884840" cy="2409715"/>
            </a:xfrm>
            <a:custGeom>
              <a:avLst/>
              <a:gdLst>
                <a:gd name="connsiteX0" fmla="*/ 0 w 4138612"/>
                <a:gd name="connsiteY0" fmla="*/ 2409825 h 2409825"/>
                <a:gd name="connsiteX1" fmla="*/ 781050 w 4138612"/>
                <a:gd name="connsiteY1" fmla="*/ 2052637 h 2409825"/>
                <a:gd name="connsiteX2" fmla="*/ 1652587 w 4138612"/>
                <a:gd name="connsiteY2" fmla="*/ 1104900 h 2409825"/>
                <a:gd name="connsiteX3" fmla="*/ 2166937 w 4138612"/>
                <a:gd name="connsiteY3" fmla="*/ 909637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781050 w 4138612"/>
                <a:gd name="connsiteY1" fmla="*/ 2052637 h 2409825"/>
                <a:gd name="connsiteX2" fmla="*/ 1447800 w 4138612"/>
                <a:gd name="connsiteY2" fmla="*/ 1371600 h 2409825"/>
                <a:gd name="connsiteX3" fmla="*/ 2166937 w 4138612"/>
                <a:gd name="connsiteY3" fmla="*/ 909637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781050 w 4138612"/>
                <a:gd name="connsiteY1" fmla="*/ 2052637 h 2409825"/>
                <a:gd name="connsiteX2" fmla="*/ 1447800 w 4138612"/>
                <a:gd name="connsiteY2" fmla="*/ 1371600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781050 w 4138612"/>
                <a:gd name="connsiteY1" fmla="*/ 2052637 h 2409825"/>
                <a:gd name="connsiteX2" fmla="*/ 1447800 w 4138612"/>
                <a:gd name="connsiteY2" fmla="*/ 1371600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781050 w 4138612"/>
                <a:gd name="connsiteY1" fmla="*/ 2052637 h 2409825"/>
                <a:gd name="connsiteX2" fmla="*/ 1366837 w 4138612"/>
                <a:gd name="connsiteY2" fmla="*/ 1490662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633412 w 4138612"/>
                <a:gd name="connsiteY1" fmla="*/ 2181224 h 2409825"/>
                <a:gd name="connsiteX2" fmla="*/ 1366837 w 4138612"/>
                <a:gd name="connsiteY2" fmla="*/ 1490662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538162 w 4138612"/>
                <a:gd name="connsiteY1" fmla="*/ 2233611 h 2409825"/>
                <a:gd name="connsiteX2" fmla="*/ 1366837 w 4138612"/>
                <a:gd name="connsiteY2" fmla="*/ 1490662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38612"/>
                <a:gd name="connsiteY0" fmla="*/ 2409825 h 2409825"/>
                <a:gd name="connsiteX1" fmla="*/ 538162 w 4138612"/>
                <a:gd name="connsiteY1" fmla="*/ 2233611 h 2409825"/>
                <a:gd name="connsiteX2" fmla="*/ 1366837 w 4138612"/>
                <a:gd name="connsiteY2" fmla="*/ 1490662 h 2409825"/>
                <a:gd name="connsiteX3" fmla="*/ 2019300 w 4138612"/>
                <a:gd name="connsiteY3" fmla="*/ 1090612 h 2409825"/>
                <a:gd name="connsiteX4" fmla="*/ 3214687 w 4138612"/>
                <a:gd name="connsiteY4" fmla="*/ 204787 h 2409825"/>
                <a:gd name="connsiteX5" fmla="*/ 4138612 w 4138612"/>
                <a:gd name="connsiteY5" fmla="*/ 0 h 2409825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371599 w 4143374"/>
                <a:gd name="connsiteY2" fmla="*/ 1490662 h 2419350"/>
                <a:gd name="connsiteX3" fmla="*/ 2024062 w 4143374"/>
                <a:gd name="connsiteY3" fmla="*/ 1090612 h 2419350"/>
                <a:gd name="connsiteX4" fmla="*/ 3219449 w 4143374"/>
                <a:gd name="connsiteY4" fmla="*/ 204787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371599 w 4143374"/>
                <a:gd name="connsiteY2" fmla="*/ 1490662 h 2419350"/>
                <a:gd name="connsiteX3" fmla="*/ 2024062 w 4143374"/>
                <a:gd name="connsiteY3" fmla="*/ 1090612 h 2419350"/>
                <a:gd name="connsiteX4" fmla="*/ 3219449 w 4143374"/>
                <a:gd name="connsiteY4" fmla="*/ 204787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3219449 w 4143374"/>
                <a:gd name="connsiteY4" fmla="*/ 204787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3219449 w 4143374"/>
                <a:gd name="connsiteY4" fmla="*/ 204787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890837 w 4143374"/>
                <a:gd name="connsiteY4" fmla="*/ 4476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890837 w 4143374"/>
                <a:gd name="connsiteY4" fmla="*/ 4476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890837 w 4143374"/>
                <a:gd name="connsiteY4" fmla="*/ 4476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890837 w 4143374"/>
                <a:gd name="connsiteY4" fmla="*/ 4476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890837 w 4143374"/>
                <a:gd name="connsiteY4" fmla="*/ 4476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747962 w 4143374"/>
                <a:gd name="connsiteY4" fmla="*/ 54292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024062 w 4143374"/>
                <a:gd name="connsiteY3" fmla="*/ 1090612 h 2419350"/>
                <a:gd name="connsiteX4" fmla="*/ 2747962 w 4143374"/>
                <a:gd name="connsiteY4" fmla="*/ 54292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116137 w 4143374"/>
                <a:gd name="connsiteY3" fmla="*/ 1081087 h 2419350"/>
                <a:gd name="connsiteX4" fmla="*/ 2747962 w 4143374"/>
                <a:gd name="connsiteY4" fmla="*/ 54292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116137 w 4143374"/>
                <a:gd name="connsiteY3" fmla="*/ 1081087 h 2419350"/>
                <a:gd name="connsiteX4" fmla="*/ 2798762 w 4143374"/>
                <a:gd name="connsiteY4" fmla="*/ 463550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116137 w 4143374"/>
                <a:gd name="connsiteY3" fmla="*/ 1081087 h 2419350"/>
                <a:gd name="connsiteX4" fmla="*/ 2798762 w 4143374"/>
                <a:gd name="connsiteY4" fmla="*/ 463550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462087 w 4143374"/>
                <a:gd name="connsiteY2" fmla="*/ 1438275 h 2419350"/>
                <a:gd name="connsiteX3" fmla="*/ 2116137 w 4143374"/>
                <a:gd name="connsiteY3" fmla="*/ 1081087 h 2419350"/>
                <a:gd name="connsiteX4" fmla="*/ 2798762 w 4143374"/>
                <a:gd name="connsiteY4" fmla="*/ 463550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538287 w 4143374"/>
                <a:gd name="connsiteY2" fmla="*/ 1400175 h 2419350"/>
                <a:gd name="connsiteX3" fmla="*/ 2116137 w 4143374"/>
                <a:gd name="connsiteY3" fmla="*/ 1081087 h 2419350"/>
                <a:gd name="connsiteX4" fmla="*/ 2798762 w 4143374"/>
                <a:gd name="connsiteY4" fmla="*/ 463550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538287 w 4143374"/>
                <a:gd name="connsiteY2" fmla="*/ 1400175 h 2419350"/>
                <a:gd name="connsiteX3" fmla="*/ 2303462 w 4143374"/>
                <a:gd name="connsiteY3" fmla="*/ 931862 h 2419350"/>
                <a:gd name="connsiteX4" fmla="*/ 2798762 w 4143374"/>
                <a:gd name="connsiteY4" fmla="*/ 463550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538287 w 4143374"/>
                <a:gd name="connsiteY2" fmla="*/ 1400175 h 2419350"/>
                <a:gd name="connsiteX3" fmla="*/ 2303462 w 4143374"/>
                <a:gd name="connsiteY3" fmla="*/ 931862 h 2419350"/>
                <a:gd name="connsiteX4" fmla="*/ 2963862 w 4143374"/>
                <a:gd name="connsiteY4" fmla="*/ 371475 h 2419350"/>
                <a:gd name="connsiteX5" fmla="*/ 4143374 w 4143374"/>
                <a:gd name="connsiteY5" fmla="*/ 0 h 2419350"/>
                <a:gd name="connsiteX0" fmla="*/ 0 w 4143374"/>
                <a:gd name="connsiteY0" fmla="*/ 2419350 h 2419350"/>
                <a:gd name="connsiteX1" fmla="*/ 542924 w 4143374"/>
                <a:gd name="connsiteY1" fmla="*/ 2233611 h 2419350"/>
                <a:gd name="connsiteX2" fmla="*/ 1538287 w 4143374"/>
                <a:gd name="connsiteY2" fmla="*/ 1400175 h 2419350"/>
                <a:gd name="connsiteX3" fmla="*/ 2303462 w 4143374"/>
                <a:gd name="connsiteY3" fmla="*/ 931862 h 2419350"/>
                <a:gd name="connsiteX4" fmla="*/ 2963862 w 4143374"/>
                <a:gd name="connsiteY4" fmla="*/ 371475 h 2419350"/>
                <a:gd name="connsiteX5" fmla="*/ 4143374 w 4143374"/>
                <a:gd name="connsiteY5" fmla="*/ 0 h 2419350"/>
                <a:gd name="connsiteX0" fmla="*/ 0 w 4143374"/>
                <a:gd name="connsiteY0" fmla="*/ 2420200 h 2420200"/>
                <a:gd name="connsiteX1" fmla="*/ 542924 w 4143374"/>
                <a:gd name="connsiteY1" fmla="*/ 2234461 h 2420200"/>
                <a:gd name="connsiteX2" fmla="*/ 1538287 w 4143374"/>
                <a:gd name="connsiteY2" fmla="*/ 1401025 h 2420200"/>
                <a:gd name="connsiteX3" fmla="*/ 2303462 w 4143374"/>
                <a:gd name="connsiteY3" fmla="*/ 932712 h 2420200"/>
                <a:gd name="connsiteX4" fmla="*/ 2963862 w 4143374"/>
                <a:gd name="connsiteY4" fmla="*/ 372325 h 2420200"/>
                <a:gd name="connsiteX5" fmla="*/ 4143374 w 4143374"/>
                <a:gd name="connsiteY5" fmla="*/ 850 h 2420200"/>
                <a:gd name="connsiteX0" fmla="*/ 0 w 4143374"/>
                <a:gd name="connsiteY0" fmla="*/ 2420200 h 2420200"/>
                <a:gd name="connsiteX1" fmla="*/ 542924 w 4143374"/>
                <a:gd name="connsiteY1" fmla="*/ 2234461 h 2420200"/>
                <a:gd name="connsiteX2" fmla="*/ 1538287 w 4143374"/>
                <a:gd name="connsiteY2" fmla="*/ 1432775 h 2420200"/>
                <a:gd name="connsiteX3" fmla="*/ 2303462 w 4143374"/>
                <a:gd name="connsiteY3" fmla="*/ 932712 h 2420200"/>
                <a:gd name="connsiteX4" fmla="*/ 2963862 w 4143374"/>
                <a:gd name="connsiteY4" fmla="*/ 372325 h 2420200"/>
                <a:gd name="connsiteX5" fmla="*/ 4143374 w 4143374"/>
                <a:gd name="connsiteY5" fmla="*/ 850 h 2420200"/>
                <a:gd name="connsiteX0" fmla="*/ 0 w 4143374"/>
                <a:gd name="connsiteY0" fmla="*/ 2420039 h 2420039"/>
                <a:gd name="connsiteX1" fmla="*/ 542924 w 4143374"/>
                <a:gd name="connsiteY1" fmla="*/ 2234300 h 2420039"/>
                <a:gd name="connsiteX2" fmla="*/ 1538287 w 4143374"/>
                <a:gd name="connsiteY2" fmla="*/ 1432614 h 2420039"/>
                <a:gd name="connsiteX3" fmla="*/ 2284412 w 4143374"/>
                <a:gd name="connsiteY3" fmla="*/ 977001 h 2420039"/>
                <a:gd name="connsiteX4" fmla="*/ 2963862 w 4143374"/>
                <a:gd name="connsiteY4" fmla="*/ 372164 h 2420039"/>
                <a:gd name="connsiteX5" fmla="*/ 4143374 w 4143374"/>
                <a:gd name="connsiteY5" fmla="*/ 689 h 2420039"/>
                <a:gd name="connsiteX0" fmla="*/ 0 w 4143374"/>
                <a:gd name="connsiteY0" fmla="*/ 2420039 h 2420039"/>
                <a:gd name="connsiteX1" fmla="*/ 542924 w 4143374"/>
                <a:gd name="connsiteY1" fmla="*/ 2234300 h 2420039"/>
                <a:gd name="connsiteX2" fmla="*/ 1538287 w 4143374"/>
                <a:gd name="connsiteY2" fmla="*/ 1432614 h 2420039"/>
                <a:gd name="connsiteX3" fmla="*/ 2284412 w 4143374"/>
                <a:gd name="connsiteY3" fmla="*/ 977001 h 2420039"/>
                <a:gd name="connsiteX4" fmla="*/ 2963862 w 4143374"/>
                <a:gd name="connsiteY4" fmla="*/ 372164 h 2420039"/>
                <a:gd name="connsiteX5" fmla="*/ 4143374 w 4143374"/>
                <a:gd name="connsiteY5" fmla="*/ 689 h 2420039"/>
                <a:gd name="connsiteX0" fmla="*/ 0 w 4143374"/>
                <a:gd name="connsiteY0" fmla="*/ 2420225 h 2420225"/>
                <a:gd name="connsiteX1" fmla="*/ 542924 w 4143374"/>
                <a:gd name="connsiteY1" fmla="*/ 2234486 h 2420225"/>
                <a:gd name="connsiteX2" fmla="*/ 1538287 w 4143374"/>
                <a:gd name="connsiteY2" fmla="*/ 1432800 h 2420225"/>
                <a:gd name="connsiteX3" fmla="*/ 2284412 w 4143374"/>
                <a:gd name="connsiteY3" fmla="*/ 977187 h 2420225"/>
                <a:gd name="connsiteX4" fmla="*/ 3078162 w 4143374"/>
                <a:gd name="connsiteY4" fmla="*/ 321550 h 2420225"/>
                <a:gd name="connsiteX5" fmla="*/ 4143374 w 4143374"/>
                <a:gd name="connsiteY5" fmla="*/ 875 h 2420225"/>
                <a:gd name="connsiteX0" fmla="*/ 0 w 4143374"/>
                <a:gd name="connsiteY0" fmla="*/ 2420527 h 2420527"/>
                <a:gd name="connsiteX1" fmla="*/ 542924 w 4143374"/>
                <a:gd name="connsiteY1" fmla="*/ 2234788 h 2420527"/>
                <a:gd name="connsiteX2" fmla="*/ 1538287 w 4143374"/>
                <a:gd name="connsiteY2" fmla="*/ 1433102 h 2420527"/>
                <a:gd name="connsiteX3" fmla="*/ 2284412 w 4143374"/>
                <a:gd name="connsiteY3" fmla="*/ 977489 h 2420527"/>
                <a:gd name="connsiteX4" fmla="*/ 3078162 w 4143374"/>
                <a:gd name="connsiteY4" fmla="*/ 321852 h 2420527"/>
                <a:gd name="connsiteX5" fmla="*/ 4143374 w 4143374"/>
                <a:gd name="connsiteY5" fmla="*/ 1177 h 2420527"/>
                <a:gd name="connsiteX0" fmla="*/ 0 w 4143374"/>
                <a:gd name="connsiteY0" fmla="*/ 2420213 h 2420213"/>
                <a:gd name="connsiteX1" fmla="*/ 542924 w 4143374"/>
                <a:gd name="connsiteY1" fmla="*/ 2234474 h 2420213"/>
                <a:gd name="connsiteX2" fmla="*/ 1538287 w 4143374"/>
                <a:gd name="connsiteY2" fmla="*/ 1432788 h 2420213"/>
                <a:gd name="connsiteX3" fmla="*/ 2284412 w 4143374"/>
                <a:gd name="connsiteY3" fmla="*/ 977175 h 2420213"/>
                <a:gd name="connsiteX4" fmla="*/ 3265639 w 4143374"/>
                <a:gd name="connsiteY4" fmla="*/ 372894 h 2420213"/>
                <a:gd name="connsiteX5" fmla="*/ 4143374 w 4143374"/>
                <a:gd name="connsiteY5" fmla="*/ 863 h 2420213"/>
                <a:gd name="connsiteX0" fmla="*/ 0 w 4772758"/>
                <a:gd name="connsiteY0" fmla="*/ 2389308 h 2389308"/>
                <a:gd name="connsiteX1" fmla="*/ 542924 w 4772758"/>
                <a:gd name="connsiteY1" fmla="*/ 2203569 h 2389308"/>
                <a:gd name="connsiteX2" fmla="*/ 1538287 w 4772758"/>
                <a:gd name="connsiteY2" fmla="*/ 1401883 h 2389308"/>
                <a:gd name="connsiteX3" fmla="*/ 2284412 w 4772758"/>
                <a:gd name="connsiteY3" fmla="*/ 946270 h 2389308"/>
                <a:gd name="connsiteX4" fmla="*/ 3265639 w 4772758"/>
                <a:gd name="connsiteY4" fmla="*/ 341989 h 2389308"/>
                <a:gd name="connsiteX5" fmla="*/ 4772758 w 4772758"/>
                <a:gd name="connsiteY5" fmla="*/ 771 h 2389308"/>
                <a:gd name="connsiteX0" fmla="*/ 0 w 4772758"/>
                <a:gd name="connsiteY0" fmla="*/ 2389182 h 2389182"/>
                <a:gd name="connsiteX1" fmla="*/ 542924 w 4772758"/>
                <a:gd name="connsiteY1" fmla="*/ 2203443 h 2389182"/>
                <a:gd name="connsiteX2" fmla="*/ 1538287 w 4772758"/>
                <a:gd name="connsiteY2" fmla="*/ 1401757 h 2389182"/>
                <a:gd name="connsiteX3" fmla="*/ 2284412 w 4772758"/>
                <a:gd name="connsiteY3" fmla="*/ 946144 h 2389182"/>
                <a:gd name="connsiteX4" fmla="*/ 3399550 w 4772758"/>
                <a:gd name="connsiteY4" fmla="*/ 382948 h 2389182"/>
                <a:gd name="connsiteX5" fmla="*/ 4772758 w 4772758"/>
                <a:gd name="connsiteY5" fmla="*/ 645 h 2389182"/>
                <a:gd name="connsiteX0" fmla="*/ 0 w 5120928"/>
                <a:gd name="connsiteY0" fmla="*/ 2409682 h 2409682"/>
                <a:gd name="connsiteX1" fmla="*/ 542924 w 5120928"/>
                <a:gd name="connsiteY1" fmla="*/ 2223943 h 2409682"/>
                <a:gd name="connsiteX2" fmla="*/ 1538287 w 5120928"/>
                <a:gd name="connsiteY2" fmla="*/ 1422257 h 2409682"/>
                <a:gd name="connsiteX3" fmla="*/ 2284412 w 5120928"/>
                <a:gd name="connsiteY3" fmla="*/ 966644 h 2409682"/>
                <a:gd name="connsiteX4" fmla="*/ 3399550 w 5120928"/>
                <a:gd name="connsiteY4" fmla="*/ 403448 h 2409682"/>
                <a:gd name="connsiteX5" fmla="*/ 5120928 w 5120928"/>
                <a:gd name="connsiteY5" fmla="*/ 603 h 2409682"/>
                <a:gd name="connsiteX0" fmla="*/ 0 w 5120928"/>
                <a:gd name="connsiteY0" fmla="*/ 2409603 h 2409603"/>
                <a:gd name="connsiteX1" fmla="*/ 542924 w 5120928"/>
                <a:gd name="connsiteY1" fmla="*/ 2223864 h 2409603"/>
                <a:gd name="connsiteX2" fmla="*/ 1538287 w 5120928"/>
                <a:gd name="connsiteY2" fmla="*/ 1422178 h 2409603"/>
                <a:gd name="connsiteX3" fmla="*/ 2284412 w 5120928"/>
                <a:gd name="connsiteY3" fmla="*/ 966565 h 2409603"/>
                <a:gd name="connsiteX4" fmla="*/ 3439723 w 5120928"/>
                <a:gd name="connsiteY4" fmla="*/ 444453 h 2409603"/>
                <a:gd name="connsiteX5" fmla="*/ 5120928 w 5120928"/>
                <a:gd name="connsiteY5" fmla="*/ 524 h 2409603"/>
                <a:gd name="connsiteX0" fmla="*/ 0 w 5120928"/>
                <a:gd name="connsiteY0" fmla="*/ 2409608 h 2409608"/>
                <a:gd name="connsiteX1" fmla="*/ 542924 w 5120928"/>
                <a:gd name="connsiteY1" fmla="*/ 2223869 h 2409608"/>
                <a:gd name="connsiteX2" fmla="*/ 1538287 w 5120928"/>
                <a:gd name="connsiteY2" fmla="*/ 1422183 h 2409608"/>
                <a:gd name="connsiteX3" fmla="*/ 2404934 w 5120928"/>
                <a:gd name="connsiteY3" fmla="*/ 987112 h 2409608"/>
                <a:gd name="connsiteX4" fmla="*/ 3439723 w 5120928"/>
                <a:gd name="connsiteY4" fmla="*/ 444458 h 2409608"/>
                <a:gd name="connsiteX5" fmla="*/ 5120928 w 5120928"/>
                <a:gd name="connsiteY5" fmla="*/ 529 h 2409608"/>
                <a:gd name="connsiteX0" fmla="*/ 0 w 5120928"/>
                <a:gd name="connsiteY0" fmla="*/ 2409608 h 2409608"/>
                <a:gd name="connsiteX1" fmla="*/ 542924 w 5120928"/>
                <a:gd name="connsiteY1" fmla="*/ 2223869 h 2409608"/>
                <a:gd name="connsiteX2" fmla="*/ 1538287 w 5120928"/>
                <a:gd name="connsiteY2" fmla="*/ 1422183 h 2409608"/>
                <a:gd name="connsiteX3" fmla="*/ 2404934 w 5120928"/>
                <a:gd name="connsiteY3" fmla="*/ 987112 h 2409608"/>
                <a:gd name="connsiteX4" fmla="*/ 3600416 w 5120928"/>
                <a:gd name="connsiteY4" fmla="*/ 444458 h 2409608"/>
                <a:gd name="connsiteX5" fmla="*/ 5120928 w 5120928"/>
                <a:gd name="connsiteY5" fmla="*/ 529 h 2409608"/>
                <a:gd name="connsiteX0" fmla="*/ 0 w 5120928"/>
                <a:gd name="connsiteY0" fmla="*/ 2409666 h 2409666"/>
                <a:gd name="connsiteX1" fmla="*/ 542924 w 5120928"/>
                <a:gd name="connsiteY1" fmla="*/ 2223927 h 2409666"/>
                <a:gd name="connsiteX2" fmla="*/ 1538287 w 5120928"/>
                <a:gd name="connsiteY2" fmla="*/ 1422241 h 2409666"/>
                <a:gd name="connsiteX3" fmla="*/ 2404934 w 5120928"/>
                <a:gd name="connsiteY3" fmla="*/ 987170 h 2409666"/>
                <a:gd name="connsiteX4" fmla="*/ 3600416 w 5120928"/>
                <a:gd name="connsiteY4" fmla="*/ 444516 h 2409666"/>
                <a:gd name="connsiteX5" fmla="*/ 5120928 w 5120928"/>
                <a:gd name="connsiteY5" fmla="*/ 587 h 2409666"/>
                <a:gd name="connsiteX0" fmla="*/ 0 w 5120928"/>
                <a:gd name="connsiteY0" fmla="*/ 2409714 h 2409714"/>
                <a:gd name="connsiteX1" fmla="*/ 542924 w 5120928"/>
                <a:gd name="connsiteY1" fmla="*/ 2223975 h 2409714"/>
                <a:gd name="connsiteX2" fmla="*/ 1538287 w 5120928"/>
                <a:gd name="connsiteY2" fmla="*/ 1422289 h 2409714"/>
                <a:gd name="connsiteX3" fmla="*/ 2404934 w 5120928"/>
                <a:gd name="connsiteY3" fmla="*/ 987218 h 2409714"/>
                <a:gd name="connsiteX4" fmla="*/ 3506678 w 5120928"/>
                <a:gd name="connsiteY4" fmla="*/ 424022 h 2409714"/>
                <a:gd name="connsiteX5" fmla="*/ 5120928 w 5120928"/>
                <a:gd name="connsiteY5" fmla="*/ 635 h 240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0928" h="2409714">
                  <a:moveTo>
                    <a:pt x="0" y="2409714"/>
                  </a:moveTo>
                  <a:cubicBezTo>
                    <a:pt x="128984" y="2406538"/>
                    <a:pt x="286543" y="2388546"/>
                    <a:pt x="542924" y="2223975"/>
                  </a:cubicBezTo>
                  <a:cubicBezTo>
                    <a:pt x="799305" y="2059404"/>
                    <a:pt x="1227952" y="1628415"/>
                    <a:pt x="1538287" y="1422289"/>
                  </a:cubicBezTo>
                  <a:cubicBezTo>
                    <a:pt x="1848622" y="1216163"/>
                    <a:pt x="2076869" y="1153596"/>
                    <a:pt x="2404934" y="987218"/>
                  </a:cubicBezTo>
                  <a:cubicBezTo>
                    <a:pt x="2732999" y="820840"/>
                    <a:pt x="3064453" y="614761"/>
                    <a:pt x="3506678" y="424022"/>
                  </a:cubicBezTo>
                  <a:cubicBezTo>
                    <a:pt x="3959344" y="228779"/>
                    <a:pt x="4851847" y="-14050"/>
                    <a:pt x="5120928" y="63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D339FED-DBC4-C867-F9C3-8B0E1AA68E9E}"/>
                    </a:ext>
                  </a:extLst>
                </p:cNvPr>
                <p:cNvSpPr txBox="1"/>
                <p:nvPr/>
              </p:nvSpPr>
              <p:spPr>
                <a:xfrm>
                  <a:off x="1298672" y="3678430"/>
                  <a:ext cx="611275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D339FED-DBC4-C867-F9C3-8B0E1AA68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72" y="3678430"/>
                  <a:ext cx="611275" cy="423154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71230B9-D8D4-0A01-E584-E7587FB4E409}"/>
                </a:ext>
              </a:extLst>
            </p:cNvPr>
            <p:cNvCxnSpPr>
              <a:cxnSpLocks/>
            </p:cNvCxnSpPr>
            <p:nvPr/>
          </p:nvCxnSpPr>
          <p:spPr>
            <a:xfrm>
              <a:off x="1934018" y="3910700"/>
              <a:ext cx="3893607" cy="56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6D89960-9D6A-4C2D-DAD8-1E4CFC814C34}"/>
                </a:ext>
              </a:extLst>
            </p:cNvPr>
            <p:cNvSpPr txBox="1"/>
            <p:nvPr/>
          </p:nvSpPr>
          <p:spPr>
            <a:xfrm>
              <a:off x="2145250" y="6488668"/>
              <a:ext cx="3594736" cy="42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+mj-ea"/>
                  <a:ea typeface="+mj-ea"/>
                </a:rPr>
                <a:t>receiver pin waveform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18FFAFF-26F3-5FE1-D5D6-60C3D026520E}"/>
                </a:ext>
              </a:extLst>
            </p:cNvPr>
            <p:cNvCxnSpPr>
              <a:cxnSpLocks/>
            </p:cNvCxnSpPr>
            <p:nvPr/>
          </p:nvCxnSpPr>
          <p:spPr>
            <a:xfrm>
              <a:off x="1927859" y="5437908"/>
              <a:ext cx="1118221" cy="177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46BBC68-36DF-3827-E322-5419265DFCA1}"/>
                </a:ext>
              </a:extLst>
            </p:cNvPr>
            <p:cNvCxnSpPr>
              <a:cxnSpLocks/>
            </p:cNvCxnSpPr>
            <p:nvPr/>
          </p:nvCxnSpPr>
          <p:spPr>
            <a:xfrm>
              <a:off x="1927859" y="4512267"/>
              <a:ext cx="2465833" cy="309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F706289-BBD5-EE25-45DB-CAC032A71225}"/>
                    </a:ext>
                  </a:extLst>
                </p:cNvPr>
                <p:cNvSpPr txBox="1"/>
                <p:nvPr/>
              </p:nvSpPr>
              <p:spPr>
                <a:xfrm>
                  <a:off x="1049206" y="5244194"/>
                  <a:ext cx="611275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F706289-BBD5-EE25-45DB-CAC032A71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206" y="5244194"/>
                  <a:ext cx="611275" cy="423154"/>
                </a:xfrm>
                <a:prstGeom prst="rect">
                  <a:avLst/>
                </a:prstGeom>
                <a:blipFill>
                  <a:blip r:embed="rId10"/>
                  <a:stretch>
                    <a:fillRect r="-47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AE9BEA09-514F-206B-3973-9D6204C9EC78}"/>
                    </a:ext>
                  </a:extLst>
                </p:cNvPr>
                <p:cNvSpPr txBox="1"/>
                <p:nvPr/>
              </p:nvSpPr>
              <p:spPr>
                <a:xfrm>
                  <a:off x="1054740" y="4285285"/>
                  <a:ext cx="611275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0.7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AE9BEA09-514F-206B-3973-9D6204C9E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40" y="4285285"/>
                  <a:ext cx="611275" cy="423154"/>
                </a:xfrm>
                <a:prstGeom prst="rect">
                  <a:avLst/>
                </a:prstGeom>
                <a:blipFill>
                  <a:blip r:embed="rId11"/>
                  <a:stretch>
                    <a:fillRect r="-47727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4094CEB-7919-5F37-6772-6A3C52C6EFA0}"/>
                    </a:ext>
                  </a:extLst>
                </p:cNvPr>
                <p:cNvSpPr txBox="1"/>
                <p:nvPr/>
              </p:nvSpPr>
              <p:spPr>
                <a:xfrm>
                  <a:off x="4613020" y="5544907"/>
                  <a:ext cx="611275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𝑢𝑠𝑒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4094CEB-7919-5F37-6772-6A3C52C6E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020" y="5544907"/>
                  <a:ext cx="611275" cy="423154"/>
                </a:xfrm>
                <a:prstGeom prst="rect">
                  <a:avLst/>
                </a:prstGeom>
                <a:blipFill>
                  <a:blip r:embed="rId12"/>
                  <a:stretch>
                    <a:fillRect r="-511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CA3A964-3471-846B-C3EF-1B25CF3048B7}"/>
                    </a:ext>
                  </a:extLst>
                </p:cNvPr>
                <p:cNvSpPr txBox="1"/>
                <p:nvPr/>
              </p:nvSpPr>
              <p:spPr>
                <a:xfrm>
                  <a:off x="4685870" y="4331655"/>
                  <a:ext cx="896506" cy="423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𝑢𝑠𝑒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CA3A964-3471-846B-C3EF-1B25CF30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870" y="4331655"/>
                  <a:ext cx="896506" cy="423154"/>
                </a:xfrm>
                <a:prstGeom prst="rect">
                  <a:avLst/>
                </a:prstGeom>
                <a:blipFill>
                  <a:blip r:embed="rId13"/>
                  <a:stretch>
                    <a:fillRect r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33F8464A-EC35-A1C4-FBF9-6297ED89C313}"/>
                    </a:ext>
                  </a:extLst>
                </p:cNvPr>
                <p:cNvSpPr txBox="1"/>
                <p:nvPr/>
              </p:nvSpPr>
              <p:spPr>
                <a:xfrm>
                  <a:off x="2851672" y="6087263"/>
                  <a:ext cx="896506" cy="3526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33F8464A-EC35-A1C4-FBF9-6297ED89C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672" y="6087263"/>
                  <a:ext cx="896506" cy="35262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AE6A7CE0-4C92-8F60-0386-6E3C3A044C04}"/>
                    </a:ext>
                  </a:extLst>
                </p:cNvPr>
                <p:cNvSpPr txBox="1"/>
                <p:nvPr/>
              </p:nvSpPr>
              <p:spPr>
                <a:xfrm>
                  <a:off x="3387564" y="6070281"/>
                  <a:ext cx="896506" cy="3526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AE6A7CE0-4C92-8F60-0386-6E3C3A04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564" y="6070281"/>
                  <a:ext cx="896506" cy="35262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8DDD118-E06A-BA6B-75A3-44291ABA0FFD}"/>
              </a:ext>
            </a:extLst>
          </p:cNvPr>
          <p:cNvCxnSpPr>
            <a:cxnSpLocks/>
          </p:cNvCxnSpPr>
          <p:nvPr/>
        </p:nvCxnSpPr>
        <p:spPr>
          <a:xfrm flipH="1">
            <a:off x="2763576" y="5624513"/>
            <a:ext cx="20782" cy="8230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3F4D8F5-4312-6418-4C1C-BBE1B99FB1B3}"/>
              </a:ext>
            </a:extLst>
          </p:cNvPr>
          <p:cNvCxnSpPr>
            <a:cxnSpLocks/>
          </p:cNvCxnSpPr>
          <p:nvPr/>
        </p:nvCxnSpPr>
        <p:spPr>
          <a:xfrm flipH="1">
            <a:off x="3275515" y="5228155"/>
            <a:ext cx="5179" cy="11782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E95EC0BA-F80F-204F-1F03-BCA907EF950C}"/>
              </a:ext>
            </a:extLst>
          </p:cNvPr>
          <p:cNvCxnSpPr>
            <a:cxnSpLocks/>
          </p:cNvCxnSpPr>
          <p:nvPr/>
        </p:nvCxnSpPr>
        <p:spPr>
          <a:xfrm>
            <a:off x="3999088" y="4856636"/>
            <a:ext cx="15807" cy="15984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2B07A1D-C396-D3C5-F955-E08D4AB6FAEC}"/>
              </a:ext>
            </a:extLst>
          </p:cNvPr>
          <p:cNvGrpSpPr/>
          <p:nvPr/>
        </p:nvGrpSpPr>
        <p:grpSpPr>
          <a:xfrm>
            <a:off x="5142384" y="4364348"/>
            <a:ext cx="7523123" cy="1727613"/>
            <a:chOff x="5109829" y="4402588"/>
            <a:chExt cx="7523123" cy="1727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A07AF62-028A-F63B-DD06-7EB616FCA5A7}"/>
                    </a:ext>
                  </a:extLst>
                </p:cNvPr>
                <p:cNvSpPr txBox="1"/>
                <p:nvPr/>
              </p:nvSpPr>
              <p:spPr>
                <a:xfrm>
                  <a:off x="5317081" y="4402588"/>
                  <a:ext cx="7002428" cy="4757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200" i="1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𝑥𝑡𝑟𝑎𝑛𝑠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1∗</m:t>
                        </m: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𝑢𝑝𝑝𝑒𝑟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𝑙𝑜𝑤𝑒𝑟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𝑙𝑖𝑏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𝑑𝑒𝑟𝑎𝑡𝑒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𝑙𝑜𝑤𝑒𝑟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A07AF62-028A-F63B-DD06-7EB616FCA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081" y="4402588"/>
                  <a:ext cx="7002428" cy="475708"/>
                </a:xfrm>
                <a:prstGeom prst="rect">
                  <a:avLst/>
                </a:prstGeom>
                <a:blipFill>
                  <a:blip r:embed="rId16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7AFBAA56-4A6A-52C9-9992-FD176FCCA0F9}"/>
                    </a:ext>
                  </a:extLst>
                </p:cNvPr>
                <p:cNvSpPr txBox="1"/>
                <p:nvPr/>
              </p:nvSpPr>
              <p:spPr>
                <a:xfrm>
                  <a:off x="5109829" y="5318324"/>
                  <a:ext cx="7523123" cy="4757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𝑐𝑥𝑡𝑟𝑎𝑛𝑠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2=∆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2∗</m:t>
                        </m: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𝑢𝑝𝑝𝑒𝑟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𝑙𝑜𝑤𝑒𝑟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𝑙𝑖𝑏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𝑑𝑒𝑟𝑎𝑡𝑒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𝑠𝑙𝑒𝑤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𝑢𝑝𝑝𝑒𝑟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𝑝𝑐𝑡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7AFBAA56-4A6A-52C9-9992-FD176FCCA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829" y="5318324"/>
                  <a:ext cx="7523123" cy="475708"/>
                </a:xfrm>
                <a:prstGeom prst="rect">
                  <a:avLst/>
                </a:prstGeom>
                <a:blipFill>
                  <a:blip r:embed="rId17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C1FCD47-AF58-CAB8-6E6F-E05C03FF00E0}"/>
                    </a:ext>
                  </a:extLst>
                </p:cNvPr>
                <p:cNvSpPr txBox="1"/>
                <p:nvPr/>
              </p:nvSpPr>
              <p:spPr>
                <a:xfrm>
                  <a:off x="6144756" y="4763945"/>
                  <a:ext cx="4994645" cy="4653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1∗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0.7−0.3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0.5∗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0.5−0.3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C1FCD47-AF58-CAB8-6E6F-E05C03FF0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4756" y="4763945"/>
                  <a:ext cx="4994645" cy="4653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E0524A3F-6855-94DF-0E8C-ED17B2B85206}"/>
                    </a:ext>
                  </a:extLst>
                </p:cNvPr>
                <p:cNvSpPr txBox="1"/>
                <p:nvPr/>
              </p:nvSpPr>
              <p:spPr>
                <a:xfrm>
                  <a:off x="6164073" y="5664881"/>
                  <a:ext cx="6096000" cy="4653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0.7−0.3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0.5∗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0.7−0.5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E0524A3F-6855-94DF-0E8C-ED17B2B85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073" y="5664881"/>
                  <a:ext cx="6096000" cy="4653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073A2EA9-43F6-1DCC-D3B7-5712DA8EEB9E}"/>
              </a:ext>
            </a:extLst>
          </p:cNvPr>
          <p:cNvSpPr txBox="1"/>
          <p:nvPr/>
        </p:nvSpPr>
        <p:spPr>
          <a:xfrm>
            <a:off x="7661183" y="1111001"/>
            <a:ext cx="4189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 dirty="0"/>
              <a:t>liberty</a:t>
            </a:r>
            <a:r>
              <a:rPr lang="zh-CN" altLang="en-US" sz="1400" b="1" dirty="0"/>
              <a:t>中</a:t>
            </a:r>
            <a:r>
              <a:rPr lang="en-US" altLang="zh-CN" sz="1400" b="1" dirty="0"/>
              <a:t>slew</a:t>
            </a:r>
            <a:r>
              <a:rPr lang="zh-CN" altLang="en-US" sz="1400" b="1" dirty="0"/>
              <a:t>和</a:t>
            </a:r>
            <a:r>
              <a:rPr lang="en-US" altLang="zh-CN" sz="1400" b="1" dirty="0"/>
              <a:t>delay</a:t>
            </a:r>
            <a:r>
              <a:rPr lang="zh-CN" altLang="en-US" sz="1400" b="1" dirty="0"/>
              <a:t>的</a:t>
            </a:r>
            <a:r>
              <a:rPr lang="en-US" altLang="zh-CN" sz="1400" b="1" dirty="0" err="1"/>
              <a:t>threshod</a:t>
            </a:r>
            <a:r>
              <a:rPr lang="zh-CN" altLang="en-US" sz="1400" b="1" dirty="0"/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311258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99FFC9-F0DD-643F-31E6-50EC96C9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828AA9-C88C-7E12-B4D8-07AD2E87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ccsd</a:t>
            </a:r>
            <a:r>
              <a:rPr lang="en-US" altLang="zh-CN" dirty="0"/>
              <a:t> flow ——cell delay</a:t>
            </a:r>
            <a:r>
              <a:rPr lang="zh-CN" altLang="en-US" dirty="0"/>
              <a:t>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2D27069-D4C6-FD57-CA3E-BC1FDA779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1600" dirty="0"/>
                  <a:t>建电压波形查找表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/>
                  <a:t>：</a:t>
                </a:r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/>
                  <a:t>曲线</a:t>
                </a:r>
                <a:r>
                  <a:rPr lang="zh-CN" altLang="en-US" sz="1400" b="0" dirty="0"/>
                  <a:t>对电容充电，转换成电压波形</a:t>
                </a:r>
                <a14:m>
                  <m:oMath xmlns:m="http://schemas.openxmlformats.org/officeDocument/2006/math">
                    <m:r>
                      <a:rPr lang="en-US" altLang="zh-CN" sz="1400" b="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2D27069-D4C6-FD57-CA3E-BC1FDA779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1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8" name="组合 1057">
            <a:extLst>
              <a:ext uri="{FF2B5EF4-FFF2-40B4-BE49-F238E27FC236}">
                <a16:creationId xmlns:a16="http://schemas.microsoft.com/office/drawing/2014/main" id="{35C62D62-C20D-B2B8-6D8E-C71BECB61DC2}"/>
              </a:ext>
            </a:extLst>
          </p:cNvPr>
          <p:cNvGrpSpPr/>
          <p:nvPr/>
        </p:nvGrpSpPr>
        <p:grpSpPr>
          <a:xfrm>
            <a:off x="1919008" y="1843912"/>
            <a:ext cx="6866743" cy="3677426"/>
            <a:chOff x="2285460" y="2268501"/>
            <a:chExt cx="7400794" cy="3811957"/>
          </a:xfrm>
        </p:grpSpPr>
        <p:graphicFrame>
          <p:nvGraphicFramePr>
            <p:cNvPr id="5" name="表格 155">
              <a:extLst>
                <a:ext uri="{FF2B5EF4-FFF2-40B4-BE49-F238E27FC236}">
                  <a16:creationId xmlns:a16="http://schemas.microsoft.com/office/drawing/2014/main" id="{81761BEA-61DC-AD27-BDD2-CCB080F6A66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67677" y="2538278"/>
            <a:ext cx="5513170" cy="3229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78833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78833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78833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78833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1924943"/>
                    </a:ext>
                  </a:extLst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71963820"/>
                    </a:ext>
                  </a:extLst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14142463"/>
                    </a:ext>
                  </a:extLst>
                </a:tr>
              </a:tbl>
            </a:graphicData>
          </a:graphic>
        </p:graphicFrame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144E983-0FB0-32D4-1944-83887AC5D84C}"/>
                </a:ext>
              </a:extLst>
            </p:cNvPr>
            <p:cNvSpPr txBox="1"/>
            <p:nvPr/>
          </p:nvSpPr>
          <p:spPr>
            <a:xfrm>
              <a:off x="8680851" y="5562695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文本框 614">
              <a:extLst>
                <a:ext uri="{FF2B5EF4-FFF2-40B4-BE49-F238E27FC236}">
                  <a16:creationId xmlns:a16="http://schemas.microsoft.com/office/drawing/2014/main" id="{7EF2D113-04C1-16B0-0281-21872B3BF3C4}"/>
                </a:ext>
              </a:extLst>
            </p:cNvPr>
            <p:cNvSpPr txBox="1"/>
            <p:nvPr/>
          </p:nvSpPr>
          <p:spPr>
            <a:xfrm>
              <a:off x="3270706" y="5772681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文本框 615">
              <a:extLst>
                <a:ext uri="{FF2B5EF4-FFF2-40B4-BE49-F238E27FC236}">
                  <a16:creationId xmlns:a16="http://schemas.microsoft.com/office/drawing/2014/main" id="{9DF2B5A5-9BB2-72D4-0F25-A6EA92BD83CE}"/>
                </a:ext>
              </a:extLst>
            </p:cNvPr>
            <p:cNvSpPr txBox="1"/>
            <p:nvPr/>
          </p:nvSpPr>
          <p:spPr>
            <a:xfrm>
              <a:off x="4699829" y="5752498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文本框 616">
              <a:extLst>
                <a:ext uri="{FF2B5EF4-FFF2-40B4-BE49-F238E27FC236}">
                  <a16:creationId xmlns:a16="http://schemas.microsoft.com/office/drawing/2014/main" id="{27CACF91-8D35-26A9-EA38-72AAC31CC4A2}"/>
                </a:ext>
              </a:extLst>
            </p:cNvPr>
            <p:cNvSpPr txBox="1"/>
            <p:nvPr/>
          </p:nvSpPr>
          <p:spPr>
            <a:xfrm>
              <a:off x="7874029" y="574168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文本框 617">
              <a:extLst>
                <a:ext uri="{FF2B5EF4-FFF2-40B4-BE49-F238E27FC236}">
                  <a16:creationId xmlns:a16="http://schemas.microsoft.com/office/drawing/2014/main" id="{E052E577-86F0-71E7-0FB5-B8565C8ABE2C}"/>
                </a:ext>
              </a:extLst>
            </p:cNvPr>
            <p:cNvSpPr txBox="1"/>
            <p:nvPr/>
          </p:nvSpPr>
          <p:spPr>
            <a:xfrm>
              <a:off x="2380880" y="2268501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inpute</a:t>
              </a:r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文本框 618">
              <a:extLst>
                <a:ext uri="{FF2B5EF4-FFF2-40B4-BE49-F238E27FC236}">
                  <a16:creationId xmlns:a16="http://schemas.microsoft.com/office/drawing/2014/main" id="{E230DE85-037F-7287-3F62-858602B03B40}"/>
                </a:ext>
              </a:extLst>
            </p:cNvPr>
            <p:cNvSpPr txBox="1"/>
            <p:nvPr/>
          </p:nvSpPr>
          <p:spPr>
            <a:xfrm>
              <a:off x="2314632" y="2741373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文本框 619">
              <a:extLst>
                <a:ext uri="{FF2B5EF4-FFF2-40B4-BE49-F238E27FC236}">
                  <a16:creationId xmlns:a16="http://schemas.microsoft.com/office/drawing/2014/main" id="{CE6E4073-EA61-6749-1E36-917E01E0BF51}"/>
                </a:ext>
              </a:extLst>
            </p:cNvPr>
            <p:cNvSpPr txBox="1"/>
            <p:nvPr/>
          </p:nvSpPr>
          <p:spPr>
            <a:xfrm>
              <a:off x="2323952" y="355330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文本框 620">
              <a:extLst>
                <a:ext uri="{FF2B5EF4-FFF2-40B4-BE49-F238E27FC236}">
                  <a16:creationId xmlns:a16="http://schemas.microsoft.com/office/drawing/2014/main" id="{3D188B33-A489-9C46-4F18-63C8A4F2D1E8}"/>
                </a:ext>
              </a:extLst>
            </p:cNvPr>
            <p:cNvSpPr txBox="1"/>
            <p:nvPr/>
          </p:nvSpPr>
          <p:spPr>
            <a:xfrm>
              <a:off x="2285460" y="5308445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trans_m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2" name="直接连接符 621">
              <a:extLst>
                <a:ext uri="{FF2B5EF4-FFF2-40B4-BE49-F238E27FC236}">
                  <a16:creationId xmlns:a16="http://schemas.microsoft.com/office/drawing/2014/main" id="{AA9631CD-0FCA-2620-0713-9D6D4384E5A8}"/>
                </a:ext>
              </a:extLst>
            </p:cNvPr>
            <p:cNvCxnSpPr/>
            <p:nvPr/>
          </p:nvCxnSpPr>
          <p:spPr>
            <a:xfrm>
              <a:off x="2696307" y="4387058"/>
              <a:ext cx="0" cy="371009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622">
              <a:extLst>
                <a:ext uri="{FF2B5EF4-FFF2-40B4-BE49-F238E27FC236}">
                  <a16:creationId xmlns:a16="http://schemas.microsoft.com/office/drawing/2014/main" id="{B350AFFF-9C6A-BD11-C543-F87D84E33194}"/>
                </a:ext>
              </a:extLst>
            </p:cNvPr>
            <p:cNvCxnSpPr>
              <a:cxnSpLocks/>
            </p:cNvCxnSpPr>
            <p:nvPr/>
          </p:nvCxnSpPr>
          <p:spPr>
            <a:xfrm>
              <a:off x="6287234" y="5929390"/>
              <a:ext cx="454703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7" name="组合 636">
              <a:extLst>
                <a:ext uri="{FF2B5EF4-FFF2-40B4-BE49-F238E27FC236}">
                  <a16:creationId xmlns:a16="http://schemas.microsoft.com/office/drawing/2014/main" id="{F5004504-AA56-245A-4849-305B69A2ABC8}"/>
                </a:ext>
              </a:extLst>
            </p:cNvPr>
            <p:cNvGrpSpPr/>
            <p:nvPr/>
          </p:nvGrpSpPr>
          <p:grpSpPr>
            <a:xfrm>
              <a:off x="3284798" y="2530126"/>
              <a:ext cx="1126016" cy="849375"/>
              <a:chOff x="9067027" y="2378654"/>
              <a:chExt cx="2479209" cy="2314379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CC2AB7-1E31-6E04-482B-775BB198D217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E5C8E438-1120-48EB-2736-E15C28133BBE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FD2FFE29-B6DE-D6B8-8D22-E0E99B0ECED6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C8BEB7A8-24C0-B3B3-6DAB-F7B521B19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17FA02D4-04CA-FF60-4A38-7E21EF685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6CB559-2F10-EF08-4EC3-6C7EFA01B020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D79663E-EACF-3BEF-589D-BF4EF5F597C0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2098568-FA09-FC84-24E7-3AFAD697DB75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18FFF0-D0BB-6B65-FFA6-1BE4048F6880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08B28CD-97CA-22EB-CFF2-1F06757BD305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63BFB91-0171-EB90-FABF-AB01AE1FC68D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899029A-3243-6E2E-CFCA-334D0A1E1CBD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B41B389-6D9D-05BF-BA6C-AA295C7F2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9CB9D9B2-A28B-AD84-BB27-82C06DCF48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483CD51C-9116-A1E4-5A8F-F683521D1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FE12D301-5DD0-857B-3521-7B99D7385B23}"/>
                  </a:ext>
                </a:extLst>
              </p:cNvPr>
              <p:cNvCxnSpPr>
                <a:cxnSpLocks/>
                <a:endCxn id="1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B11D3F7E-5818-A5DD-F4D2-FFA6E32EE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19CF41EB-EAB7-82D3-C678-E54ECE8FE784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16BE20A7-5492-0286-B1C3-F9370F33908C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E13D6CE9-84E5-FCD2-2F4A-7EBB97D4DD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8DADB57-43D1-AE05-A2ED-BE10E2230B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95303E8-083E-7CDC-5377-D90BD6FEF3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ADF23ACD-15CF-C82F-11C6-1FDD7ABF2E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303F4E1-2CA9-8141-A667-7C8AD1F9D2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52AA266D-F573-5F92-1647-EE14352A21A1}"/>
                  </a:ext>
                </a:extLst>
              </p:cNvPr>
              <p:cNvCxnSpPr>
                <a:cxnSpLocks/>
                <a:endCxn id="63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A1B24E9F-2E27-0744-2638-D0FC533AA8DE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直接连接符 631">
                <a:extLst>
                  <a:ext uri="{FF2B5EF4-FFF2-40B4-BE49-F238E27FC236}">
                    <a16:creationId xmlns:a16="http://schemas.microsoft.com/office/drawing/2014/main" id="{99C99583-F6EE-41E9-2999-9F5AE355F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8" name="组合 637">
              <a:extLst>
                <a:ext uri="{FF2B5EF4-FFF2-40B4-BE49-F238E27FC236}">
                  <a16:creationId xmlns:a16="http://schemas.microsoft.com/office/drawing/2014/main" id="{9CB6FDB1-4925-8494-C6BB-6BFACC44872D}"/>
                </a:ext>
              </a:extLst>
            </p:cNvPr>
            <p:cNvGrpSpPr/>
            <p:nvPr/>
          </p:nvGrpSpPr>
          <p:grpSpPr>
            <a:xfrm>
              <a:off x="4624766" y="2538279"/>
              <a:ext cx="1126016" cy="849375"/>
              <a:chOff x="9067027" y="2378654"/>
              <a:chExt cx="2479209" cy="2314379"/>
            </a:xfrm>
          </p:grpSpPr>
          <p:sp>
            <p:nvSpPr>
              <p:cNvPr id="639" name="文本框 638">
                <a:extLst>
                  <a:ext uri="{FF2B5EF4-FFF2-40B4-BE49-F238E27FC236}">
                    <a16:creationId xmlns:a16="http://schemas.microsoft.com/office/drawing/2014/main" id="{DE8CF0B0-D9F1-33A4-FC2E-91B3C7F0115C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0" name="任意多边形: 形状 639">
                <a:extLst>
                  <a:ext uri="{FF2B5EF4-FFF2-40B4-BE49-F238E27FC236}">
                    <a16:creationId xmlns:a16="http://schemas.microsoft.com/office/drawing/2014/main" id="{3AEE96B8-B414-F041-1B9D-29823D0E8A01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41" name="组合 640">
                <a:extLst>
                  <a:ext uri="{FF2B5EF4-FFF2-40B4-BE49-F238E27FC236}">
                    <a16:creationId xmlns:a16="http://schemas.microsoft.com/office/drawing/2014/main" id="{831B7A7B-021B-66A2-49D6-883C8251486D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664" name="直接箭头连接符 663">
                  <a:extLst>
                    <a:ext uri="{FF2B5EF4-FFF2-40B4-BE49-F238E27FC236}">
                      <a16:creationId xmlns:a16="http://schemas.microsoft.com/office/drawing/2014/main" id="{8CBB0166-0FD0-B716-975C-BBCF96A70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直接箭头连接符 664">
                  <a:extLst>
                    <a:ext uri="{FF2B5EF4-FFF2-40B4-BE49-F238E27FC236}">
                      <a16:creationId xmlns:a16="http://schemas.microsoft.com/office/drawing/2014/main" id="{1385E88D-97AF-2A67-8E8A-E9F5BB2A4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2" name="文本框 641">
                <a:extLst>
                  <a:ext uri="{FF2B5EF4-FFF2-40B4-BE49-F238E27FC236}">
                    <a16:creationId xmlns:a16="http://schemas.microsoft.com/office/drawing/2014/main" id="{79C18FCD-C885-4576-474D-78231C5F2268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3" name="椭圆 642">
                <a:extLst>
                  <a:ext uri="{FF2B5EF4-FFF2-40B4-BE49-F238E27FC236}">
                    <a16:creationId xmlns:a16="http://schemas.microsoft.com/office/drawing/2014/main" id="{E2D0DD66-F25F-F629-3ABB-1C67847BA0CB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4" name="椭圆 643">
                <a:extLst>
                  <a:ext uri="{FF2B5EF4-FFF2-40B4-BE49-F238E27FC236}">
                    <a16:creationId xmlns:a16="http://schemas.microsoft.com/office/drawing/2014/main" id="{AFA291F3-285B-B7C3-5EA4-E4753A6A6594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5" name="椭圆 644">
                <a:extLst>
                  <a:ext uri="{FF2B5EF4-FFF2-40B4-BE49-F238E27FC236}">
                    <a16:creationId xmlns:a16="http://schemas.microsoft.com/office/drawing/2014/main" id="{5617A6C1-603C-D9D6-B795-5AF3CF2043D3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6" name="椭圆 645">
                <a:extLst>
                  <a:ext uri="{FF2B5EF4-FFF2-40B4-BE49-F238E27FC236}">
                    <a16:creationId xmlns:a16="http://schemas.microsoft.com/office/drawing/2014/main" id="{5D51EA68-FB5A-83D5-C2BD-C1FF1B4F10E5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7" name="椭圆 646">
                <a:extLst>
                  <a:ext uri="{FF2B5EF4-FFF2-40B4-BE49-F238E27FC236}">
                    <a16:creationId xmlns:a16="http://schemas.microsoft.com/office/drawing/2014/main" id="{8FC601A7-72F1-AEB1-2309-AF93DF45FBD7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8" name="椭圆 647">
                <a:extLst>
                  <a:ext uri="{FF2B5EF4-FFF2-40B4-BE49-F238E27FC236}">
                    <a16:creationId xmlns:a16="http://schemas.microsoft.com/office/drawing/2014/main" id="{547303BF-2CCE-7CF1-7844-3BBB0D63D593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9" name="直接连接符 648">
                <a:extLst>
                  <a:ext uri="{FF2B5EF4-FFF2-40B4-BE49-F238E27FC236}">
                    <a16:creationId xmlns:a16="http://schemas.microsoft.com/office/drawing/2014/main" id="{7E8E2595-CA3D-9018-DAD0-BE3600EF6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直接连接符 649">
                <a:extLst>
                  <a:ext uri="{FF2B5EF4-FFF2-40B4-BE49-F238E27FC236}">
                    <a16:creationId xmlns:a16="http://schemas.microsoft.com/office/drawing/2014/main" id="{2FC00653-25BB-9715-3D40-6D4B55C0BE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直接连接符 650">
                <a:extLst>
                  <a:ext uri="{FF2B5EF4-FFF2-40B4-BE49-F238E27FC236}">
                    <a16:creationId xmlns:a16="http://schemas.microsoft.com/office/drawing/2014/main" id="{573E4634-FC91-87D6-426B-C9BE22F5E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直接连接符 651">
                <a:extLst>
                  <a:ext uri="{FF2B5EF4-FFF2-40B4-BE49-F238E27FC236}">
                    <a16:creationId xmlns:a16="http://schemas.microsoft.com/office/drawing/2014/main" id="{61E1D6EE-BB7A-F0BE-130F-CD74FCAD6814}"/>
                  </a:ext>
                </a:extLst>
              </p:cNvPr>
              <p:cNvCxnSpPr>
                <a:cxnSpLocks/>
                <a:endCxn id="64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直接连接符 652">
                <a:extLst>
                  <a:ext uri="{FF2B5EF4-FFF2-40B4-BE49-F238E27FC236}">
                    <a16:creationId xmlns:a16="http://schemas.microsoft.com/office/drawing/2014/main" id="{AC209C43-EDDA-148B-4397-CA5C5C925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直接连接符 653">
                <a:extLst>
                  <a:ext uri="{FF2B5EF4-FFF2-40B4-BE49-F238E27FC236}">
                    <a16:creationId xmlns:a16="http://schemas.microsoft.com/office/drawing/2014/main" id="{8A100B12-F8E9-E2AD-EE45-1F82692626A6}"/>
                  </a:ext>
                </a:extLst>
              </p:cNvPr>
              <p:cNvCxnSpPr>
                <a:cxnSpLocks/>
                <a:endCxn id="64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直接连接符 654">
                <a:extLst>
                  <a:ext uri="{FF2B5EF4-FFF2-40B4-BE49-F238E27FC236}">
                    <a16:creationId xmlns:a16="http://schemas.microsoft.com/office/drawing/2014/main" id="{D9CBDF55-69D8-B33E-B148-7687FB37EC05}"/>
                  </a:ext>
                </a:extLst>
              </p:cNvPr>
              <p:cNvCxnSpPr>
                <a:cxnSpLocks/>
                <a:endCxn id="64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直接连接符 655">
                <a:extLst>
                  <a:ext uri="{FF2B5EF4-FFF2-40B4-BE49-F238E27FC236}">
                    <a16:creationId xmlns:a16="http://schemas.microsoft.com/office/drawing/2014/main" id="{EF26F7A8-47E9-5CF5-7638-81F20C362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直接连接符 656">
                <a:extLst>
                  <a:ext uri="{FF2B5EF4-FFF2-40B4-BE49-F238E27FC236}">
                    <a16:creationId xmlns:a16="http://schemas.microsoft.com/office/drawing/2014/main" id="{C35EE723-DD7F-3AEE-9FF4-3A3950B92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直接连接符 657">
                <a:extLst>
                  <a:ext uri="{FF2B5EF4-FFF2-40B4-BE49-F238E27FC236}">
                    <a16:creationId xmlns:a16="http://schemas.microsoft.com/office/drawing/2014/main" id="{B5D59EA7-3D03-B201-33AB-3A0E5216CC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直接连接符 658">
                <a:extLst>
                  <a:ext uri="{FF2B5EF4-FFF2-40B4-BE49-F238E27FC236}">
                    <a16:creationId xmlns:a16="http://schemas.microsoft.com/office/drawing/2014/main" id="{462EC9BB-E942-C7D7-FFFD-D2AE46EC25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直接连接符 659">
                <a:extLst>
                  <a:ext uri="{FF2B5EF4-FFF2-40B4-BE49-F238E27FC236}">
                    <a16:creationId xmlns:a16="http://schemas.microsoft.com/office/drawing/2014/main" id="{334FC8FC-01F4-972F-9A61-AAF3146E6B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直接连接符 660">
                <a:extLst>
                  <a:ext uri="{FF2B5EF4-FFF2-40B4-BE49-F238E27FC236}">
                    <a16:creationId xmlns:a16="http://schemas.microsoft.com/office/drawing/2014/main" id="{6460D5FF-3B54-9209-A1BD-72CCC03FEEE4}"/>
                  </a:ext>
                </a:extLst>
              </p:cNvPr>
              <p:cNvCxnSpPr>
                <a:cxnSpLocks/>
                <a:endCxn id="66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2" name="椭圆 661">
                <a:extLst>
                  <a:ext uri="{FF2B5EF4-FFF2-40B4-BE49-F238E27FC236}">
                    <a16:creationId xmlns:a16="http://schemas.microsoft.com/office/drawing/2014/main" id="{6AA2AE12-86EC-ABB8-6DE5-BEB14870974C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3" name="直接连接符 662">
                <a:extLst>
                  <a:ext uri="{FF2B5EF4-FFF2-40B4-BE49-F238E27FC236}">
                    <a16:creationId xmlns:a16="http://schemas.microsoft.com/office/drawing/2014/main" id="{AAED876C-F247-5737-1EE5-E7594C2A4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6" name="组合 665">
              <a:extLst>
                <a:ext uri="{FF2B5EF4-FFF2-40B4-BE49-F238E27FC236}">
                  <a16:creationId xmlns:a16="http://schemas.microsoft.com/office/drawing/2014/main" id="{04BE9CF9-9DA4-90FD-6FC4-5843590FB42C}"/>
                </a:ext>
              </a:extLst>
            </p:cNvPr>
            <p:cNvGrpSpPr/>
            <p:nvPr/>
          </p:nvGrpSpPr>
          <p:grpSpPr>
            <a:xfrm>
              <a:off x="6039337" y="2525732"/>
              <a:ext cx="1126016" cy="849375"/>
              <a:chOff x="9067027" y="2378654"/>
              <a:chExt cx="2479209" cy="2314379"/>
            </a:xfrm>
          </p:grpSpPr>
          <p:sp>
            <p:nvSpPr>
              <p:cNvPr id="667" name="文本框 666">
                <a:extLst>
                  <a:ext uri="{FF2B5EF4-FFF2-40B4-BE49-F238E27FC236}">
                    <a16:creationId xmlns:a16="http://schemas.microsoft.com/office/drawing/2014/main" id="{F9C0A4E1-DE44-745E-7E66-E0760AD9EFAE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id="{2DC56CC8-ED13-425C-0A77-F6815C45A1EE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69" name="组合 668">
                <a:extLst>
                  <a:ext uri="{FF2B5EF4-FFF2-40B4-BE49-F238E27FC236}">
                    <a16:creationId xmlns:a16="http://schemas.microsoft.com/office/drawing/2014/main" id="{223D55D2-81EC-F77B-2D98-6EC598F3F1FF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692" name="直接箭头连接符 691">
                  <a:extLst>
                    <a:ext uri="{FF2B5EF4-FFF2-40B4-BE49-F238E27FC236}">
                      <a16:creationId xmlns:a16="http://schemas.microsoft.com/office/drawing/2014/main" id="{0144F2AF-333D-B428-DDAD-1A9FEE7F8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直接箭头连接符 692">
                  <a:extLst>
                    <a:ext uri="{FF2B5EF4-FFF2-40B4-BE49-F238E27FC236}">
                      <a16:creationId xmlns:a16="http://schemas.microsoft.com/office/drawing/2014/main" id="{C4EB6E84-E4AB-9F0D-FC26-ACEE35902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0" name="文本框 669">
                <a:extLst>
                  <a:ext uri="{FF2B5EF4-FFF2-40B4-BE49-F238E27FC236}">
                    <a16:creationId xmlns:a16="http://schemas.microsoft.com/office/drawing/2014/main" id="{B424859C-9BB9-53B1-F878-78C9C9E7E369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1" name="椭圆 670">
                <a:extLst>
                  <a:ext uri="{FF2B5EF4-FFF2-40B4-BE49-F238E27FC236}">
                    <a16:creationId xmlns:a16="http://schemas.microsoft.com/office/drawing/2014/main" id="{5F584F00-41B7-15A1-520A-5D477A4256C7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2" name="椭圆 671">
                <a:extLst>
                  <a:ext uri="{FF2B5EF4-FFF2-40B4-BE49-F238E27FC236}">
                    <a16:creationId xmlns:a16="http://schemas.microsoft.com/office/drawing/2014/main" id="{DDA28061-62F6-00E2-213A-D1621D55CD32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3" name="椭圆 672">
                <a:extLst>
                  <a:ext uri="{FF2B5EF4-FFF2-40B4-BE49-F238E27FC236}">
                    <a16:creationId xmlns:a16="http://schemas.microsoft.com/office/drawing/2014/main" id="{5CED6459-1F41-AE36-9ACB-2A2545A8731B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4" name="椭圆 673">
                <a:extLst>
                  <a:ext uri="{FF2B5EF4-FFF2-40B4-BE49-F238E27FC236}">
                    <a16:creationId xmlns:a16="http://schemas.microsoft.com/office/drawing/2014/main" id="{4B2288F4-B4E8-833B-557B-05B3238A5E86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5" name="椭圆 674">
                <a:extLst>
                  <a:ext uri="{FF2B5EF4-FFF2-40B4-BE49-F238E27FC236}">
                    <a16:creationId xmlns:a16="http://schemas.microsoft.com/office/drawing/2014/main" id="{E45329D3-5957-20EF-52F9-8C57F1BAAE77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6" name="椭圆 675">
                <a:extLst>
                  <a:ext uri="{FF2B5EF4-FFF2-40B4-BE49-F238E27FC236}">
                    <a16:creationId xmlns:a16="http://schemas.microsoft.com/office/drawing/2014/main" id="{2B0AA18E-7B7C-436D-9556-369973A50D53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7" name="直接连接符 676">
                <a:extLst>
                  <a:ext uri="{FF2B5EF4-FFF2-40B4-BE49-F238E27FC236}">
                    <a16:creationId xmlns:a16="http://schemas.microsoft.com/office/drawing/2014/main" id="{CB8B99C8-1BDF-F05B-FF33-D0A36A2DD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直接连接符 677">
                <a:extLst>
                  <a:ext uri="{FF2B5EF4-FFF2-40B4-BE49-F238E27FC236}">
                    <a16:creationId xmlns:a16="http://schemas.microsoft.com/office/drawing/2014/main" id="{5DEF383E-9268-8EB3-DD2C-52BCA63D4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直接连接符 678">
                <a:extLst>
                  <a:ext uri="{FF2B5EF4-FFF2-40B4-BE49-F238E27FC236}">
                    <a16:creationId xmlns:a16="http://schemas.microsoft.com/office/drawing/2014/main" id="{06DEAAF4-4BA9-8E5F-90E8-98ED42649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直接连接符 679">
                <a:extLst>
                  <a:ext uri="{FF2B5EF4-FFF2-40B4-BE49-F238E27FC236}">
                    <a16:creationId xmlns:a16="http://schemas.microsoft.com/office/drawing/2014/main" id="{058721D7-CCF0-5897-A3D2-28063078728E}"/>
                  </a:ext>
                </a:extLst>
              </p:cNvPr>
              <p:cNvCxnSpPr>
                <a:cxnSpLocks/>
                <a:endCxn id="67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直接连接符 680">
                <a:extLst>
                  <a:ext uri="{FF2B5EF4-FFF2-40B4-BE49-F238E27FC236}">
                    <a16:creationId xmlns:a16="http://schemas.microsoft.com/office/drawing/2014/main" id="{B8873D40-73A4-A5F2-30F1-C28C6505F5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直接连接符 681">
                <a:extLst>
                  <a:ext uri="{FF2B5EF4-FFF2-40B4-BE49-F238E27FC236}">
                    <a16:creationId xmlns:a16="http://schemas.microsoft.com/office/drawing/2014/main" id="{8C911A62-ECE3-843B-917E-1DBB98CFA1E1}"/>
                  </a:ext>
                </a:extLst>
              </p:cNvPr>
              <p:cNvCxnSpPr>
                <a:cxnSpLocks/>
                <a:endCxn id="67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>
                <a:extLst>
                  <a:ext uri="{FF2B5EF4-FFF2-40B4-BE49-F238E27FC236}">
                    <a16:creationId xmlns:a16="http://schemas.microsoft.com/office/drawing/2014/main" id="{E5C4CF19-A085-2A32-18E2-39040DC8F63C}"/>
                  </a:ext>
                </a:extLst>
              </p:cNvPr>
              <p:cNvCxnSpPr>
                <a:cxnSpLocks/>
                <a:endCxn id="67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直接连接符 683">
                <a:extLst>
                  <a:ext uri="{FF2B5EF4-FFF2-40B4-BE49-F238E27FC236}">
                    <a16:creationId xmlns:a16="http://schemas.microsoft.com/office/drawing/2014/main" id="{E183876F-D6EE-5DBC-A60F-813D9F34FA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直接连接符 684">
                <a:extLst>
                  <a:ext uri="{FF2B5EF4-FFF2-40B4-BE49-F238E27FC236}">
                    <a16:creationId xmlns:a16="http://schemas.microsoft.com/office/drawing/2014/main" id="{7E9B0B01-9675-4C54-78D3-BB5AB673D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直接连接符 685">
                <a:extLst>
                  <a:ext uri="{FF2B5EF4-FFF2-40B4-BE49-F238E27FC236}">
                    <a16:creationId xmlns:a16="http://schemas.microsoft.com/office/drawing/2014/main" id="{18F40370-0748-F717-2F20-11CE6D006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直接连接符 686">
                <a:extLst>
                  <a:ext uri="{FF2B5EF4-FFF2-40B4-BE49-F238E27FC236}">
                    <a16:creationId xmlns:a16="http://schemas.microsoft.com/office/drawing/2014/main" id="{5D9F1CBF-7286-361F-F44A-A06E7A2087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直接连接符 687">
                <a:extLst>
                  <a:ext uri="{FF2B5EF4-FFF2-40B4-BE49-F238E27FC236}">
                    <a16:creationId xmlns:a16="http://schemas.microsoft.com/office/drawing/2014/main" id="{CE46B054-0CFC-0FA6-358A-DE7E74875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直接连接符 688">
                <a:extLst>
                  <a:ext uri="{FF2B5EF4-FFF2-40B4-BE49-F238E27FC236}">
                    <a16:creationId xmlns:a16="http://schemas.microsoft.com/office/drawing/2014/main" id="{5B20173A-B164-4FEF-D5A7-573FE2D21A2E}"/>
                  </a:ext>
                </a:extLst>
              </p:cNvPr>
              <p:cNvCxnSpPr>
                <a:cxnSpLocks/>
                <a:endCxn id="69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0" name="椭圆 689">
                <a:extLst>
                  <a:ext uri="{FF2B5EF4-FFF2-40B4-BE49-F238E27FC236}">
                    <a16:creationId xmlns:a16="http://schemas.microsoft.com/office/drawing/2014/main" id="{C77B30EB-2AD0-BCD4-4770-72096E478F5B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1" name="直接连接符 690">
                <a:extLst>
                  <a:ext uri="{FF2B5EF4-FFF2-40B4-BE49-F238E27FC236}">
                    <a16:creationId xmlns:a16="http://schemas.microsoft.com/office/drawing/2014/main" id="{D03E738F-6D5B-816B-67DE-87A97813C4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C44914EC-47BE-A6C7-76FB-BC47459C8602}"/>
                </a:ext>
              </a:extLst>
            </p:cNvPr>
            <p:cNvGrpSpPr/>
            <p:nvPr/>
          </p:nvGrpSpPr>
          <p:grpSpPr>
            <a:xfrm>
              <a:off x="7408811" y="2512130"/>
              <a:ext cx="1126016" cy="849375"/>
              <a:chOff x="9067027" y="2378654"/>
              <a:chExt cx="2479209" cy="2314379"/>
            </a:xfrm>
          </p:grpSpPr>
          <p:sp>
            <p:nvSpPr>
              <p:cNvPr id="695" name="文本框 694">
                <a:extLst>
                  <a:ext uri="{FF2B5EF4-FFF2-40B4-BE49-F238E27FC236}">
                    <a16:creationId xmlns:a16="http://schemas.microsoft.com/office/drawing/2014/main" id="{2E07EE05-D074-F7DC-60EB-8B469484970D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id="{4A839849-55C3-518A-9EBA-95C17F4799B3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97" name="组合 696">
                <a:extLst>
                  <a:ext uri="{FF2B5EF4-FFF2-40B4-BE49-F238E27FC236}">
                    <a16:creationId xmlns:a16="http://schemas.microsoft.com/office/drawing/2014/main" id="{353EEF77-66C9-294C-F8E3-A1EF59D70697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20" name="直接箭头连接符 719">
                  <a:extLst>
                    <a:ext uri="{FF2B5EF4-FFF2-40B4-BE49-F238E27FC236}">
                      <a16:creationId xmlns:a16="http://schemas.microsoft.com/office/drawing/2014/main" id="{ACAE3EA9-9374-6379-D333-EDE377ADFA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接箭头连接符 720">
                  <a:extLst>
                    <a:ext uri="{FF2B5EF4-FFF2-40B4-BE49-F238E27FC236}">
                      <a16:creationId xmlns:a16="http://schemas.microsoft.com/office/drawing/2014/main" id="{16107CDF-E857-4D72-A2CE-04E0C3770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8" name="文本框 697">
                <a:extLst>
                  <a:ext uri="{FF2B5EF4-FFF2-40B4-BE49-F238E27FC236}">
                    <a16:creationId xmlns:a16="http://schemas.microsoft.com/office/drawing/2014/main" id="{C6A127CE-9597-C242-3211-FA2FBB4829BA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9" name="椭圆 698">
                <a:extLst>
                  <a:ext uri="{FF2B5EF4-FFF2-40B4-BE49-F238E27FC236}">
                    <a16:creationId xmlns:a16="http://schemas.microsoft.com/office/drawing/2014/main" id="{94C65239-2CDE-2A85-5810-E52E4926711B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0" name="椭圆 699">
                <a:extLst>
                  <a:ext uri="{FF2B5EF4-FFF2-40B4-BE49-F238E27FC236}">
                    <a16:creationId xmlns:a16="http://schemas.microsoft.com/office/drawing/2014/main" id="{5C47BB19-94A6-B709-666C-5BA8E3B9178B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1" name="椭圆 700">
                <a:extLst>
                  <a:ext uri="{FF2B5EF4-FFF2-40B4-BE49-F238E27FC236}">
                    <a16:creationId xmlns:a16="http://schemas.microsoft.com/office/drawing/2014/main" id="{7821F9ED-858F-4A0C-A2D1-265C4893CBD4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2" name="椭圆 701">
                <a:extLst>
                  <a:ext uri="{FF2B5EF4-FFF2-40B4-BE49-F238E27FC236}">
                    <a16:creationId xmlns:a16="http://schemas.microsoft.com/office/drawing/2014/main" id="{6983CE99-ADF1-9266-B23C-D8B0435D8107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3" name="椭圆 702">
                <a:extLst>
                  <a:ext uri="{FF2B5EF4-FFF2-40B4-BE49-F238E27FC236}">
                    <a16:creationId xmlns:a16="http://schemas.microsoft.com/office/drawing/2014/main" id="{D5523884-87A2-0495-D08C-3680B44187A3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4" name="椭圆 703">
                <a:extLst>
                  <a:ext uri="{FF2B5EF4-FFF2-40B4-BE49-F238E27FC236}">
                    <a16:creationId xmlns:a16="http://schemas.microsoft.com/office/drawing/2014/main" id="{116C7DE3-3DEB-3691-D335-54018242DEAC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5" name="直接连接符 704">
                <a:extLst>
                  <a:ext uri="{FF2B5EF4-FFF2-40B4-BE49-F238E27FC236}">
                    <a16:creationId xmlns:a16="http://schemas.microsoft.com/office/drawing/2014/main" id="{99447B40-D5B3-4FA8-4F1A-32BD8F4E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>
                <a:extLst>
                  <a:ext uri="{FF2B5EF4-FFF2-40B4-BE49-F238E27FC236}">
                    <a16:creationId xmlns:a16="http://schemas.microsoft.com/office/drawing/2014/main" id="{B94C9ACF-2B02-D22D-AF00-DD44BF8909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>
                <a:extLst>
                  <a:ext uri="{FF2B5EF4-FFF2-40B4-BE49-F238E27FC236}">
                    <a16:creationId xmlns:a16="http://schemas.microsoft.com/office/drawing/2014/main" id="{0CA3FF22-D784-ED05-885B-8F4A0F58A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直接连接符 707">
                <a:extLst>
                  <a:ext uri="{FF2B5EF4-FFF2-40B4-BE49-F238E27FC236}">
                    <a16:creationId xmlns:a16="http://schemas.microsoft.com/office/drawing/2014/main" id="{AF1EF367-CD4A-DAF0-F24F-05DC3C927623}"/>
                  </a:ext>
                </a:extLst>
              </p:cNvPr>
              <p:cNvCxnSpPr>
                <a:cxnSpLocks/>
                <a:endCxn id="70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接连接符 708">
                <a:extLst>
                  <a:ext uri="{FF2B5EF4-FFF2-40B4-BE49-F238E27FC236}">
                    <a16:creationId xmlns:a16="http://schemas.microsoft.com/office/drawing/2014/main" id="{D2411548-657D-E45B-CAD3-684F2E9E1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接连接符 709">
                <a:extLst>
                  <a:ext uri="{FF2B5EF4-FFF2-40B4-BE49-F238E27FC236}">
                    <a16:creationId xmlns:a16="http://schemas.microsoft.com/office/drawing/2014/main" id="{297C9814-573B-AD4C-1C97-42D3D1733933}"/>
                  </a:ext>
                </a:extLst>
              </p:cNvPr>
              <p:cNvCxnSpPr>
                <a:cxnSpLocks/>
                <a:endCxn id="70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直接连接符 710">
                <a:extLst>
                  <a:ext uri="{FF2B5EF4-FFF2-40B4-BE49-F238E27FC236}">
                    <a16:creationId xmlns:a16="http://schemas.microsoft.com/office/drawing/2014/main" id="{E47006F9-0190-25DD-A6B5-3FDB1B3417A6}"/>
                  </a:ext>
                </a:extLst>
              </p:cNvPr>
              <p:cNvCxnSpPr>
                <a:cxnSpLocks/>
                <a:endCxn id="70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直接连接符 711">
                <a:extLst>
                  <a:ext uri="{FF2B5EF4-FFF2-40B4-BE49-F238E27FC236}">
                    <a16:creationId xmlns:a16="http://schemas.microsoft.com/office/drawing/2014/main" id="{302DA329-2C4F-CE93-E9B5-964EE8C37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直接连接符 712">
                <a:extLst>
                  <a:ext uri="{FF2B5EF4-FFF2-40B4-BE49-F238E27FC236}">
                    <a16:creationId xmlns:a16="http://schemas.microsoft.com/office/drawing/2014/main" id="{6BB192C0-768E-F973-FADA-E03C0389C4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接连接符 713">
                <a:extLst>
                  <a:ext uri="{FF2B5EF4-FFF2-40B4-BE49-F238E27FC236}">
                    <a16:creationId xmlns:a16="http://schemas.microsoft.com/office/drawing/2014/main" id="{382ED4D8-4D8F-E3BB-7AF3-099C7674EF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>
                <a:extLst>
                  <a:ext uri="{FF2B5EF4-FFF2-40B4-BE49-F238E27FC236}">
                    <a16:creationId xmlns:a16="http://schemas.microsoft.com/office/drawing/2014/main" id="{767DB51C-472C-7AFE-87E4-44C4618057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直接连接符 715">
                <a:extLst>
                  <a:ext uri="{FF2B5EF4-FFF2-40B4-BE49-F238E27FC236}">
                    <a16:creationId xmlns:a16="http://schemas.microsoft.com/office/drawing/2014/main" id="{155E280A-9274-15B1-5722-834BC05D6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直接连接符 716">
                <a:extLst>
                  <a:ext uri="{FF2B5EF4-FFF2-40B4-BE49-F238E27FC236}">
                    <a16:creationId xmlns:a16="http://schemas.microsoft.com/office/drawing/2014/main" id="{381BA168-B047-1953-022E-FC2974BA577B}"/>
                  </a:ext>
                </a:extLst>
              </p:cNvPr>
              <p:cNvCxnSpPr>
                <a:cxnSpLocks/>
                <a:endCxn id="71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椭圆 717">
                <a:extLst>
                  <a:ext uri="{FF2B5EF4-FFF2-40B4-BE49-F238E27FC236}">
                    <a16:creationId xmlns:a16="http://schemas.microsoft.com/office/drawing/2014/main" id="{F229D105-D179-8B26-E00C-716A274F4BF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9" name="直接连接符 718">
                <a:extLst>
                  <a:ext uri="{FF2B5EF4-FFF2-40B4-BE49-F238E27FC236}">
                    <a16:creationId xmlns:a16="http://schemas.microsoft.com/office/drawing/2014/main" id="{C2EFC657-54D6-7BC6-F260-6BD86DE8B3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组合 721">
              <a:extLst>
                <a:ext uri="{FF2B5EF4-FFF2-40B4-BE49-F238E27FC236}">
                  <a16:creationId xmlns:a16="http://schemas.microsoft.com/office/drawing/2014/main" id="{5FC3B959-F525-F4EB-4F5F-B4C7A13D4FF1}"/>
                </a:ext>
              </a:extLst>
            </p:cNvPr>
            <p:cNvGrpSpPr/>
            <p:nvPr/>
          </p:nvGrpSpPr>
          <p:grpSpPr>
            <a:xfrm>
              <a:off x="3277895" y="3319728"/>
              <a:ext cx="1126016" cy="849375"/>
              <a:chOff x="9067027" y="2378654"/>
              <a:chExt cx="2479209" cy="2314379"/>
            </a:xfrm>
          </p:grpSpPr>
          <p:sp>
            <p:nvSpPr>
              <p:cNvPr id="723" name="文本框 722">
                <a:extLst>
                  <a:ext uri="{FF2B5EF4-FFF2-40B4-BE49-F238E27FC236}">
                    <a16:creationId xmlns:a16="http://schemas.microsoft.com/office/drawing/2014/main" id="{E86A3D2D-8DDC-1647-D25E-9340D828A1D5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0E819D51-B88D-9919-FE33-417FFDA5966B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25" name="组合 724">
                <a:extLst>
                  <a:ext uri="{FF2B5EF4-FFF2-40B4-BE49-F238E27FC236}">
                    <a16:creationId xmlns:a16="http://schemas.microsoft.com/office/drawing/2014/main" id="{593ECCA0-F078-E31C-B710-8AC138231F10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48" name="直接箭头连接符 747">
                  <a:extLst>
                    <a:ext uri="{FF2B5EF4-FFF2-40B4-BE49-F238E27FC236}">
                      <a16:creationId xmlns:a16="http://schemas.microsoft.com/office/drawing/2014/main" id="{C568AE1B-B118-4791-910B-98A3CCFE0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箭头连接符 748">
                  <a:extLst>
                    <a:ext uri="{FF2B5EF4-FFF2-40B4-BE49-F238E27FC236}">
                      <a16:creationId xmlns:a16="http://schemas.microsoft.com/office/drawing/2014/main" id="{A16CFE27-57EE-7036-42CD-425A6FB89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6" name="文本框 725">
                <a:extLst>
                  <a:ext uri="{FF2B5EF4-FFF2-40B4-BE49-F238E27FC236}">
                    <a16:creationId xmlns:a16="http://schemas.microsoft.com/office/drawing/2014/main" id="{D6150CB8-8600-80C1-501A-E813FC1665B4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" name="椭圆 726">
                <a:extLst>
                  <a:ext uri="{FF2B5EF4-FFF2-40B4-BE49-F238E27FC236}">
                    <a16:creationId xmlns:a16="http://schemas.microsoft.com/office/drawing/2014/main" id="{D17ED9BC-44E2-F5E3-7FA8-F4BF3F09A0D0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8" name="椭圆 727">
                <a:extLst>
                  <a:ext uri="{FF2B5EF4-FFF2-40B4-BE49-F238E27FC236}">
                    <a16:creationId xmlns:a16="http://schemas.microsoft.com/office/drawing/2014/main" id="{E70A76DE-31A1-B6F8-EF4A-EA6274D29DFB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9" name="椭圆 728">
                <a:extLst>
                  <a:ext uri="{FF2B5EF4-FFF2-40B4-BE49-F238E27FC236}">
                    <a16:creationId xmlns:a16="http://schemas.microsoft.com/office/drawing/2014/main" id="{7B53DC9E-0C90-17D3-0D46-F1493D730931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0" name="椭圆 729">
                <a:extLst>
                  <a:ext uri="{FF2B5EF4-FFF2-40B4-BE49-F238E27FC236}">
                    <a16:creationId xmlns:a16="http://schemas.microsoft.com/office/drawing/2014/main" id="{9D0FDF92-D5D3-262C-C1F1-82BFF136E66B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1" name="椭圆 730">
                <a:extLst>
                  <a:ext uri="{FF2B5EF4-FFF2-40B4-BE49-F238E27FC236}">
                    <a16:creationId xmlns:a16="http://schemas.microsoft.com/office/drawing/2014/main" id="{F63BD012-3C80-989B-0ED7-CF925C54FF28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2" name="椭圆 731">
                <a:extLst>
                  <a:ext uri="{FF2B5EF4-FFF2-40B4-BE49-F238E27FC236}">
                    <a16:creationId xmlns:a16="http://schemas.microsoft.com/office/drawing/2014/main" id="{0E3BDD21-DF4E-1449-76ED-9866CF0D1CF8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3" name="直接连接符 732">
                <a:extLst>
                  <a:ext uri="{FF2B5EF4-FFF2-40B4-BE49-F238E27FC236}">
                    <a16:creationId xmlns:a16="http://schemas.microsoft.com/office/drawing/2014/main" id="{4FB3BB2C-AEEB-C8F0-01E7-6888FB3FD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直接连接符 733">
                <a:extLst>
                  <a:ext uri="{FF2B5EF4-FFF2-40B4-BE49-F238E27FC236}">
                    <a16:creationId xmlns:a16="http://schemas.microsoft.com/office/drawing/2014/main" id="{93BFCD46-90EB-D387-19FA-F8D8500608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>
                <a:extLst>
                  <a:ext uri="{FF2B5EF4-FFF2-40B4-BE49-F238E27FC236}">
                    <a16:creationId xmlns:a16="http://schemas.microsoft.com/office/drawing/2014/main" id="{7A2D1B1E-5378-C88A-7911-63E65B894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接连接符 735">
                <a:extLst>
                  <a:ext uri="{FF2B5EF4-FFF2-40B4-BE49-F238E27FC236}">
                    <a16:creationId xmlns:a16="http://schemas.microsoft.com/office/drawing/2014/main" id="{CB6D8855-1093-5789-297C-AE43608CE639}"/>
                  </a:ext>
                </a:extLst>
              </p:cNvPr>
              <p:cNvCxnSpPr>
                <a:cxnSpLocks/>
                <a:endCxn id="72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736">
                <a:extLst>
                  <a:ext uri="{FF2B5EF4-FFF2-40B4-BE49-F238E27FC236}">
                    <a16:creationId xmlns:a16="http://schemas.microsoft.com/office/drawing/2014/main" id="{E099B39B-A6E9-1A12-1DAE-B4CB7DDF3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直接连接符 737">
                <a:extLst>
                  <a:ext uri="{FF2B5EF4-FFF2-40B4-BE49-F238E27FC236}">
                    <a16:creationId xmlns:a16="http://schemas.microsoft.com/office/drawing/2014/main" id="{DA81BBE3-177B-AB94-8424-F62EC6743640}"/>
                  </a:ext>
                </a:extLst>
              </p:cNvPr>
              <p:cNvCxnSpPr>
                <a:cxnSpLocks/>
                <a:endCxn id="73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直接连接符 738">
                <a:extLst>
                  <a:ext uri="{FF2B5EF4-FFF2-40B4-BE49-F238E27FC236}">
                    <a16:creationId xmlns:a16="http://schemas.microsoft.com/office/drawing/2014/main" id="{ED1430D2-09B5-5AE3-D42D-44FF460F9010}"/>
                  </a:ext>
                </a:extLst>
              </p:cNvPr>
              <p:cNvCxnSpPr>
                <a:cxnSpLocks/>
                <a:endCxn id="73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直接连接符 739">
                <a:extLst>
                  <a:ext uri="{FF2B5EF4-FFF2-40B4-BE49-F238E27FC236}">
                    <a16:creationId xmlns:a16="http://schemas.microsoft.com/office/drawing/2014/main" id="{3A367758-91A2-263E-41EB-255221D564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直接连接符 740">
                <a:extLst>
                  <a:ext uri="{FF2B5EF4-FFF2-40B4-BE49-F238E27FC236}">
                    <a16:creationId xmlns:a16="http://schemas.microsoft.com/office/drawing/2014/main" id="{F4B2270D-E538-AD33-9417-DA73D3A8A3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直接连接符 741">
                <a:extLst>
                  <a:ext uri="{FF2B5EF4-FFF2-40B4-BE49-F238E27FC236}">
                    <a16:creationId xmlns:a16="http://schemas.microsoft.com/office/drawing/2014/main" id="{6CD3226E-9529-4834-B2EE-63F0E60330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直接连接符 742">
                <a:extLst>
                  <a:ext uri="{FF2B5EF4-FFF2-40B4-BE49-F238E27FC236}">
                    <a16:creationId xmlns:a16="http://schemas.microsoft.com/office/drawing/2014/main" id="{88955814-E7D9-6498-ACD3-D9A4264B97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直接连接符 743">
                <a:extLst>
                  <a:ext uri="{FF2B5EF4-FFF2-40B4-BE49-F238E27FC236}">
                    <a16:creationId xmlns:a16="http://schemas.microsoft.com/office/drawing/2014/main" id="{91126706-E867-83E1-34BF-4A35B8702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接连接符 744">
                <a:extLst>
                  <a:ext uri="{FF2B5EF4-FFF2-40B4-BE49-F238E27FC236}">
                    <a16:creationId xmlns:a16="http://schemas.microsoft.com/office/drawing/2014/main" id="{78F86366-FD33-9622-C4B8-B012561A21D3}"/>
                  </a:ext>
                </a:extLst>
              </p:cNvPr>
              <p:cNvCxnSpPr>
                <a:cxnSpLocks/>
                <a:endCxn id="74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6" name="椭圆 745">
                <a:extLst>
                  <a:ext uri="{FF2B5EF4-FFF2-40B4-BE49-F238E27FC236}">
                    <a16:creationId xmlns:a16="http://schemas.microsoft.com/office/drawing/2014/main" id="{A2524683-2AB3-197C-1EC1-86B4A1700F8F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7" name="直接连接符 746">
                <a:extLst>
                  <a:ext uri="{FF2B5EF4-FFF2-40B4-BE49-F238E27FC236}">
                    <a16:creationId xmlns:a16="http://schemas.microsoft.com/office/drawing/2014/main" id="{BFF17F53-4FA3-7A6C-B353-369850B20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0" name="组合 749">
              <a:extLst>
                <a:ext uri="{FF2B5EF4-FFF2-40B4-BE49-F238E27FC236}">
                  <a16:creationId xmlns:a16="http://schemas.microsoft.com/office/drawing/2014/main" id="{28B5CC62-3C6B-8A0A-29FC-EDD10C803A09}"/>
                </a:ext>
              </a:extLst>
            </p:cNvPr>
            <p:cNvGrpSpPr/>
            <p:nvPr/>
          </p:nvGrpSpPr>
          <p:grpSpPr>
            <a:xfrm>
              <a:off x="4656204" y="3338960"/>
              <a:ext cx="1126016" cy="849375"/>
              <a:chOff x="9067027" y="2378654"/>
              <a:chExt cx="2479209" cy="2314379"/>
            </a:xfrm>
          </p:grpSpPr>
          <p:sp>
            <p:nvSpPr>
              <p:cNvPr id="751" name="文本框 750">
                <a:extLst>
                  <a:ext uri="{FF2B5EF4-FFF2-40B4-BE49-F238E27FC236}">
                    <a16:creationId xmlns:a16="http://schemas.microsoft.com/office/drawing/2014/main" id="{63B103DD-6508-269A-C4BC-6467E5D75FA9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A7B88BA6-1818-FF1E-13A4-7D2698FE4F1F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53" name="组合 752">
                <a:extLst>
                  <a:ext uri="{FF2B5EF4-FFF2-40B4-BE49-F238E27FC236}">
                    <a16:creationId xmlns:a16="http://schemas.microsoft.com/office/drawing/2014/main" id="{E04F1BD7-3A3E-670E-05F0-CB596500F5FA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76" name="直接箭头连接符 775">
                  <a:extLst>
                    <a:ext uri="{FF2B5EF4-FFF2-40B4-BE49-F238E27FC236}">
                      <a16:creationId xmlns:a16="http://schemas.microsoft.com/office/drawing/2014/main" id="{D8D9F804-EDD0-379B-683C-87BE12939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箭头连接符 776">
                  <a:extLst>
                    <a:ext uri="{FF2B5EF4-FFF2-40B4-BE49-F238E27FC236}">
                      <a16:creationId xmlns:a16="http://schemas.microsoft.com/office/drawing/2014/main" id="{9C04F0EB-46C2-F400-6D64-97FE3120F1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4" name="文本框 753">
                <a:extLst>
                  <a:ext uri="{FF2B5EF4-FFF2-40B4-BE49-F238E27FC236}">
                    <a16:creationId xmlns:a16="http://schemas.microsoft.com/office/drawing/2014/main" id="{B820F42E-59C5-70A2-1187-433B090DA215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5" name="椭圆 754">
                <a:extLst>
                  <a:ext uri="{FF2B5EF4-FFF2-40B4-BE49-F238E27FC236}">
                    <a16:creationId xmlns:a16="http://schemas.microsoft.com/office/drawing/2014/main" id="{A4236CB5-96E2-9454-0D2F-8B0D3B01F57C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6" name="椭圆 755">
                <a:extLst>
                  <a:ext uri="{FF2B5EF4-FFF2-40B4-BE49-F238E27FC236}">
                    <a16:creationId xmlns:a16="http://schemas.microsoft.com/office/drawing/2014/main" id="{E3005DAD-5244-A721-6004-EE1A97CF36ED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7" name="椭圆 756">
                <a:extLst>
                  <a:ext uri="{FF2B5EF4-FFF2-40B4-BE49-F238E27FC236}">
                    <a16:creationId xmlns:a16="http://schemas.microsoft.com/office/drawing/2014/main" id="{9B8292EA-0598-BAE9-8753-F1DF673771C7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" name="椭圆 757">
                <a:extLst>
                  <a:ext uri="{FF2B5EF4-FFF2-40B4-BE49-F238E27FC236}">
                    <a16:creationId xmlns:a16="http://schemas.microsoft.com/office/drawing/2014/main" id="{417AD616-6411-C842-545E-A06175CB5BFB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9" name="椭圆 758">
                <a:extLst>
                  <a:ext uri="{FF2B5EF4-FFF2-40B4-BE49-F238E27FC236}">
                    <a16:creationId xmlns:a16="http://schemas.microsoft.com/office/drawing/2014/main" id="{A828D7A7-9CA6-60CA-93F6-38C161052698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0" name="椭圆 759">
                <a:extLst>
                  <a:ext uri="{FF2B5EF4-FFF2-40B4-BE49-F238E27FC236}">
                    <a16:creationId xmlns:a16="http://schemas.microsoft.com/office/drawing/2014/main" id="{0B858661-E52F-5167-DD4D-D8485ED04BEC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1" name="直接连接符 760">
                <a:extLst>
                  <a:ext uri="{FF2B5EF4-FFF2-40B4-BE49-F238E27FC236}">
                    <a16:creationId xmlns:a16="http://schemas.microsoft.com/office/drawing/2014/main" id="{FF3491EC-104B-96A0-18E5-3D82C8D66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接连接符 761">
                <a:extLst>
                  <a:ext uri="{FF2B5EF4-FFF2-40B4-BE49-F238E27FC236}">
                    <a16:creationId xmlns:a16="http://schemas.microsoft.com/office/drawing/2014/main" id="{0428D0EC-62B7-AFAA-DF3B-A8BF85FB5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>
                <a:extLst>
                  <a:ext uri="{FF2B5EF4-FFF2-40B4-BE49-F238E27FC236}">
                    <a16:creationId xmlns:a16="http://schemas.microsoft.com/office/drawing/2014/main" id="{C938ECDD-2DDE-9BC3-8059-91AAED211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>
                <a:extLst>
                  <a:ext uri="{FF2B5EF4-FFF2-40B4-BE49-F238E27FC236}">
                    <a16:creationId xmlns:a16="http://schemas.microsoft.com/office/drawing/2014/main" id="{D1F78DE9-EE9D-2F5A-8EBF-60AA55353EB4}"/>
                  </a:ext>
                </a:extLst>
              </p:cNvPr>
              <p:cNvCxnSpPr>
                <a:cxnSpLocks/>
                <a:endCxn id="75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接连接符 764">
                <a:extLst>
                  <a:ext uri="{FF2B5EF4-FFF2-40B4-BE49-F238E27FC236}">
                    <a16:creationId xmlns:a16="http://schemas.microsoft.com/office/drawing/2014/main" id="{0C00A883-6E6A-C34E-447C-481C262D7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>
                <a:extLst>
                  <a:ext uri="{FF2B5EF4-FFF2-40B4-BE49-F238E27FC236}">
                    <a16:creationId xmlns:a16="http://schemas.microsoft.com/office/drawing/2014/main" id="{E2382C3A-4729-08E7-5FAE-FDD4BE1BBFAF}"/>
                  </a:ext>
                </a:extLst>
              </p:cNvPr>
              <p:cNvCxnSpPr>
                <a:cxnSpLocks/>
                <a:endCxn id="75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接连接符 766">
                <a:extLst>
                  <a:ext uri="{FF2B5EF4-FFF2-40B4-BE49-F238E27FC236}">
                    <a16:creationId xmlns:a16="http://schemas.microsoft.com/office/drawing/2014/main" id="{16FB8859-E026-E59A-32F2-2E94A3C14460}"/>
                  </a:ext>
                </a:extLst>
              </p:cNvPr>
              <p:cNvCxnSpPr>
                <a:cxnSpLocks/>
                <a:endCxn id="76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接连接符 767">
                <a:extLst>
                  <a:ext uri="{FF2B5EF4-FFF2-40B4-BE49-F238E27FC236}">
                    <a16:creationId xmlns:a16="http://schemas.microsoft.com/office/drawing/2014/main" id="{A93B9E94-D7F3-B78C-D1CD-6D12F7722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直接连接符 768">
                <a:extLst>
                  <a:ext uri="{FF2B5EF4-FFF2-40B4-BE49-F238E27FC236}">
                    <a16:creationId xmlns:a16="http://schemas.microsoft.com/office/drawing/2014/main" id="{AC244D94-62F1-0DAE-E39B-8A6E298F29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直接连接符 769">
                <a:extLst>
                  <a:ext uri="{FF2B5EF4-FFF2-40B4-BE49-F238E27FC236}">
                    <a16:creationId xmlns:a16="http://schemas.microsoft.com/office/drawing/2014/main" id="{22F5238D-96BE-5A06-5AB5-767615676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接连接符 770">
                <a:extLst>
                  <a:ext uri="{FF2B5EF4-FFF2-40B4-BE49-F238E27FC236}">
                    <a16:creationId xmlns:a16="http://schemas.microsoft.com/office/drawing/2014/main" id="{E5BDCAF7-DFA9-3089-5BC1-302301B3A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直接连接符 771">
                <a:extLst>
                  <a:ext uri="{FF2B5EF4-FFF2-40B4-BE49-F238E27FC236}">
                    <a16:creationId xmlns:a16="http://schemas.microsoft.com/office/drawing/2014/main" id="{46C68751-DF3C-611E-42FC-9E968D5B17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直接连接符 772">
                <a:extLst>
                  <a:ext uri="{FF2B5EF4-FFF2-40B4-BE49-F238E27FC236}">
                    <a16:creationId xmlns:a16="http://schemas.microsoft.com/office/drawing/2014/main" id="{1A4F6A11-560E-8CB0-FC11-23E57C491893}"/>
                  </a:ext>
                </a:extLst>
              </p:cNvPr>
              <p:cNvCxnSpPr>
                <a:cxnSpLocks/>
                <a:endCxn id="77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4" name="椭圆 773">
                <a:extLst>
                  <a:ext uri="{FF2B5EF4-FFF2-40B4-BE49-F238E27FC236}">
                    <a16:creationId xmlns:a16="http://schemas.microsoft.com/office/drawing/2014/main" id="{58C46798-8A36-3036-20A5-39B04B23C37E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5" name="直接连接符 774">
                <a:extLst>
                  <a:ext uri="{FF2B5EF4-FFF2-40B4-BE49-F238E27FC236}">
                    <a16:creationId xmlns:a16="http://schemas.microsoft.com/office/drawing/2014/main" id="{A460BD2E-50C2-A5E4-09E4-4B968FFF71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组合 777">
              <a:extLst>
                <a:ext uri="{FF2B5EF4-FFF2-40B4-BE49-F238E27FC236}">
                  <a16:creationId xmlns:a16="http://schemas.microsoft.com/office/drawing/2014/main" id="{31CB0280-F99E-FD55-76CC-CFADECB6F357}"/>
                </a:ext>
              </a:extLst>
            </p:cNvPr>
            <p:cNvGrpSpPr/>
            <p:nvPr/>
          </p:nvGrpSpPr>
          <p:grpSpPr>
            <a:xfrm>
              <a:off x="6072441" y="3340036"/>
              <a:ext cx="1126016" cy="849375"/>
              <a:chOff x="9067027" y="2378654"/>
              <a:chExt cx="2479209" cy="2314379"/>
            </a:xfrm>
          </p:grpSpPr>
          <p:sp>
            <p:nvSpPr>
              <p:cNvPr id="779" name="文本框 778">
                <a:extLst>
                  <a:ext uri="{FF2B5EF4-FFF2-40B4-BE49-F238E27FC236}">
                    <a16:creationId xmlns:a16="http://schemas.microsoft.com/office/drawing/2014/main" id="{9EDCAC2B-472D-B78D-5797-FAD2AE6C92B7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C5921914-847B-5676-9D3F-91F66AA4AE5F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81" name="组合 780">
                <a:extLst>
                  <a:ext uri="{FF2B5EF4-FFF2-40B4-BE49-F238E27FC236}">
                    <a16:creationId xmlns:a16="http://schemas.microsoft.com/office/drawing/2014/main" id="{B127282E-4793-5220-5EBC-E631D10045C4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04" name="直接箭头连接符 803">
                  <a:extLst>
                    <a:ext uri="{FF2B5EF4-FFF2-40B4-BE49-F238E27FC236}">
                      <a16:creationId xmlns:a16="http://schemas.microsoft.com/office/drawing/2014/main" id="{3AEA2B12-C869-387E-0A2D-C73DFBBF1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接箭头连接符 804">
                  <a:extLst>
                    <a:ext uri="{FF2B5EF4-FFF2-40B4-BE49-F238E27FC236}">
                      <a16:creationId xmlns:a16="http://schemas.microsoft.com/office/drawing/2014/main" id="{E6EE7D41-CF9B-4914-2F1A-61B52F415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2" name="文本框 781">
                <a:extLst>
                  <a:ext uri="{FF2B5EF4-FFF2-40B4-BE49-F238E27FC236}">
                    <a16:creationId xmlns:a16="http://schemas.microsoft.com/office/drawing/2014/main" id="{8F13A2F3-6A71-1B97-E188-9C877DD821F1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3" name="椭圆 782">
                <a:extLst>
                  <a:ext uri="{FF2B5EF4-FFF2-40B4-BE49-F238E27FC236}">
                    <a16:creationId xmlns:a16="http://schemas.microsoft.com/office/drawing/2014/main" id="{5CB82CC7-7CD7-D27C-E45D-8887AFD577B7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4" name="椭圆 783">
                <a:extLst>
                  <a:ext uri="{FF2B5EF4-FFF2-40B4-BE49-F238E27FC236}">
                    <a16:creationId xmlns:a16="http://schemas.microsoft.com/office/drawing/2014/main" id="{728C711E-9701-B522-CC41-C184792334E2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5" name="椭圆 784">
                <a:extLst>
                  <a:ext uri="{FF2B5EF4-FFF2-40B4-BE49-F238E27FC236}">
                    <a16:creationId xmlns:a16="http://schemas.microsoft.com/office/drawing/2014/main" id="{C95532FB-812C-3729-290A-913FC503AFBB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6" name="椭圆 785">
                <a:extLst>
                  <a:ext uri="{FF2B5EF4-FFF2-40B4-BE49-F238E27FC236}">
                    <a16:creationId xmlns:a16="http://schemas.microsoft.com/office/drawing/2014/main" id="{703F947F-CCA2-C943-9E22-8F5CB526827E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7" name="椭圆 786">
                <a:extLst>
                  <a:ext uri="{FF2B5EF4-FFF2-40B4-BE49-F238E27FC236}">
                    <a16:creationId xmlns:a16="http://schemas.microsoft.com/office/drawing/2014/main" id="{D623FABA-FFFC-F333-65C2-9812B52D617D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" name="椭圆 787">
                <a:extLst>
                  <a:ext uri="{FF2B5EF4-FFF2-40B4-BE49-F238E27FC236}">
                    <a16:creationId xmlns:a16="http://schemas.microsoft.com/office/drawing/2014/main" id="{49450A6E-4773-72E8-3E96-0DDFC17D71F4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9" name="直接连接符 788">
                <a:extLst>
                  <a:ext uri="{FF2B5EF4-FFF2-40B4-BE49-F238E27FC236}">
                    <a16:creationId xmlns:a16="http://schemas.microsoft.com/office/drawing/2014/main" id="{D672CBE6-BBD2-3CC7-0DD5-4056A3CA8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直接连接符 789">
                <a:extLst>
                  <a:ext uri="{FF2B5EF4-FFF2-40B4-BE49-F238E27FC236}">
                    <a16:creationId xmlns:a16="http://schemas.microsoft.com/office/drawing/2014/main" id="{B33CE2CC-07F5-0413-41D0-7D9092BB5C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直接连接符 790">
                <a:extLst>
                  <a:ext uri="{FF2B5EF4-FFF2-40B4-BE49-F238E27FC236}">
                    <a16:creationId xmlns:a16="http://schemas.microsoft.com/office/drawing/2014/main" id="{D313A2AB-4DAA-428B-9173-C1C969830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直接连接符 791">
                <a:extLst>
                  <a:ext uri="{FF2B5EF4-FFF2-40B4-BE49-F238E27FC236}">
                    <a16:creationId xmlns:a16="http://schemas.microsoft.com/office/drawing/2014/main" id="{5D9628BB-64C9-43A5-CDA7-3D7F5042DD35}"/>
                  </a:ext>
                </a:extLst>
              </p:cNvPr>
              <p:cNvCxnSpPr>
                <a:cxnSpLocks/>
                <a:endCxn id="78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直接连接符 792">
                <a:extLst>
                  <a:ext uri="{FF2B5EF4-FFF2-40B4-BE49-F238E27FC236}">
                    <a16:creationId xmlns:a16="http://schemas.microsoft.com/office/drawing/2014/main" id="{ABA88435-FC0C-AB4A-2EAB-075924BA7C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直接连接符 793">
                <a:extLst>
                  <a:ext uri="{FF2B5EF4-FFF2-40B4-BE49-F238E27FC236}">
                    <a16:creationId xmlns:a16="http://schemas.microsoft.com/office/drawing/2014/main" id="{FD9748A6-3B35-ADB0-5330-8572C38F08D4}"/>
                  </a:ext>
                </a:extLst>
              </p:cNvPr>
              <p:cNvCxnSpPr>
                <a:cxnSpLocks/>
                <a:endCxn id="78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直接连接符 794">
                <a:extLst>
                  <a:ext uri="{FF2B5EF4-FFF2-40B4-BE49-F238E27FC236}">
                    <a16:creationId xmlns:a16="http://schemas.microsoft.com/office/drawing/2014/main" id="{4777F45A-876F-7809-4559-93F987C7C270}"/>
                  </a:ext>
                </a:extLst>
              </p:cNvPr>
              <p:cNvCxnSpPr>
                <a:cxnSpLocks/>
                <a:endCxn id="78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直接连接符 795">
                <a:extLst>
                  <a:ext uri="{FF2B5EF4-FFF2-40B4-BE49-F238E27FC236}">
                    <a16:creationId xmlns:a16="http://schemas.microsoft.com/office/drawing/2014/main" id="{275B6CC5-C056-20EC-F7BE-FDBE9525E9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直接连接符 796">
                <a:extLst>
                  <a:ext uri="{FF2B5EF4-FFF2-40B4-BE49-F238E27FC236}">
                    <a16:creationId xmlns:a16="http://schemas.microsoft.com/office/drawing/2014/main" id="{B506C4D0-C420-8AC7-E35C-83A05AC7C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直接连接符 797">
                <a:extLst>
                  <a:ext uri="{FF2B5EF4-FFF2-40B4-BE49-F238E27FC236}">
                    <a16:creationId xmlns:a16="http://schemas.microsoft.com/office/drawing/2014/main" id="{15C39077-73E6-132B-D0BC-0D7D836C5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直接连接符 798">
                <a:extLst>
                  <a:ext uri="{FF2B5EF4-FFF2-40B4-BE49-F238E27FC236}">
                    <a16:creationId xmlns:a16="http://schemas.microsoft.com/office/drawing/2014/main" id="{3400C01B-7085-5C25-4A34-C638DF8034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直接连接符 799">
                <a:extLst>
                  <a:ext uri="{FF2B5EF4-FFF2-40B4-BE49-F238E27FC236}">
                    <a16:creationId xmlns:a16="http://schemas.microsoft.com/office/drawing/2014/main" id="{3B77249E-211D-73C7-8CFD-02CC93C213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直接连接符 800">
                <a:extLst>
                  <a:ext uri="{FF2B5EF4-FFF2-40B4-BE49-F238E27FC236}">
                    <a16:creationId xmlns:a16="http://schemas.microsoft.com/office/drawing/2014/main" id="{76E0C2EE-F7DE-E9DC-0654-CB93DC940B43}"/>
                  </a:ext>
                </a:extLst>
              </p:cNvPr>
              <p:cNvCxnSpPr>
                <a:cxnSpLocks/>
                <a:endCxn id="80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2" name="椭圆 801">
                <a:extLst>
                  <a:ext uri="{FF2B5EF4-FFF2-40B4-BE49-F238E27FC236}">
                    <a16:creationId xmlns:a16="http://schemas.microsoft.com/office/drawing/2014/main" id="{8379FC36-1EA4-E40A-441E-626CE4B78BCB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3" name="直接连接符 802">
                <a:extLst>
                  <a:ext uri="{FF2B5EF4-FFF2-40B4-BE49-F238E27FC236}">
                    <a16:creationId xmlns:a16="http://schemas.microsoft.com/office/drawing/2014/main" id="{99EEE723-9787-82AD-3F49-F669E1BE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组合 805">
              <a:extLst>
                <a:ext uri="{FF2B5EF4-FFF2-40B4-BE49-F238E27FC236}">
                  <a16:creationId xmlns:a16="http://schemas.microsoft.com/office/drawing/2014/main" id="{A21C7A03-924A-FD36-40DD-0584D69E0504}"/>
                </a:ext>
              </a:extLst>
            </p:cNvPr>
            <p:cNvGrpSpPr/>
            <p:nvPr/>
          </p:nvGrpSpPr>
          <p:grpSpPr>
            <a:xfrm>
              <a:off x="7437521" y="3302581"/>
              <a:ext cx="1126016" cy="849375"/>
              <a:chOff x="9067027" y="2378654"/>
              <a:chExt cx="2479209" cy="2314379"/>
            </a:xfrm>
          </p:grpSpPr>
          <p:sp>
            <p:nvSpPr>
              <p:cNvPr id="807" name="文本框 806">
                <a:extLst>
                  <a:ext uri="{FF2B5EF4-FFF2-40B4-BE49-F238E27FC236}">
                    <a16:creationId xmlns:a16="http://schemas.microsoft.com/office/drawing/2014/main" id="{E5C9EFAC-C1F1-7AA4-30E2-0BF0056B7B95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06BDFBC1-A8A3-474B-2AE4-9AE0E962146A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09" name="组合 808">
                <a:extLst>
                  <a:ext uri="{FF2B5EF4-FFF2-40B4-BE49-F238E27FC236}">
                    <a16:creationId xmlns:a16="http://schemas.microsoft.com/office/drawing/2014/main" id="{A7CE8515-5890-AD40-C699-F668892420A1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32" name="直接箭头连接符 831">
                  <a:extLst>
                    <a:ext uri="{FF2B5EF4-FFF2-40B4-BE49-F238E27FC236}">
                      <a16:creationId xmlns:a16="http://schemas.microsoft.com/office/drawing/2014/main" id="{1B62867A-F051-3AEC-BCB2-A38738B09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箭头连接符 832">
                  <a:extLst>
                    <a:ext uri="{FF2B5EF4-FFF2-40B4-BE49-F238E27FC236}">
                      <a16:creationId xmlns:a16="http://schemas.microsoft.com/office/drawing/2014/main" id="{B5E4601E-943E-A52A-CF59-2CCE6A8E9C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0" name="文本框 809">
                <a:extLst>
                  <a:ext uri="{FF2B5EF4-FFF2-40B4-BE49-F238E27FC236}">
                    <a16:creationId xmlns:a16="http://schemas.microsoft.com/office/drawing/2014/main" id="{4EE12706-BE68-78D3-6237-B9E63CEFE62F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1" name="椭圆 810">
                <a:extLst>
                  <a:ext uri="{FF2B5EF4-FFF2-40B4-BE49-F238E27FC236}">
                    <a16:creationId xmlns:a16="http://schemas.microsoft.com/office/drawing/2014/main" id="{8F81DD54-7FE2-1C9A-C203-10723BBDD861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2" name="椭圆 811">
                <a:extLst>
                  <a:ext uri="{FF2B5EF4-FFF2-40B4-BE49-F238E27FC236}">
                    <a16:creationId xmlns:a16="http://schemas.microsoft.com/office/drawing/2014/main" id="{34DDC52D-D46F-F788-F5FC-4CBA3571293B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3" name="椭圆 812">
                <a:extLst>
                  <a:ext uri="{FF2B5EF4-FFF2-40B4-BE49-F238E27FC236}">
                    <a16:creationId xmlns:a16="http://schemas.microsoft.com/office/drawing/2014/main" id="{2F998113-4E68-9B02-1C13-D04C933C4DB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4" name="椭圆 813">
                <a:extLst>
                  <a:ext uri="{FF2B5EF4-FFF2-40B4-BE49-F238E27FC236}">
                    <a16:creationId xmlns:a16="http://schemas.microsoft.com/office/drawing/2014/main" id="{0636C97B-9FB9-AC95-9B33-5C406B0DEA60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5" name="椭圆 814">
                <a:extLst>
                  <a:ext uri="{FF2B5EF4-FFF2-40B4-BE49-F238E27FC236}">
                    <a16:creationId xmlns:a16="http://schemas.microsoft.com/office/drawing/2014/main" id="{35C73851-CF45-E498-A980-C114AE1A9FE8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椭圆 815">
                <a:extLst>
                  <a:ext uri="{FF2B5EF4-FFF2-40B4-BE49-F238E27FC236}">
                    <a16:creationId xmlns:a16="http://schemas.microsoft.com/office/drawing/2014/main" id="{E0455741-CF3C-9F20-F7D5-ACAC1F60C2BB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7" name="直接连接符 816">
                <a:extLst>
                  <a:ext uri="{FF2B5EF4-FFF2-40B4-BE49-F238E27FC236}">
                    <a16:creationId xmlns:a16="http://schemas.microsoft.com/office/drawing/2014/main" id="{172C4176-857F-626A-CEFC-A8A393424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直接连接符 817">
                <a:extLst>
                  <a:ext uri="{FF2B5EF4-FFF2-40B4-BE49-F238E27FC236}">
                    <a16:creationId xmlns:a16="http://schemas.microsoft.com/office/drawing/2014/main" id="{70B0B5AE-4F36-5E81-0455-99370AB551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>
                <a:extLst>
                  <a:ext uri="{FF2B5EF4-FFF2-40B4-BE49-F238E27FC236}">
                    <a16:creationId xmlns:a16="http://schemas.microsoft.com/office/drawing/2014/main" id="{60643526-5FD0-409D-951D-69D53A4D5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>
                <a:extLst>
                  <a:ext uri="{FF2B5EF4-FFF2-40B4-BE49-F238E27FC236}">
                    <a16:creationId xmlns:a16="http://schemas.microsoft.com/office/drawing/2014/main" id="{43033DC6-BF15-A881-4C6C-D3206A05265A}"/>
                  </a:ext>
                </a:extLst>
              </p:cNvPr>
              <p:cNvCxnSpPr>
                <a:cxnSpLocks/>
                <a:endCxn id="81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>
                <a:extLst>
                  <a:ext uri="{FF2B5EF4-FFF2-40B4-BE49-F238E27FC236}">
                    <a16:creationId xmlns:a16="http://schemas.microsoft.com/office/drawing/2014/main" id="{B2FF0BBA-BA12-1817-573B-8B6BD5CF2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直接连接符 821">
                <a:extLst>
                  <a:ext uri="{FF2B5EF4-FFF2-40B4-BE49-F238E27FC236}">
                    <a16:creationId xmlns:a16="http://schemas.microsoft.com/office/drawing/2014/main" id="{15849FA5-483D-0BC5-112F-5A9933A87496}"/>
                  </a:ext>
                </a:extLst>
              </p:cNvPr>
              <p:cNvCxnSpPr>
                <a:cxnSpLocks/>
                <a:endCxn id="81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直接连接符 822">
                <a:extLst>
                  <a:ext uri="{FF2B5EF4-FFF2-40B4-BE49-F238E27FC236}">
                    <a16:creationId xmlns:a16="http://schemas.microsoft.com/office/drawing/2014/main" id="{094A0639-05BB-DC91-E453-7660E538FBD5}"/>
                  </a:ext>
                </a:extLst>
              </p:cNvPr>
              <p:cNvCxnSpPr>
                <a:cxnSpLocks/>
                <a:endCxn id="81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直接连接符 823">
                <a:extLst>
                  <a:ext uri="{FF2B5EF4-FFF2-40B4-BE49-F238E27FC236}">
                    <a16:creationId xmlns:a16="http://schemas.microsoft.com/office/drawing/2014/main" id="{58C94BA9-77D9-9B5F-4E52-3B7997074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直接连接符 824">
                <a:extLst>
                  <a:ext uri="{FF2B5EF4-FFF2-40B4-BE49-F238E27FC236}">
                    <a16:creationId xmlns:a16="http://schemas.microsoft.com/office/drawing/2014/main" id="{8AA8B175-10A7-79F0-B62D-23A0C3B54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直接连接符 825">
                <a:extLst>
                  <a:ext uri="{FF2B5EF4-FFF2-40B4-BE49-F238E27FC236}">
                    <a16:creationId xmlns:a16="http://schemas.microsoft.com/office/drawing/2014/main" id="{083BFF08-F119-380E-197C-567240AFC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直接连接符 826">
                <a:extLst>
                  <a:ext uri="{FF2B5EF4-FFF2-40B4-BE49-F238E27FC236}">
                    <a16:creationId xmlns:a16="http://schemas.microsoft.com/office/drawing/2014/main" id="{A9DFABD8-5C47-809A-6955-9DA4C4172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直接连接符 827">
                <a:extLst>
                  <a:ext uri="{FF2B5EF4-FFF2-40B4-BE49-F238E27FC236}">
                    <a16:creationId xmlns:a16="http://schemas.microsoft.com/office/drawing/2014/main" id="{A062E6E7-D275-6491-4D2C-DC90284AFC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接连接符 828">
                <a:extLst>
                  <a:ext uri="{FF2B5EF4-FFF2-40B4-BE49-F238E27FC236}">
                    <a16:creationId xmlns:a16="http://schemas.microsoft.com/office/drawing/2014/main" id="{0A2EB614-1957-FAC5-0333-95AB4414FD92}"/>
                  </a:ext>
                </a:extLst>
              </p:cNvPr>
              <p:cNvCxnSpPr>
                <a:cxnSpLocks/>
                <a:endCxn id="83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0" name="椭圆 829">
                <a:extLst>
                  <a:ext uri="{FF2B5EF4-FFF2-40B4-BE49-F238E27FC236}">
                    <a16:creationId xmlns:a16="http://schemas.microsoft.com/office/drawing/2014/main" id="{B25FBA40-1E64-445F-E76A-F18E135B308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1" name="直接连接符 830">
                <a:extLst>
                  <a:ext uri="{FF2B5EF4-FFF2-40B4-BE49-F238E27FC236}">
                    <a16:creationId xmlns:a16="http://schemas.microsoft.com/office/drawing/2014/main" id="{BACBDBC2-D3F1-BE78-D011-5CF9D5EF4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4" name="组合 833">
              <a:extLst>
                <a:ext uri="{FF2B5EF4-FFF2-40B4-BE49-F238E27FC236}">
                  <a16:creationId xmlns:a16="http://schemas.microsoft.com/office/drawing/2014/main" id="{31229BD6-F79A-9777-EEF6-D19451AAD08D}"/>
                </a:ext>
              </a:extLst>
            </p:cNvPr>
            <p:cNvGrpSpPr/>
            <p:nvPr/>
          </p:nvGrpSpPr>
          <p:grpSpPr>
            <a:xfrm>
              <a:off x="3275672" y="4150880"/>
              <a:ext cx="1126016" cy="849375"/>
              <a:chOff x="9067027" y="2378654"/>
              <a:chExt cx="2479209" cy="2314379"/>
            </a:xfrm>
          </p:grpSpPr>
          <p:sp>
            <p:nvSpPr>
              <p:cNvPr id="835" name="文本框 834">
                <a:extLst>
                  <a:ext uri="{FF2B5EF4-FFF2-40B4-BE49-F238E27FC236}">
                    <a16:creationId xmlns:a16="http://schemas.microsoft.com/office/drawing/2014/main" id="{80D454A3-E742-6865-D757-A5FEC1C760A4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2776DFFB-A8BC-082C-B4AC-42A1CA088197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37" name="组合 836">
                <a:extLst>
                  <a:ext uri="{FF2B5EF4-FFF2-40B4-BE49-F238E27FC236}">
                    <a16:creationId xmlns:a16="http://schemas.microsoft.com/office/drawing/2014/main" id="{719FE1FC-A3E2-FE87-79B2-D1CEB07E956F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60" name="直接箭头连接符 859">
                  <a:extLst>
                    <a:ext uri="{FF2B5EF4-FFF2-40B4-BE49-F238E27FC236}">
                      <a16:creationId xmlns:a16="http://schemas.microsoft.com/office/drawing/2014/main" id="{D4D8A695-6172-7729-C27C-4ECE34ED37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箭头连接符 860">
                  <a:extLst>
                    <a:ext uri="{FF2B5EF4-FFF2-40B4-BE49-F238E27FC236}">
                      <a16:creationId xmlns:a16="http://schemas.microsoft.com/office/drawing/2014/main" id="{95C0B8DE-1518-C9FB-909D-7E5EC8740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8" name="文本框 837">
                <a:extLst>
                  <a:ext uri="{FF2B5EF4-FFF2-40B4-BE49-F238E27FC236}">
                    <a16:creationId xmlns:a16="http://schemas.microsoft.com/office/drawing/2014/main" id="{B1E3442D-C73F-398E-4732-04DD5C3C5E52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9" name="椭圆 838">
                <a:extLst>
                  <a:ext uri="{FF2B5EF4-FFF2-40B4-BE49-F238E27FC236}">
                    <a16:creationId xmlns:a16="http://schemas.microsoft.com/office/drawing/2014/main" id="{4B7474AE-778E-DD36-ED21-1344D87FF609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0" name="椭圆 839">
                <a:extLst>
                  <a:ext uri="{FF2B5EF4-FFF2-40B4-BE49-F238E27FC236}">
                    <a16:creationId xmlns:a16="http://schemas.microsoft.com/office/drawing/2014/main" id="{80916449-2AC7-EED7-3F1F-E01499EABA35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1" name="椭圆 840">
                <a:extLst>
                  <a:ext uri="{FF2B5EF4-FFF2-40B4-BE49-F238E27FC236}">
                    <a16:creationId xmlns:a16="http://schemas.microsoft.com/office/drawing/2014/main" id="{41EAEE59-2239-2784-4D91-E9C4BAD4D0C6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2" name="椭圆 841">
                <a:extLst>
                  <a:ext uri="{FF2B5EF4-FFF2-40B4-BE49-F238E27FC236}">
                    <a16:creationId xmlns:a16="http://schemas.microsoft.com/office/drawing/2014/main" id="{71983F2A-7F79-F248-571F-18B2348E326E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3" name="椭圆 842">
                <a:extLst>
                  <a:ext uri="{FF2B5EF4-FFF2-40B4-BE49-F238E27FC236}">
                    <a16:creationId xmlns:a16="http://schemas.microsoft.com/office/drawing/2014/main" id="{6E533D90-8E0E-8666-8114-E9824D3ED1D6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4" name="椭圆 843">
                <a:extLst>
                  <a:ext uri="{FF2B5EF4-FFF2-40B4-BE49-F238E27FC236}">
                    <a16:creationId xmlns:a16="http://schemas.microsoft.com/office/drawing/2014/main" id="{FCA55788-5388-75FE-3911-5B6250148B39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5" name="直接连接符 844">
                <a:extLst>
                  <a:ext uri="{FF2B5EF4-FFF2-40B4-BE49-F238E27FC236}">
                    <a16:creationId xmlns:a16="http://schemas.microsoft.com/office/drawing/2014/main" id="{4796C295-3C35-45E5-AD32-FA480502F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直接连接符 845">
                <a:extLst>
                  <a:ext uri="{FF2B5EF4-FFF2-40B4-BE49-F238E27FC236}">
                    <a16:creationId xmlns:a16="http://schemas.microsoft.com/office/drawing/2014/main" id="{FA4D687C-755B-D18E-8CE8-A6AD303E0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直接连接符 846">
                <a:extLst>
                  <a:ext uri="{FF2B5EF4-FFF2-40B4-BE49-F238E27FC236}">
                    <a16:creationId xmlns:a16="http://schemas.microsoft.com/office/drawing/2014/main" id="{9B103959-9D94-2DD8-7528-07703D9EF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直接连接符 847">
                <a:extLst>
                  <a:ext uri="{FF2B5EF4-FFF2-40B4-BE49-F238E27FC236}">
                    <a16:creationId xmlns:a16="http://schemas.microsoft.com/office/drawing/2014/main" id="{7242FA30-CA04-69CE-6757-9BC35AD63806}"/>
                  </a:ext>
                </a:extLst>
              </p:cNvPr>
              <p:cNvCxnSpPr>
                <a:cxnSpLocks/>
                <a:endCxn id="84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直接连接符 848">
                <a:extLst>
                  <a:ext uri="{FF2B5EF4-FFF2-40B4-BE49-F238E27FC236}">
                    <a16:creationId xmlns:a16="http://schemas.microsoft.com/office/drawing/2014/main" id="{B4A30F2F-07F4-AB93-A242-55905146A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接连接符 849">
                <a:extLst>
                  <a:ext uri="{FF2B5EF4-FFF2-40B4-BE49-F238E27FC236}">
                    <a16:creationId xmlns:a16="http://schemas.microsoft.com/office/drawing/2014/main" id="{3D9ECF83-9FF6-1AED-8445-E48D9EA75BEE}"/>
                  </a:ext>
                </a:extLst>
              </p:cNvPr>
              <p:cNvCxnSpPr>
                <a:cxnSpLocks/>
                <a:endCxn id="84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接连接符 850">
                <a:extLst>
                  <a:ext uri="{FF2B5EF4-FFF2-40B4-BE49-F238E27FC236}">
                    <a16:creationId xmlns:a16="http://schemas.microsoft.com/office/drawing/2014/main" id="{63A99DDB-F3AB-5861-C1EF-029DDA72B1B0}"/>
                  </a:ext>
                </a:extLst>
              </p:cNvPr>
              <p:cNvCxnSpPr>
                <a:cxnSpLocks/>
                <a:endCxn id="84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直接连接符 851">
                <a:extLst>
                  <a:ext uri="{FF2B5EF4-FFF2-40B4-BE49-F238E27FC236}">
                    <a16:creationId xmlns:a16="http://schemas.microsoft.com/office/drawing/2014/main" id="{93A49FA2-DBCE-A156-34C6-BCDA8AA1A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直接连接符 852">
                <a:extLst>
                  <a:ext uri="{FF2B5EF4-FFF2-40B4-BE49-F238E27FC236}">
                    <a16:creationId xmlns:a16="http://schemas.microsoft.com/office/drawing/2014/main" id="{675CAAF3-2FB8-6165-5B8D-A1879B4C3D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直接连接符 853">
                <a:extLst>
                  <a:ext uri="{FF2B5EF4-FFF2-40B4-BE49-F238E27FC236}">
                    <a16:creationId xmlns:a16="http://schemas.microsoft.com/office/drawing/2014/main" id="{32C2B394-59E1-E4C3-0D87-5E9D77D1B5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直接连接符 854">
                <a:extLst>
                  <a:ext uri="{FF2B5EF4-FFF2-40B4-BE49-F238E27FC236}">
                    <a16:creationId xmlns:a16="http://schemas.microsoft.com/office/drawing/2014/main" id="{D382B582-A1F3-BD85-39F8-E3D1F19A78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直接连接符 855">
                <a:extLst>
                  <a:ext uri="{FF2B5EF4-FFF2-40B4-BE49-F238E27FC236}">
                    <a16:creationId xmlns:a16="http://schemas.microsoft.com/office/drawing/2014/main" id="{FF6E0A41-EF12-9E72-A9AC-B69BD72760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接连接符 856">
                <a:extLst>
                  <a:ext uri="{FF2B5EF4-FFF2-40B4-BE49-F238E27FC236}">
                    <a16:creationId xmlns:a16="http://schemas.microsoft.com/office/drawing/2014/main" id="{5007ABCE-D73B-651E-B476-EA4CB2871C72}"/>
                  </a:ext>
                </a:extLst>
              </p:cNvPr>
              <p:cNvCxnSpPr>
                <a:cxnSpLocks/>
                <a:endCxn id="85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8" name="椭圆 857">
                <a:extLst>
                  <a:ext uri="{FF2B5EF4-FFF2-40B4-BE49-F238E27FC236}">
                    <a16:creationId xmlns:a16="http://schemas.microsoft.com/office/drawing/2014/main" id="{6CD3AFE1-179F-ECA5-B4DA-D69BC0C9357F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9" name="直接连接符 858">
                <a:extLst>
                  <a:ext uri="{FF2B5EF4-FFF2-40B4-BE49-F238E27FC236}">
                    <a16:creationId xmlns:a16="http://schemas.microsoft.com/office/drawing/2014/main" id="{B8AAACA2-101A-446C-6CDF-45B6063718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2" name="组合 861">
              <a:extLst>
                <a:ext uri="{FF2B5EF4-FFF2-40B4-BE49-F238E27FC236}">
                  <a16:creationId xmlns:a16="http://schemas.microsoft.com/office/drawing/2014/main" id="{4ECFDCD3-E9C6-E5B1-7FD7-B7AFDE16AF02}"/>
                </a:ext>
              </a:extLst>
            </p:cNvPr>
            <p:cNvGrpSpPr/>
            <p:nvPr/>
          </p:nvGrpSpPr>
          <p:grpSpPr>
            <a:xfrm>
              <a:off x="4666789" y="4130295"/>
              <a:ext cx="1126016" cy="849375"/>
              <a:chOff x="9067027" y="2378654"/>
              <a:chExt cx="2479209" cy="2314379"/>
            </a:xfrm>
          </p:grpSpPr>
          <p:sp>
            <p:nvSpPr>
              <p:cNvPr id="863" name="文本框 862">
                <a:extLst>
                  <a:ext uri="{FF2B5EF4-FFF2-40B4-BE49-F238E27FC236}">
                    <a16:creationId xmlns:a16="http://schemas.microsoft.com/office/drawing/2014/main" id="{67862131-6520-C1EB-70BB-F843940CFC88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D3EBE5B5-4F71-5685-862A-17BDF96585C4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65" name="组合 864">
                <a:extLst>
                  <a:ext uri="{FF2B5EF4-FFF2-40B4-BE49-F238E27FC236}">
                    <a16:creationId xmlns:a16="http://schemas.microsoft.com/office/drawing/2014/main" id="{F54F2D7B-692F-F1D8-A34E-796682E53700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88" name="直接箭头连接符 887">
                  <a:extLst>
                    <a:ext uri="{FF2B5EF4-FFF2-40B4-BE49-F238E27FC236}">
                      <a16:creationId xmlns:a16="http://schemas.microsoft.com/office/drawing/2014/main" id="{403FB994-8DC1-C864-36EE-77F0DDF892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箭头连接符 888">
                  <a:extLst>
                    <a:ext uri="{FF2B5EF4-FFF2-40B4-BE49-F238E27FC236}">
                      <a16:creationId xmlns:a16="http://schemas.microsoft.com/office/drawing/2014/main" id="{C6A4099D-4576-8D21-2F21-E076AE7E0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6" name="文本框 865">
                <a:extLst>
                  <a:ext uri="{FF2B5EF4-FFF2-40B4-BE49-F238E27FC236}">
                    <a16:creationId xmlns:a16="http://schemas.microsoft.com/office/drawing/2014/main" id="{DD2FEF0D-1D6C-28C7-5107-35C06B8FE090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7" name="椭圆 866">
                <a:extLst>
                  <a:ext uri="{FF2B5EF4-FFF2-40B4-BE49-F238E27FC236}">
                    <a16:creationId xmlns:a16="http://schemas.microsoft.com/office/drawing/2014/main" id="{3BEA56DF-AD6A-5919-705A-591EAA51398B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8" name="椭圆 867">
                <a:extLst>
                  <a:ext uri="{FF2B5EF4-FFF2-40B4-BE49-F238E27FC236}">
                    <a16:creationId xmlns:a16="http://schemas.microsoft.com/office/drawing/2014/main" id="{76CE245D-8494-5EC2-A68D-F95610AD36B0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9" name="椭圆 868">
                <a:extLst>
                  <a:ext uri="{FF2B5EF4-FFF2-40B4-BE49-F238E27FC236}">
                    <a16:creationId xmlns:a16="http://schemas.microsoft.com/office/drawing/2014/main" id="{2800341F-CB9A-728C-85B7-CEBD7B7DF59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0" name="椭圆 869">
                <a:extLst>
                  <a:ext uri="{FF2B5EF4-FFF2-40B4-BE49-F238E27FC236}">
                    <a16:creationId xmlns:a16="http://schemas.microsoft.com/office/drawing/2014/main" id="{176F352F-1382-89F1-2146-5AC4ADB3EF0E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1" name="椭圆 870">
                <a:extLst>
                  <a:ext uri="{FF2B5EF4-FFF2-40B4-BE49-F238E27FC236}">
                    <a16:creationId xmlns:a16="http://schemas.microsoft.com/office/drawing/2014/main" id="{74870F35-1DB0-5FA0-1968-7217222AB4F6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2" name="椭圆 871">
                <a:extLst>
                  <a:ext uri="{FF2B5EF4-FFF2-40B4-BE49-F238E27FC236}">
                    <a16:creationId xmlns:a16="http://schemas.microsoft.com/office/drawing/2014/main" id="{7678AB3E-395C-2956-78B5-ED89A0E8A74E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3" name="直接连接符 872">
                <a:extLst>
                  <a:ext uri="{FF2B5EF4-FFF2-40B4-BE49-F238E27FC236}">
                    <a16:creationId xmlns:a16="http://schemas.microsoft.com/office/drawing/2014/main" id="{5BFC93AB-BAD8-609E-EFA3-4A67C30A4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直接连接符 873">
                <a:extLst>
                  <a:ext uri="{FF2B5EF4-FFF2-40B4-BE49-F238E27FC236}">
                    <a16:creationId xmlns:a16="http://schemas.microsoft.com/office/drawing/2014/main" id="{CE88E59E-3F5F-0142-1787-821E17A88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直接连接符 874">
                <a:extLst>
                  <a:ext uri="{FF2B5EF4-FFF2-40B4-BE49-F238E27FC236}">
                    <a16:creationId xmlns:a16="http://schemas.microsoft.com/office/drawing/2014/main" id="{B8F8E42E-DC7A-B8A0-6402-C8E21BCEC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直接连接符 875">
                <a:extLst>
                  <a:ext uri="{FF2B5EF4-FFF2-40B4-BE49-F238E27FC236}">
                    <a16:creationId xmlns:a16="http://schemas.microsoft.com/office/drawing/2014/main" id="{DD6106E7-40A6-49B2-56C8-801F7AD5371F}"/>
                  </a:ext>
                </a:extLst>
              </p:cNvPr>
              <p:cNvCxnSpPr>
                <a:cxnSpLocks/>
                <a:endCxn id="86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直接连接符 876">
                <a:extLst>
                  <a:ext uri="{FF2B5EF4-FFF2-40B4-BE49-F238E27FC236}">
                    <a16:creationId xmlns:a16="http://schemas.microsoft.com/office/drawing/2014/main" id="{E78FE2B0-1A9D-CCA0-BA44-1B4BDE0F3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直接连接符 877">
                <a:extLst>
                  <a:ext uri="{FF2B5EF4-FFF2-40B4-BE49-F238E27FC236}">
                    <a16:creationId xmlns:a16="http://schemas.microsoft.com/office/drawing/2014/main" id="{81A49A9E-FB63-6217-0682-204161190494}"/>
                  </a:ext>
                </a:extLst>
              </p:cNvPr>
              <p:cNvCxnSpPr>
                <a:cxnSpLocks/>
                <a:endCxn id="87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直接连接符 878">
                <a:extLst>
                  <a:ext uri="{FF2B5EF4-FFF2-40B4-BE49-F238E27FC236}">
                    <a16:creationId xmlns:a16="http://schemas.microsoft.com/office/drawing/2014/main" id="{FEAB608F-C24B-17C0-9006-A1DECE387BEE}"/>
                  </a:ext>
                </a:extLst>
              </p:cNvPr>
              <p:cNvCxnSpPr>
                <a:cxnSpLocks/>
                <a:endCxn id="87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>
                <a:extLst>
                  <a:ext uri="{FF2B5EF4-FFF2-40B4-BE49-F238E27FC236}">
                    <a16:creationId xmlns:a16="http://schemas.microsoft.com/office/drawing/2014/main" id="{A307BA5B-F361-43D7-7DE4-83B94D903D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直接连接符 880">
                <a:extLst>
                  <a:ext uri="{FF2B5EF4-FFF2-40B4-BE49-F238E27FC236}">
                    <a16:creationId xmlns:a16="http://schemas.microsoft.com/office/drawing/2014/main" id="{39FEC5F2-D7A4-2D88-29B2-1FF8013F4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直接连接符 881">
                <a:extLst>
                  <a:ext uri="{FF2B5EF4-FFF2-40B4-BE49-F238E27FC236}">
                    <a16:creationId xmlns:a16="http://schemas.microsoft.com/office/drawing/2014/main" id="{41768F55-960C-52C4-93FC-BF6053C91C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直接连接符 882">
                <a:extLst>
                  <a:ext uri="{FF2B5EF4-FFF2-40B4-BE49-F238E27FC236}">
                    <a16:creationId xmlns:a16="http://schemas.microsoft.com/office/drawing/2014/main" id="{ED45E859-1EE8-3C45-FEC1-2A115113E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直接连接符 883">
                <a:extLst>
                  <a:ext uri="{FF2B5EF4-FFF2-40B4-BE49-F238E27FC236}">
                    <a16:creationId xmlns:a16="http://schemas.microsoft.com/office/drawing/2014/main" id="{427B6229-D5D2-D62E-D8D5-F94BB51DF4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直接连接符 884">
                <a:extLst>
                  <a:ext uri="{FF2B5EF4-FFF2-40B4-BE49-F238E27FC236}">
                    <a16:creationId xmlns:a16="http://schemas.microsoft.com/office/drawing/2014/main" id="{8021378B-3085-C8A3-9D43-62F2B75F6338}"/>
                  </a:ext>
                </a:extLst>
              </p:cNvPr>
              <p:cNvCxnSpPr>
                <a:cxnSpLocks/>
                <a:endCxn id="88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6" name="椭圆 885">
                <a:extLst>
                  <a:ext uri="{FF2B5EF4-FFF2-40B4-BE49-F238E27FC236}">
                    <a16:creationId xmlns:a16="http://schemas.microsoft.com/office/drawing/2014/main" id="{1B6C2B92-4C20-6E97-09B2-8C7596728BF5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7" name="直接连接符 886">
                <a:extLst>
                  <a:ext uri="{FF2B5EF4-FFF2-40B4-BE49-F238E27FC236}">
                    <a16:creationId xmlns:a16="http://schemas.microsoft.com/office/drawing/2014/main" id="{79C15545-4D43-D727-AC6A-7AC79A43C4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0" name="组合 889">
              <a:extLst>
                <a:ext uri="{FF2B5EF4-FFF2-40B4-BE49-F238E27FC236}">
                  <a16:creationId xmlns:a16="http://schemas.microsoft.com/office/drawing/2014/main" id="{2C55A3DC-D63F-73E7-6E7E-DF6C329C27DA}"/>
                </a:ext>
              </a:extLst>
            </p:cNvPr>
            <p:cNvGrpSpPr/>
            <p:nvPr/>
          </p:nvGrpSpPr>
          <p:grpSpPr>
            <a:xfrm>
              <a:off x="6055825" y="4129232"/>
              <a:ext cx="1126016" cy="849375"/>
              <a:chOff x="9067027" y="2378654"/>
              <a:chExt cx="2479209" cy="2314379"/>
            </a:xfrm>
          </p:grpSpPr>
          <p:sp>
            <p:nvSpPr>
              <p:cNvPr id="891" name="文本框 890">
                <a:extLst>
                  <a:ext uri="{FF2B5EF4-FFF2-40B4-BE49-F238E27FC236}">
                    <a16:creationId xmlns:a16="http://schemas.microsoft.com/office/drawing/2014/main" id="{7E45ED48-0DE4-F49F-47BC-458BD9133747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C8F62CD9-BBBB-3CFE-C539-1F3DF49600F0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93" name="组合 892">
                <a:extLst>
                  <a:ext uri="{FF2B5EF4-FFF2-40B4-BE49-F238E27FC236}">
                    <a16:creationId xmlns:a16="http://schemas.microsoft.com/office/drawing/2014/main" id="{A41216E2-7FE0-152E-275D-8CB5C556015E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16" name="直接箭头连接符 915">
                  <a:extLst>
                    <a:ext uri="{FF2B5EF4-FFF2-40B4-BE49-F238E27FC236}">
                      <a16:creationId xmlns:a16="http://schemas.microsoft.com/office/drawing/2014/main" id="{2EB91C2F-0CC3-89C9-CE73-6F0965446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直接箭头连接符 916">
                  <a:extLst>
                    <a:ext uri="{FF2B5EF4-FFF2-40B4-BE49-F238E27FC236}">
                      <a16:creationId xmlns:a16="http://schemas.microsoft.com/office/drawing/2014/main" id="{1F26488B-32F1-4E4B-3802-619D4B3A0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4" name="文本框 893">
                <a:extLst>
                  <a:ext uri="{FF2B5EF4-FFF2-40B4-BE49-F238E27FC236}">
                    <a16:creationId xmlns:a16="http://schemas.microsoft.com/office/drawing/2014/main" id="{CACC848C-68E0-98A6-5B8E-B97A1B4E178A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5" name="椭圆 894">
                <a:extLst>
                  <a:ext uri="{FF2B5EF4-FFF2-40B4-BE49-F238E27FC236}">
                    <a16:creationId xmlns:a16="http://schemas.microsoft.com/office/drawing/2014/main" id="{3B852EE6-A995-614B-5F7E-6BE6730E1F0F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6" name="椭圆 895">
                <a:extLst>
                  <a:ext uri="{FF2B5EF4-FFF2-40B4-BE49-F238E27FC236}">
                    <a16:creationId xmlns:a16="http://schemas.microsoft.com/office/drawing/2014/main" id="{2B74929E-02DE-B621-9CD9-CF867A21111A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椭圆 896">
                <a:extLst>
                  <a:ext uri="{FF2B5EF4-FFF2-40B4-BE49-F238E27FC236}">
                    <a16:creationId xmlns:a16="http://schemas.microsoft.com/office/drawing/2014/main" id="{E2B6A5F7-E8AD-0AFA-3C09-671A05273C06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椭圆 897">
                <a:extLst>
                  <a:ext uri="{FF2B5EF4-FFF2-40B4-BE49-F238E27FC236}">
                    <a16:creationId xmlns:a16="http://schemas.microsoft.com/office/drawing/2014/main" id="{90A0B66D-DA7C-84D9-DF51-E34DD8D12F0B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9" name="椭圆 898">
                <a:extLst>
                  <a:ext uri="{FF2B5EF4-FFF2-40B4-BE49-F238E27FC236}">
                    <a16:creationId xmlns:a16="http://schemas.microsoft.com/office/drawing/2014/main" id="{2415C5DF-8228-DD1F-0398-E9F476ABD865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0" name="椭圆 899">
                <a:extLst>
                  <a:ext uri="{FF2B5EF4-FFF2-40B4-BE49-F238E27FC236}">
                    <a16:creationId xmlns:a16="http://schemas.microsoft.com/office/drawing/2014/main" id="{370E874E-8944-EFF9-5D93-656CB357457E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1" name="直接连接符 900">
                <a:extLst>
                  <a:ext uri="{FF2B5EF4-FFF2-40B4-BE49-F238E27FC236}">
                    <a16:creationId xmlns:a16="http://schemas.microsoft.com/office/drawing/2014/main" id="{497944B9-B524-1D13-F82B-7ABB8EB09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直接连接符 901">
                <a:extLst>
                  <a:ext uri="{FF2B5EF4-FFF2-40B4-BE49-F238E27FC236}">
                    <a16:creationId xmlns:a16="http://schemas.microsoft.com/office/drawing/2014/main" id="{0E33CEC5-8452-F9A2-B614-7CCD2374C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直接连接符 902">
                <a:extLst>
                  <a:ext uri="{FF2B5EF4-FFF2-40B4-BE49-F238E27FC236}">
                    <a16:creationId xmlns:a16="http://schemas.microsoft.com/office/drawing/2014/main" id="{7D0708C4-DAAB-F2EE-9C05-6E57172B6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直接连接符 903">
                <a:extLst>
                  <a:ext uri="{FF2B5EF4-FFF2-40B4-BE49-F238E27FC236}">
                    <a16:creationId xmlns:a16="http://schemas.microsoft.com/office/drawing/2014/main" id="{F27A3433-9CBE-4D6B-1EF8-E0CFF6F8B471}"/>
                  </a:ext>
                </a:extLst>
              </p:cNvPr>
              <p:cNvCxnSpPr>
                <a:cxnSpLocks/>
                <a:endCxn id="89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直接连接符 904">
                <a:extLst>
                  <a:ext uri="{FF2B5EF4-FFF2-40B4-BE49-F238E27FC236}">
                    <a16:creationId xmlns:a16="http://schemas.microsoft.com/office/drawing/2014/main" id="{FC0C99C6-50A3-00E7-1F64-F93B13266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直接连接符 905">
                <a:extLst>
                  <a:ext uri="{FF2B5EF4-FFF2-40B4-BE49-F238E27FC236}">
                    <a16:creationId xmlns:a16="http://schemas.microsoft.com/office/drawing/2014/main" id="{A1D3446E-E013-A31F-935F-14AFB507814D}"/>
                  </a:ext>
                </a:extLst>
              </p:cNvPr>
              <p:cNvCxnSpPr>
                <a:cxnSpLocks/>
                <a:endCxn id="89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直接连接符 906">
                <a:extLst>
                  <a:ext uri="{FF2B5EF4-FFF2-40B4-BE49-F238E27FC236}">
                    <a16:creationId xmlns:a16="http://schemas.microsoft.com/office/drawing/2014/main" id="{25FE899A-0F79-CE03-D709-052A4992DF00}"/>
                  </a:ext>
                </a:extLst>
              </p:cNvPr>
              <p:cNvCxnSpPr>
                <a:cxnSpLocks/>
                <a:endCxn id="90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直接连接符 907">
                <a:extLst>
                  <a:ext uri="{FF2B5EF4-FFF2-40B4-BE49-F238E27FC236}">
                    <a16:creationId xmlns:a16="http://schemas.microsoft.com/office/drawing/2014/main" id="{586B29B9-F6D3-309B-6117-62F1BE8074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直接连接符 908">
                <a:extLst>
                  <a:ext uri="{FF2B5EF4-FFF2-40B4-BE49-F238E27FC236}">
                    <a16:creationId xmlns:a16="http://schemas.microsoft.com/office/drawing/2014/main" id="{1952B8BE-58FE-136E-1BBD-76D746128F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直接连接符 909">
                <a:extLst>
                  <a:ext uri="{FF2B5EF4-FFF2-40B4-BE49-F238E27FC236}">
                    <a16:creationId xmlns:a16="http://schemas.microsoft.com/office/drawing/2014/main" id="{5813DEB9-39F0-64BB-6A3E-CDEE778846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直接连接符 910">
                <a:extLst>
                  <a:ext uri="{FF2B5EF4-FFF2-40B4-BE49-F238E27FC236}">
                    <a16:creationId xmlns:a16="http://schemas.microsoft.com/office/drawing/2014/main" id="{1F009C05-85DE-C17E-D7C2-FF09961620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直接连接符 911">
                <a:extLst>
                  <a:ext uri="{FF2B5EF4-FFF2-40B4-BE49-F238E27FC236}">
                    <a16:creationId xmlns:a16="http://schemas.microsoft.com/office/drawing/2014/main" id="{E80ABD22-F717-4DE0-1B4C-252E4A207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直接连接符 912">
                <a:extLst>
                  <a:ext uri="{FF2B5EF4-FFF2-40B4-BE49-F238E27FC236}">
                    <a16:creationId xmlns:a16="http://schemas.microsoft.com/office/drawing/2014/main" id="{B2711A3F-AF86-270A-110B-B81B7E498E7D}"/>
                  </a:ext>
                </a:extLst>
              </p:cNvPr>
              <p:cNvCxnSpPr>
                <a:cxnSpLocks/>
                <a:endCxn id="91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4" name="椭圆 913">
                <a:extLst>
                  <a:ext uri="{FF2B5EF4-FFF2-40B4-BE49-F238E27FC236}">
                    <a16:creationId xmlns:a16="http://schemas.microsoft.com/office/drawing/2014/main" id="{986F79F0-3CFF-F774-707E-BA9300F1EE0A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15" name="直接连接符 914">
                <a:extLst>
                  <a:ext uri="{FF2B5EF4-FFF2-40B4-BE49-F238E27FC236}">
                    <a16:creationId xmlns:a16="http://schemas.microsoft.com/office/drawing/2014/main" id="{D17FFF43-F26F-B20C-2BA0-D5208B09AA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8" name="组合 917">
              <a:extLst>
                <a:ext uri="{FF2B5EF4-FFF2-40B4-BE49-F238E27FC236}">
                  <a16:creationId xmlns:a16="http://schemas.microsoft.com/office/drawing/2014/main" id="{6051B193-5D7E-4522-707A-285D37C51F41}"/>
                </a:ext>
              </a:extLst>
            </p:cNvPr>
            <p:cNvGrpSpPr/>
            <p:nvPr/>
          </p:nvGrpSpPr>
          <p:grpSpPr>
            <a:xfrm>
              <a:off x="7436611" y="4147874"/>
              <a:ext cx="1126016" cy="849375"/>
              <a:chOff x="9067027" y="2378654"/>
              <a:chExt cx="2479209" cy="2314379"/>
            </a:xfrm>
          </p:grpSpPr>
          <p:sp>
            <p:nvSpPr>
              <p:cNvPr id="919" name="文本框 918">
                <a:extLst>
                  <a:ext uri="{FF2B5EF4-FFF2-40B4-BE49-F238E27FC236}">
                    <a16:creationId xmlns:a16="http://schemas.microsoft.com/office/drawing/2014/main" id="{1D038230-27B7-24B4-B083-F2E93D686153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id="{54565584-09D8-E0C4-049F-DB31636FD32A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21" name="组合 920">
                <a:extLst>
                  <a:ext uri="{FF2B5EF4-FFF2-40B4-BE49-F238E27FC236}">
                    <a16:creationId xmlns:a16="http://schemas.microsoft.com/office/drawing/2014/main" id="{3A368C65-681A-699A-4428-2C5C02FE19BB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44" name="直接箭头连接符 943">
                  <a:extLst>
                    <a:ext uri="{FF2B5EF4-FFF2-40B4-BE49-F238E27FC236}">
                      <a16:creationId xmlns:a16="http://schemas.microsoft.com/office/drawing/2014/main" id="{404EC366-BE67-8227-C6EA-71CD2F88B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直接箭头连接符 944">
                  <a:extLst>
                    <a:ext uri="{FF2B5EF4-FFF2-40B4-BE49-F238E27FC236}">
                      <a16:creationId xmlns:a16="http://schemas.microsoft.com/office/drawing/2014/main" id="{C0ED381D-2E48-A2C1-AFC8-04F20270B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2" name="文本框 921">
                <a:extLst>
                  <a:ext uri="{FF2B5EF4-FFF2-40B4-BE49-F238E27FC236}">
                    <a16:creationId xmlns:a16="http://schemas.microsoft.com/office/drawing/2014/main" id="{8F2D5A42-2975-0270-B699-461106611DE5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椭圆 922">
                <a:extLst>
                  <a:ext uri="{FF2B5EF4-FFF2-40B4-BE49-F238E27FC236}">
                    <a16:creationId xmlns:a16="http://schemas.microsoft.com/office/drawing/2014/main" id="{27B7B5CB-117D-C3DB-9967-78116F292541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4" name="椭圆 923">
                <a:extLst>
                  <a:ext uri="{FF2B5EF4-FFF2-40B4-BE49-F238E27FC236}">
                    <a16:creationId xmlns:a16="http://schemas.microsoft.com/office/drawing/2014/main" id="{2ECB1AF8-E6B7-5791-7DC2-433BD5A45D4C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5" name="椭圆 924">
                <a:extLst>
                  <a:ext uri="{FF2B5EF4-FFF2-40B4-BE49-F238E27FC236}">
                    <a16:creationId xmlns:a16="http://schemas.microsoft.com/office/drawing/2014/main" id="{3C9F73BA-CA91-644A-E832-069FE5F6B497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6" name="椭圆 925">
                <a:extLst>
                  <a:ext uri="{FF2B5EF4-FFF2-40B4-BE49-F238E27FC236}">
                    <a16:creationId xmlns:a16="http://schemas.microsoft.com/office/drawing/2014/main" id="{3333FDB8-C082-20DD-EB01-5EA43C016D5D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7" name="椭圆 926">
                <a:extLst>
                  <a:ext uri="{FF2B5EF4-FFF2-40B4-BE49-F238E27FC236}">
                    <a16:creationId xmlns:a16="http://schemas.microsoft.com/office/drawing/2014/main" id="{B7B9CFE3-145D-F21D-9798-DB41BD635ACD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8" name="椭圆 927">
                <a:extLst>
                  <a:ext uri="{FF2B5EF4-FFF2-40B4-BE49-F238E27FC236}">
                    <a16:creationId xmlns:a16="http://schemas.microsoft.com/office/drawing/2014/main" id="{826381A0-0CC5-EF30-A1D9-17B7D7E22D9B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9" name="直接连接符 928">
                <a:extLst>
                  <a:ext uri="{FF2B5EF4-FFF2-40B4-BE49-F238E27FC236}">
                    <a16:creationId xmlns:a16="http://schemas.microsoft.com/office/drawing/2014/main" id="{C4047D0F-24CE-9032-401E-09395985A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直接连接符 929">
                <a:extLst>
                  <a:ext uri="{FF2B5EF4-FFF2-40B4-BE49-F238E27FC236}">
                    <a16:creationId xmlns:a16="http://schemas.microsoft.com/office/drawing/2014/main" id="{3B7601D8-9035-3EC0-0461-A4F8D313F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直接连接符 930">
                <a:extLst>
                  <a:ext uri="{FF2B5EF4-FFF2-40B4-BE49-F238E27FC236}">
                    <a16:creationId xmlns:a16="http://schemas.microsoft.com/office/drawing/2014/main" id="{12386367-44C7-6AF9-2288-9A4A18BD3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直接连接符 931">
                <a:extLst>
                  <a:ext uri="{FF2B5EF4-FFF2-40B4-BE49-F238E27FC236}">
                    <a16:creationId xmlns:a16="http://schemas.microsoft.com/office/drawing/2014/main" id="{74692579-32B8-701D-79A7-CF70EE36ED4A}"/>
                  </a:ext>
                </a:extLst>
              </p:cNvPr>
              <p:cNvCxnSpPr>
                <a:cxnSpLocks/>
                <a:endCxn id="92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直接连接符 932">
                <a:extLst>
                  <a:ext uri="{FF2B5EF4-FFF2-40B4-BE49-F238E27FC236}">
                    <a16:creationId xmlns:a16="http://schemas.microsoft.com/office/drawing/2014/main" id="{707DCDC7-4094-E972-77A8-611C5B83C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直接连接符 933">
                <a:extLst>
                  <a:ext uri="{FF2B5EF4-FFF2-40B4-BE49-F238E27FC236}">
                    <a16:creationId xmlns:a16="http://schemas.microsoft.com/office/drawing/2014/main" id="{681430EF-6703-E7FD-0C4A-FBE7161C5689}"/>
                  </a:ext>
                </a:extLst>
              </p:cNvPr>
              <p:cNvCxnSpPr>
                <a:cxnSpLocks/>
                <a:endCxn id="92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直接连接符 934">
                <a:extLst>
                  <a:ext uri="{FF2B5EF4-FFF2-40B4-BE49-F238E27FC236}">
                    <a16:creationId xmlns:a16="http://schemas.microsoft.com/office/drawing/2014/main" id="{CA3E0B5D-ABED-9E45-1EC2-7D993218F182}"/>
                  </a:ext>
                </a:extLst>
              </p:cNvPr>
              <p:cNvCxnSpPr>
                <a:cxnSpLocks/>
                <a:endCxn id="92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直接连接符 935">
                <a:extLst>
                  <a:ext uri="{FF2B5EF4-FFF2-40B4-BE49-F238E27FC236}">
                    <a16:creationId xmlns:a16="http://schemas.microsoft.com/office/drawing/2014/main" id="{B973C2B3-AE5F-952D-D257-C32E94010F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直接连接符 936">
                <a:extLst>
                  <a:ext uri="{FF2B5EF4-FFF2-40B4-BE49-F238E27FC236}">
                    <a16:creationId xmlns:a16="http://schemas.microsoft.com/office/drawing/2014/main" id="{45D87AB6-E235-BDB9-D1B3-0C044B48ED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接连接符 937">
                <a:extLst>
                  <a:ext uri="{FF2B5EF4-FFF2-40B4-BE49-F238E27FC236}">
                    <a16:creationId xmlns:a16="http://schemas.microsoft.com/office/drawing/2014/main" id="{1A529C01-FA53-5C41-C7A4-4E7E3A8B7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接连接符 938">
                <a:extLst>
                  <a:ext uri="{FF2B5EF4-FFF2-40B4-BE49-F238E27FC236}">
                    <a16:creationId xmlns:a16="http://schemas.microsoft.com/office/drawing/2014/main" id="{CA88289B-B510-BAA6-4AA2-5B4BFECC2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直接连接符 939">
                <a:extLst>
                  <a:ext uri="{FF2B5EF4-FFF2-40B4-BE49-F238E27FC236}">
                    <a16:creationId xmlns:a16="http://schemas.microsoft.com/office/drawing/2014/main" id="{E26DB8D8-7D31-FC8E-B148-0193E699A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直接连接符 940">
                <a:extLst>
                  <a:ext uri="{FF2B5EF4-FFF2-40B4-BE49-F238E27FC236}">
                    <a16:creationId xmlns:a16="http://schemas.microsoft.com/office/drawing/2014/main" id="{BBFC50F7-9CFF-BC9A-FAAE-45566C5967B4}"/>
                  </a:ext>
                </a:extLst>
              </p:cNvPr>
              <p:cNvCxnSpPr>
                <a:cxnSpLocks/>
                <a:endCxn id="94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2" name="椭圆 941">
                <a:extLst>
                  <a:ext uri="{FF2B5EF4-FFF2-40B4-BE49-F238E27FC236}">
                    <a16:creationId xmlns:a16="http://schemas.microsoft.com/office/drawing/2014/main" id="{DF90EEF3-49CD-BD9F-7FD4-E5A3F2EAECE6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3" name="直接连接符 942">
                <a:extLst>
                  <a:ext uri="{FF2B5EF4-FFF2-40B4-BE49-F238E27FC236}">
                    <a16:creationId xmlns:a16="http://schemas.microsoft.com/office/drawing/2014/main" id="{0EB936C1-CE9B-8410-90F1-943B1AC9FB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" name="组合 945">
              <a:extLst>
                <a:ext uri="{FF2B5EF4-FFF2-40B4-BE49-F238E27FC236}">
                  <a16:creationId xmlns:a16="http://schemas.microsoft.com/office/drawing/2014/main" id="{9CE5F4D6-6047-DBBC-56E0-AC1F5282E4D3}"/>
                </a:ext>
              </a:extLst>
            </p:cNvPr>
            <p:cNvGrpSpPr/>
            <p:nvPr/>
          </p:nvGrpSpPr>
          <p:grpSpPr>
            <a:xfrm>
              <a:off x="3304202" y="4921429"/>
              <a:ext cx="1126016" cy="849375"/>
              <a:chOff x="9067027" y="2378654"/>
              <a:chExt cx="2479209" cy="2314379"/>
            </a:xfrm>
          </p:grpSpPr>
          <p:sp>
            <p:nvSpPr>
              <p:cNvPr id="947" name="文本框 946">
                <a:extLst>
                  <a:ext uri="{FF2B5EF4-FFF2-40B4-BE49-F238E27FC236}">
                    <a16:creationId xmlns:a16="http://schemas.microsoft.com/office/drawing/2014/main" id="{0C6EF54A-7AC8-C3B1-5512-D06958E551E7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4B47D706-FBCC-19F2-B9C3-19ABF92536F7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49" name="组合 948">
                <a:extLst>
                  <a:ext uri="{FF2B5EF4-FFF2-40B4-BE49-F238E27FC236}">
                    <a16:creationId xmlns:a16="http://schemas.microsoft.com/office/drawing/2014/main" id="{C9E87557-B985-12A4-B37B-0610B60FA245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72" name="直接箭头连接符 971">
                  <a:extLst>
                    <a:ext uri="{FF2B5EF4-FFF2-40B4-BE49-F238E27FC236}">
                      <a16:creationId xmlns:a16="http://schemas.microsoft.com/office/drawing/2014/main" id="{A019C5B8-387A-C03C-9A97-234F8E56F3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直接箭头连接符 972">
                  <a:extLst>
                    <a:ext uri="{FF2B5EF4-FFF2-40B4-BE49-F238E27FC236}">
                      <a16:creationId xmlns:a16="http://schemas.microsoft.com/office/drawing/2014/main" id="{407EF03D-D378-9233-480F-66CF4630C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0" name="文本框 949">
                <a:extLst>
                  <a:ext uri="{FF2B5EF4-FFF2-40B4-BE49-F238E27FC236}">
                    <a16:creationId xmlns:a16="http://schemas.microsoft.com/office/drawing/2014/main" id="{01091368-EECB-44F2-B40F-4A4297CAA902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1" name="椭圆 950">
                <a:extLst>
                  <a:ext uri="{FF2B5EF4-FFF2-40B4-BE49-F238E27FC236}">
                    <a16:creationId xmlns:a16="http://schemas.microsoft.com/office/drawing/2014/main" id="{F3D009CF-4F19-A103-42F6-D47FB471A41D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2" name="椭圆 951">
                <a:extLst>
                  <a:ext uri="{FF2B5EF4-FFF2-40B4-BE49-F238E27FC236}">
                    <a16:creationId xmlns:a16="http://schemas.microsoft.com/office/drawing/2014/main" id="{7FCCC28D-6603-DA22-8986-EDE01D4081E4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3" name="椭圆 952">
                <a:extLst>
                  <a:ext uri="{FF2B5EF4-FFF2-40B4-BE49-F238E27FC236}">
                    <a16:creationId xmlns:a16="http://schemas.microsoft.com/office/drawing/2014/main" id="{B719E808-1258-827C-3F36-7A6F4C57D99E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4" name="椭圆 953">
                <a:extLst>
                  <a:ext uri="{FF2B5EF4-FFF2-40B4-BE49-F238E27FC236}">
                    <a16:creationId xmlns:a16="http://schemas.microsoft.com/office/drawing/2014/main" id="{974B763A-172C-D15B-543C-E01D1D6D3924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5" name="椭圆 954">
                <a:extLst>
                  <a:ext uri="{FF2B5EF4-FFF2-40B4-BE49-F238E27FC236}">
                    <a16:creationId xmlns:a16="http://schemas.microsoft.com/office/drawing/2014/main" id="{DAE58422-C494-FFDB-9F76-B85E6AE93471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6" name="椭圆 955">
                <a:extLst>
                  <a:ext uri="{FF2B5EF4-FFF2-40B4-BE49-F238E27FC236}">
                    <a16:creationId xmlns:a16="http://schemas.microsoft.com/office/drawing/2014/main" id="{615467F1-F9D6-11AC-2C1F-BD8FB6EFABB7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7" name="直接连接符 956">
                <a:extLst>
                  <a:ext uri="{FF2B5EF4-FFF2-40B4-BE49-F238E27FC236}">
                    <a16:creationId xmlns:a16="http://schemas.microsoft.com/office/drawing/2014/main" id="{E9F99797-02F5-8425-5C83-254DDC29C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直接连接符 957">
                <a:extLst>
                  <a:ext uri="{FF2B5EF4-FFF2-40B4-BE49-F238E27FC236}">
                    <a16:creationId xmlns:a16="http://schemas.microsoft.com/office/drawing/2014/main" id="{9B922D1F-0FF8-8006-1584-0AD0A9D57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直接连接符 958">
                <a:extLst>
                  <a:ext uri="{FF2B5EF4-FFF2-40B4-BE49-F238E27FC236}">
                    <a16:creationId xmlns:a16="http://schemas.microsoft.com/office/drawing/2014/main" id="{6DEDBBA3-901F-719A-B575-630078EA3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直接连接符 959">
                <a:extLst>
                  <a:ext uri="{FF2B5EF4-FFF2-40B4-BE49-F238E27FC236}">
                    <a16:creationId xmlns:a16="http://schemas.microsoft.com/office/drawing/2014/main" id="{F78BAB60-49B6-88D1-443D-33D2B0D662D1}"/>
                  </a:ext>
                </a:extLst>
              </p:cNvPr>
              <p:cNvCxnSpPr>
                <a:cxnSpLocks/>
                <a:endCxn id="95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直接连接符 960">
                <a:extLst>
                  <a:ext uri="{FF2B5EF4-FFF2-40B4-BE49-F238E27FC236}">
                    <a16:creationId xmlns:a16="http://schemas.microsoft.com/office/drawing/2014/main" id="{C6F5F1B6-8ABC-874D-0851-9A03D3083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直接连接符 961">
                <a:extLst>
                  <a:ext uri="{FF2B5EF4-FFF2-40B4-BE49-F238E27FC236}">
                    <a16:creationId xmlns:a16="http://schemas.microsoft.com/office/drawing/2014/main" id="{7D69492F-91C8-85A8-1979-05025D042657}"/>
                  </a:ext>
                </a:extLst>
              </p:cNvPr>
              <p:cNvCxnSpPr>
                <a:cxnSpLocks/>
                <a:endCxn id="95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直接连接符 962">
                <a:extLst>
                  <a:ext uri="{FF2B5EF4-FFF2-40B4-BE49-F238E27FC236}">
                    <a16:creationId xmlns:a16="http://schemas.microsoft.com/office/drawing/2014/main" id="{C83F7FD3-CD3E-AFE7-23E1-C9FE8F24957D}"/>
                  </a:ext>
                </a:extLst>
              </p:cNvPr>
              <p:cNvCxnSpPr>
                <a:cxnSpLocks/>
                <a:endCxn id="95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直接连接符 963">
                <a:extLst>
                  <a:ext uri="{FF2B5EF4-FFF2-40B4-BE49-F238E27FC236}">
                    <a16:creationId xmlns:a16="http://schemas.microsoft.com/office/drawing/2014/main" id="{6D885BDC-2FA7-2844-0CE0-767BEE9B2E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直接连接符 964">
                <a:extLst>
                  <a:ext uri="{FF2B5EF4-FFF2-40B4-BE49-F238E27FC236}">
                    <a16:creationId xmlns:a16="http://schemas.microsoft.com/office/drawing/2014/main" id="{724BD9B0-5E23-ACC1-5E28-074569705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直接连接符 965">
                <a:extLst>
                  <a:ext uri="{FF2B5EF4-FFF2-40B4-BE49-F238E27FC236}">
                    <a16:creationId xmlns:a16="http://schemas.microsoft.com/office/drawing/2014/main" id="{8DB37E5E-E30F-C696-5E77-3536F5DDD9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>
                <a:extLst>
                  <a:ext uri="{FF2B5EF4-FFF2-40B4-BE49-F238E27FC236}">
                    <a16:creationId xmlns:a16="http://schemas.microsoft.com/office/drawing/2014/main" id="{2B31B267-526A-C197-41E1-D303EDC4F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直接连接符 967">
                <a:extLst>
                  <a:ext uri="{FF2B5EF4-FFF2-40B4-BE49-F238E27FC236}">
                    <a16:creationId xmlns:a16="http://schemas.microsoft.com/office/drawing/2014/main" id="{15CB9633-E05E-A47C-B3A8-2E39AEC87E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直接连接符 968">
                <a:extLst>
                  <a:ext uri="{FF2B5EF4-FFF2-40B4-BE49-F238E27FC236}">
                    <a16:creationId xmlns:a16="http://schemas.microsoft.com/office/drawing/2014/main" id="{849CFBBE-362D-3B5F-821C-206A3E7263A6}"/>
                  </a:ext>
                </a:extLst>
              </p:cNvPr>
              <p:cNvCxnSpPr>
                <a:cxnSpLocks/>
                <a:endCxn id="97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0" name="椭圆 969">
                <a:extLst>
                  <a:ext uri="{FF2B5EF4-FFF2-40B4-BE49-F238E27FC236}">
                    <a16:creationId xmlns:a16="http://schemas.microsoft.com/office/drawing/2014/main" id="{2547DA67-5426-F4F5-8477-B7BBA804CAFF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1" name="直接连接符 970">
                <a:extLst>
                  <a:ext uri="{FF2B5EF4-FFF2-40B4-BE49-F238E27FC236}">
                    <a16:creationId xmlns:a16="http://schemas.microsoft.com/office/drawing/2014/main" id="{796C92FE-CB41-6625-6E87-DCB16DF5D2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4" name="组合 973">
              <a:extLst>
                <a:ext uri="{FF2B5EF4-FFF2-40B4-BE49-F238E27FC236}">
                  <a16:creationId xmlns:a16="http://schemas.microsoft.com/office/drawing/2014/main" id="{8B8B03E0-61D7-142F-0BFE-B1A6F3655894}"/>
                </a:ext>
              </a:extLst>
            </p:cNvPr>
            <p:cNvGrpSpPr/>
            <p:nvPr/>
          </p:nvGrpSpPr>
          <p:grpSpPr>
            <a:xfrm>
              <a:off x="4695319" y="4900844"/>
              <a:ext cx="1126016" cy="849375"/>
              <a:chOff x="9067027" y="2378654"/>
              <a:chExt cx="2479209" cy="2314379"/>
            </a:xfrm>
          </p:grpSpPr>
          <p:sp>
            <p:nvSpPr>
              <p:cNvPr id="975" name="文本框 974">
                <a:extLst>
                  <a:ext uri="{FF2B5EF4-FFF2-40B4-BE49-F238E27FC236}">
                    <a16:creationId xmlns:a16="http://schemas.microsoft.com/office/drawing/2014/main" id="{14F5FB91-F32E-892D-9EA0-1181BC7B2B8A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4ABF8ABD-2DF5-71FA-1D1C-D9FD16C1C50F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77" name="组合 976">
                <a:extLst>
                  <a:ext uri="{FF2B5EF4-FFF2-40B4-BE49-F238E27FC236}">
                    <a16:creationId xmlns:a16="http://schemas.microsoft.com/office/drawing/2014/main" id="{A2E0A6C4-E26D-A543-866C-ABDFA49DA38C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00" name="直接箭头连接符 999">
                  <a:extLst>
                    <a:ext uri="{FF2B5EF4-FFF2-40B4-BE49-F238E27FC236}">
                      <a16:creationId xmlns:a16="http://schemas.microsoft.com/office/drawing/2014/main" id="{82FAFE9F-8410-5FC7-E7BC-2439B519B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1" name="直接箭头连接符 1000">
                  <a:extLst>
                    <a:ext uri="{FF2B5EF4-FFF2-40B4-BE49-F238E27FC236}">
                      <a16:creationId xmlns:a16="http://schemas.microsoft.com/office/drawing/2014/main" id="{B98C8DD6-636B-BF9F-7F8D-EC4CE6023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8" name="文本框 977">
                <a:extLst>
                  <a:ext uri="{FF2B5EF4-FFF2-40B4-BE49-F238E27FC236}">
                    <a16:creationId xmlns:a16="http://schemas.microsoft.com/office/drawing/2014/main" id="{5BCDB4C1-311A-05E1-438A-31F2C3EBCF13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9" name="椭圆 978">
                <a:extLst>
                  <a:ext uri="{FF2B5EF4-FFF2-40B4-BE49-F238E27FC236}">
                    <a16:creationId xmlns:a16="http://schemas.microsoft.com/office/drawing/2014/main" id="{F4B900D3-2425-1FF2-A2AF-3210E6CB8605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0" name="椭圆 979">
                <a:extLst>
                  <a:ext uri="{FF2B5EF4-FFF2-40B4-BE49-F238E27FC236}">
                    <a16:creationId xmlns:a16="http://schemas.microsoft.com/office/drawing/2014/main" id="{67059BBB-273B-334B-F18D-25333EF1D97E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1" name="椭圆 980">
                <a:extLst>
                  <a:ext uri="{FF2B5EF4-FFF2-40B4-BE49-F238E27FC236}">
                    <a16:creationId xmlns:a16="http://schemas.microsoft.com/office/drawing/2014/main" id="{52C927F0-08FE-A5BB-F07B-3FC915B910FD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2" name="椭圆 981">
                <a:extLst>
                  <a:ext uri="{FF2B5EF4-FFF2-40B4-BE49-F238E27FC236}">
                    <a16:creationId xmlns:a16="http://schemas.microsoft.com/office/drawing/2014/main" id="{E0542AE1-6A82-66B2-9B72-255FF830C780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3" name="椭圆 982">
                <a:extLst>
                  <a:ext uri="{FF2B5EF4-FFF2-40B4-BE49-F238E27FC236}">
                    <a16:creationId xmlns:a16="http://schemas.microsoft.com/office/drawing/2014/main" id="{02DFC2F0-F123-BF1B-8392-2B4BC7970570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4" name="椭圆 983">
                <a:extLst>
                  <a:ext uri="{FF2B5EF4-FFF2-40B4-BE49-F238E27FC236}">
                    <a16:creationId xmlns:a16="http://schemas.microsoft.com/office/drawing/2014/main" id="{CFD0800A-F49E-B64D-D7A6-1B014FFEA032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5" name="直接连接符 984">
                <a:extLst>
                  <a:ext uri="{FF2B5EF4-FFF2-40B4-BE49-F238E27FC236}">
                    <a16:creationId xmlns:a16="http://schemas.microsoft.com/office/drawing/2014/main" id="{41E1D739-DCE4-00A5-7C12-3B29DD618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直接连接符 985">
                <a:extLst>
                  <a:ext uri="{FF2B5EF4-FFF2-40B4-BE49-F238E27FC236}">
                    <a16:creationId xmlns:a16="http://schemas.microsoft.com/office/drawing/2014/main" id="{5FE5058B-4674-D335-CC0F-78B894FE5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直接连接符 986">
                <a:extLst>
                  <a:ext uri="{FF2B5EF4-FFF2-40B4-BE49-F238E27FC236}">
                    <a16:creationId xmlns:a16="http://schemas.microsoft.com/office/drawing/2014/main" id="{2590C61E-ED90-00C0-BCB5-3FA1219BC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直接连接符 987">
                <a:extLst>
                  <a:ext uri="{FF2B5EF4-FFF2-40B4-BE49-F238E27FC236}">
                    <a16:creationId xmlns:a16="http://schemas.microsoft.com/office/drawing/2014/main" id="{7E61B461-DE9A-6A0E-AF5C-E77A102A11E7}"/>
                  </a:ext>
                </a:extLst>
              </p:cNvPr>
              <p:cNvCxnSpPr>
                <a:cxnSpLocks/>
                <a:endCxn id="98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直接连接符 988">
                <a:extLst>
                  <a:ext uri="{FF2B5EF4-FFF2-40B4-BE49-F238E27FC236}">
                    <a16:creationId xmlns:a16="http://schemas.microsoft.com/office/drawing/2014/main" id="{4DF79EAE-A569-C45F-06CF-91CDE8C0C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直接连接符 989">
                <a:extLst>
                  <a:ext uri="{FF2B5EF4-FFF2-40B4-BE49-F238E27FC236}">
                    <a16:creationId xmlns:a16="http://schemas.microsoft.com/office/drawing/2014/main" id="{9E1CBAFB-FD83-AF10-AC7B-838505B8DB85}"/>
                  </a:ext>
                </a:extLst>
              </p:cNvPr>
              <p:cNvCxnSpPr>
                <a:cxnSpLocks/>
                <a:endCxn id="98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直接连接符 990">
                <a:extLst>
                  <a:ext uri="{FF2B5EF4-FFF2-40B4-BE49-F238E27FC236}">
                    <a16:creationId xmlns:a16="http://schemas.microsoft.com/office/drawing/2014/main" id="{408219D3-8930-8382-A384-62525893E09A}"/>
                  </a:ext>
                </a:extLst>
              </p:cNvPr>
              <p:cNvCxnSpPr>
                <a:cxnSpLocks/>
                <a:endCxn id="98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直接连接符 991">
                <a:extLst>
                  <a:ext uri="{FF2B5EF4-FFF2-40B4-BE49-F238E27FC236}">
                    <a16:creationId xmlns:a16="http://schemas.microsoft.com/office/drawing/2014/main" id="{AD90F011-C3FA-1DAF-20F7-8CB7564884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直接连接符 992">
                <a:extLst>
                  <a:ext uri="{FF2B5EF4-FFF2-40B4-BE49-F238E27FC236}">
                    <a16:creationId xmlns:a16="http://schemas.microsoft.com/office/drawing/2014/main" id="{B73D237B-D460-5D74-48A9-21EA31A04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直接连接符 993">
                <a:extLst>
                  <a:ext uri="{FF2B5EF4-FFF2-40B4-BE49-F238E27FC236}">
                    <a16:creationId xmlns:a16="http://schemas.microsoft.com/office/drawing/2014/main" id="{ADC5BCC7-9127-7489-73FB-A2B4221E3E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直接连接符 994">
                <a:extLst>
                  <a:ext uri="{FF2B5EF4-FFF2-40B4-BE49-F238E27FC236}">
                    <a16:creationId xmlns:a16="http://schemas.microsoft.com/office/drawing/2014/main" id="{1DD18782-D227-FE62-7F77-C91FA981F5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直接连接符 995">
                <a:extLst>
                  <a:ext uri="{FF2B5EF4-FFF2-40B4-BE49-F238E27FC236}">
                    <a16:creationId xmlns:a16="http://schemas.microsoft.com/office/drawing/2014/main" id="{F76DE705-4344-1533-6068-D265B1C7D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直接连接符 996">
                <a:extLst>
                  <a:ext uri="{FF2B5EF4-FFF2-40B4-BE49-F238E27FC236}">
                    <a16:creationId xmlns:a16="http://schemas.microsoft.com/office/drawing/2014/main" id="{0DD8631B-47B9-20D4-C212-BB92EE241C5D}"/>
                  </a:ext>
                </a:extLst>
              </p:cNvPr>
              <p:cNvCxnSpPr>
                <a:cxnSpLocks/>
                <a:endCxn id="99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8" name="椭圆 997">
                <a:extLst>
                  <a:ext uri="{FF2B5EF4-FFF2-40B4-BE49-F238E27FC236}">
                    <a16:creationId xmlns:a16="http://schemas.microsoft.com/office/drawing/2014/main" id="{5FA3AF4B-B286-B57B-1DCC-8A30E0188401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9" name="直接连接符 998">
                <a:extLst>
                  <a:ext uri="{FF2B5EF4-FFF2-40B4-BE49-F238E27FC236}">
                    <a16:creationId xmlns:a16="http://schemas.microsoft.com/office/drawing/2014/main" id="{55C3C0EC-B5BF-CB1E-D7BE-70F2A3F30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组合 1001">
              <a:extLst>
                <a:ext uri="{FF2B5EF4-FFF2-40B4-BE49-F238E27FC236}">
                  <a16:creationId xmlns:a16="http://schemas.microsoft.com/office/drawing/2014/main" id="{77F60E8E-ABE2-1DA0-A0ED-AC55FA230A9A}"/>
                </a:ext>
              </a:extLst>
            </p:cNvPr>
            <p:cNvGrpSpPr/>
            <p:nvPr/>
          </p:nvGrpSpPr>
          <p:grpSpPr>
            <a:xfrm>
              <a:off x="6084355" y="4899781"/>
              <a:ext cx="1126016" cy="849375"/>
              <a:chOff x="9067027" y="2378654"/>
              <a:chExt cx="2479209" cy="2314379"/>
            </a:xfrm>
          </p:grpSpPr>
          <p:sp>
            <p:nvSpPr>
              <p:cNvPr id="1003" name="文本框 1002">
                <a:extLst>
                  <a:ext uri="{FF2B5EF4-FFF2-40B4-BE49-F238E27FC236}">
                    <a16:creationId xmlns:a16="http://schemas.microsoft.com/office/drawing/2014/main" id="{7CD0AF36-5328-1AF8-B48F-0890229818C0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8ED8448A-54A3-322E-64C1-48F3E66AF405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005" name="组合 1004">
                <a:extLst>
                  <a:ext uri="{FF2B5EF4-FFF2-40B4-BE49-F238E27FC236}">
                    <a16:creationId xmlns:a16="http://schemas.microsoft.com/office/drawing/2014/main" id="{D4C05B7A-8C24-66DC-48BA-F989CC6E50AA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28" name="直接箭头连接符 1027">
                  <a:extLst>
                    <a:ext uri="{FF2B5EF4-FFF2-40B4-BE49-F238E27FC236}">
                      <a16:creationId xmlns:a16="http://schemas.microsoft.com/office/drawing/2014/main" id="{639F05A0-1E6C-FE4D-6F00-3ADCC1239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接箭头连接符 1028">
                  <a:extLst>
                    <a:ext uri="{FF2B5EF4-FFF2-40B4-BE49-F238E27FC236}">
                      <a16:creationId xmlns:a16="http://schemas.microsoft.com/office/drawing/2014/main" id="{507A9BE3-688C-7AED-4028-218A36F03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6" name="文本框 1005">
                <a:extLst>
                  <a:ext uri="{FF2B5EF4-FFF2-40B4-BE49-F238E27FC236}">
                    <a16:creationId xmlns:a16="http://schemas.microsoft.com/office/drawing/2014/main" id="{36A7D70F-3FE3-009B-6E85-97FA3B186119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7" name="椭圆 1006">
                <a:extLst>
                  <a:ext uri="{FF2B5EF4-FFF2-40B4-BE49-F238E27FC236}">
                    <a16:creationId xmlns:a16="http://schemas.microsoft.com/office/drawing/2014/main" id="{930AE2CF-D52C-F14E-7B75-5DB6B3B9DA22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8" name="椭圆 1007">
                <a:extLst>
                  <a:ext uri="{FF2B5EF4-FFF2-40B4-BE49-F238E27FC236}">
                    <a16:creationId xmlns:a16="http://schemas.microsoft.com/office/drawing/2014/main" id="{69392779-7F36-A4DE-D88B-1C4B337C4A08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9" name="椭圆 1008">
                <a:extLst>
                  <a:ext uri="{FF2B5EF4-FFF2-40B4-BE49-F238E27FC236}">
                    <a16:creationId xmlns:a16="http://schemas.microsoft.com/office/drawing/2014/main" id="{8A25D8E5-FF1E-DAA2-36E4-BB2A1154440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0" name="椭圆 1009">
                <a:extLst>
                  <a:ext uri="{FF2B5EF4-FFF2-40B4-BE49-F238E27FC236}">
                    <a16:creationId xmlns:a16="http://schemas.microsoft.com/office/drawing/2014/main" id="{9C1CFA10-0D18-CFEA-97F6-2CAFFDA84262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1" name="椭圆 1010">
                <a:extLst>
                  <a:ext uri="{FF2B5EF4-FFF2-40B4-BE49-F238E27FC236}">
                    <a16:creationId xmlns:a16="http://schemas.microsoft.com/office/drawing/2014/main" id="{F71CC056-8723-A9F7-B3E6-9134E409CAA1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2" name="椭圆 1011">
                <a:extLst>
                  <a:ext uri="{FF2B5EF4-FFF2-40B4-BE49-F238E27FC236}">
                    <a16:creationId xmlns:a16="http://schemas.microsoft.com/office/drawing/2014/main" id="{E5002D99-2A5B-A3FA-995D-80B8DA6958DF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3" name="直接连接符 1012">
                <a:extLst>
                  <a:ext uri="{FF2B5EF4-FFF2-40B4-BE49-F238E27FC236}">
                    <a16:creationId xmlns:a16="http://schemas.microsoft.com/office/drawing/2014/main" id="{80CF1F2B-669C-0453-9673-861F37A83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直接连接符 1013">
                <a:extLst>
                  <a:ext uri="{FF2B5EF4-FFF2-40B4-BE49-F238E27FC236}">
                    <a16:creationId xmlns:a16="http://schemas.microsoft.com/office/drawing/2014/main" id="{9CDAE9FB-EA38-63EE-78B1-714FD2BB5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直接连接符 1014">
                <a:extLst>
                  <a:ext uri="{FF2B5EF4-FFF2-40B4-BE49-F238E27FC236}">
                    <a16:creationId xmlns:a16="http://schemas.microsoft.com/office/drawing/2014/main" id="{CD97D6B5-741A-A127-2CC3-0FC635609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直接连接符 1015">
                <a:extLst>
                  <a:ext uri="{FF2B5EF4-FFF2-40B4-BE49-F238E27FC236}">
                    <a16:creationId xmlns:a16="http://schemas.microsoft.com/office/drawing/2014/main" id="{0FB4FBC7-D276-45E5-31C5-D218FC2354DC}"/>
                  </a:ext>
                </a:extLst>
              </p:cNvPr>
              <p:cNvCxnSpPr>
                <a:cxnSpLocks/>
                <a:endCxn id="100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直接连接符 1016">
                <a:extLst>
                  <a:ext uri="{FF2B5EF4-FFF2-40B4-BE49-F238E27FC236}">
                    <a16:creationId xmlns:a16="http://schemas.microsoft.com/office/drawing/2014/main" id="{C759E210-4123-E42D-7324-4A5FE9543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直接连接符 1017">
                <a:extLst>
                  <a:ext uri="{FF2B5EF4-FFF2-40B4-BE49-F238E27FC236}">
                    <a16:creationId xmlns:a16="http://schemas.microsoft.com/office/drawing/2014/main" id="{9498FDB1-87F9-A40B-6CA9-F20F6F124129}"/>
                  </a:ext>
                </a:extLst>
              </p:cNvPr>
              <p:cNvCxnSpPr>
                <a:cxnSpLocks/>
                <a:endCxn id="101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直接连接符 1018">
                <a:extLst>
                  <a:ext uri="{FF2B5EF4-FFF2-40B4-BE49-F238E27FC236}">
                    <a16:creationId xmlns:a16="http://schemas.microsoft.com/office/drawing/2014/main" id="{EA9B22D1-7424-EE17-119B-78939CA7B0F1}"/>
                  </a:ext>
                </a:extLst>
              </p:cNvPr>
              <p:cNvCxnSpPr>
                <a:cxnSpLocks/>
                <a:endCxn id="101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直接连接符 1019">
                <a:extLst>
                  <a:ext uri="{FF2B5EF4-FFF2-40B4-BE49-F238E27FC236}">
                    <a16:creationId xmlns:a16="http://schemas.microsoft.com/office/drawing/2014/main" id="{1C0EC9A1-FAC2-0BAB-5800-5810129C43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直接连接符 1020">
                <a:extLst>
                  <a:ext uri="{FF2B5EF4-FFF2-40B4-BE49-F238E27FC236}">
                    <a16:creationId xmlns:a16="http://schemas.microsoft.com/office/drawing/2014/main" id="{2C0004CB-2F97-6488-421D-850780DE9D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直接连接符 1021">
                <a:extLst>
                  <a:ext uri="{FF2B5EF4-FFF2-40B4-BE49-F238E27FC236}">
                    <a16:creationId xmlns:a16="http://schemas.microsoft.com/office/drawing/2014/main" id="{2094F568-91E2-FDA1-0B0F-240C2366C5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直接连接符 1022">
                <a:extLst>
                  <a:ext uri="{FF2B5EF4-FFF2-40B4-BE49-F238E27FC236}">
                    <a16:creationId xmlns:a16="http://schemas.microsoft.com/office/drawing/2014/main" id="{B58DFACF-918A-5F70-4F48-F85B4E0C5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直接连接符 1023">
                <a:extLst>
                  <a:ext uri="{FF2B5EF4-FFF2-40B4-BE49-F238E27FC236}">
                    <a16:creationId xmlns:a16="http://schemas.microsoft.com/office/drawing/2014/main" id="{6DAA4B7A-C71D-229B-7626-68594ADB7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直接连接符 1024">
                <a:extLst>
                  <a:ext uri="{FF2B5EF4-FFF2-40B4-BE49-F238E27FC236}">
                    <a16:creationId xmlns:a16="http://schemas.microsoft.com/office/drawing/2014/main" id="{9533A6D2-FF07-3C20-F0E8-05DC5E5F4FE8}"/>
                  </a:ext>
                </a:extLst>
              </p:cNvPr>
              <p:cNvCxnSpPr>
                <a:cxnSpLocks/>
                <a:endCxn id="102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" name="椭圆 1025">
                <a:extLst>
                  <a:ext uri="{FF2B5EF4-FFF2-40B4-BE49-F238E27FC236}">
                    <a16:creationId xmlns:a16="http://schemas.microsoft.com/office/drawing/2014/main" id="{3F82F0C9-A36F-466A-697B-CEF99E58ADD6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7" name="直接连接符 1026">
                <a:extLst>
                  <a:ext uri="{FF2B5EF4-FFF2-40B4-BE49-F238E27FC236}">
                    <a16:creationId xmlns:a16="http://schemas.microsoft.com/office/drawing/2014/main" id="{8FF71FAF-F8DD-39C6-2D5E-6900BA9FE9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0" name="组合 1029">
              <a:extLst>
                <a:ext uri="{FF2B5EF4-FFF2-40B4-BE49-F238E27FC236}">
                  <a16:creationId xmlns:a16="http://schemas.microsoft.com/office/drawing/2014/main" id="{665C3122-D9A2-6BD9-F206-3647F3E545BE}"/>
                </a:ext>
              </a:extLst>
            </p:cNvPr>
            <p:cNvGrpSpPr/>
            <p:nvPr/>
          </p:nvGrpSpPr>
          <p:grpSpPr>
            <a:xfrm>
              <a:off x="7465141" y="4918423"/>
              <a:ext cx="1126016" cy="849375"/>
              <a:chOff x="9067027" y="2378654"/>
              <a:chExt cx="2479209" cy="2314379"/>
            </a:xfrm>
          </p:grpSpPr>
          <p:sp>
            <p:nvSpPr>
              <p:cNvPr id="1031" name="文本框 1030">
                <a:extLst>
                  <a:ext uri="{FF2B5EF4-FFF2-40B4-BE49-F238E27FC236}">
                    <a16:creationId xmlns:a16="http://schemas.microsoft.com/office/drawing/2014/main" id="{D19C870A-32DC-07E0-5151-C791119979AD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55E045C9-569F-545F-40C6-1C1F6F7B01B9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033" name="组合 1032">
                <a:extLst>
                  <a:ext uri="{FF2B5EF4-FFF2-40B4-BE49-F238E27FC236}">
                    <a16:creationId xmlns:a16="http://schemas.microsoft.com/office/drawing/2014/main" id="{E82F1897-89FF-AA80-724B-65B018CE8A04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56" name="直接箭头连接符 1055">
                  <a:extLst>
                    <a:ext uri="{FF2B5EF4-FFF2-40B4-BE49-F238E27FC236}">
                      <a16:creationId xmlns:a16="http://schemas.microsoft.com/office/drawing/2014/main" id="{93C5EEB0-7416-ADFE-1C36-0E8F58D26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直接箭头连接符 1056">
                  <a:extLst>
                    <a:ext uri="{FF2B5EF4-FFF2-40B4-BE49-F238E27FC236}">
                      <a16:creationId xmlns:a16="http://schemas.microsoft.com/office/drawing/2014/main" id="{1E2D40C6-AB2E-6685-B3BD-E7A6B9F8EB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4" name="文本框 1033">
                <a:extLst>
                  <a:ext uri="{FF2B5EF4-FFF2-40B4-BE49-F238E27FC236}">
                    <a16:creationId xmlns:a16="http://schemas.microsoft.com/office/drawing/2014/main" id="{546D9903-F3EA-38E6-A6AE-DB95EC981021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5" name="椭圆 1034">
                <a:extLst>
                  <a:ext uri="{FF2B5EF4-FFF2-40B4-BE49-F238E27FC236}">
                    <a16:creationId xmlns:a16="http://schemas.microsoft.com/office/drawing/2014/main" id="{5034FEAE-521D-3F76-8691-EDCA03DD0267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6" name="椭圆 1035">
                <a:extLst>
                  <a:ext uri="{FF2B5EF4-FFF2-40B4-BE49-F238E27FC236}">
                    <a16:creationId xmlns:a16="http://schemas.microsoft.com/office/drawing/2014/main" id="{9BAAD69A-CBD9-B64B-D553-E151D0F77113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7" name="椭圆 1036">
                <a:extLst>
                  <a:ext uri="{FF2B5EF4-FFF2-40B4-BE49-F238E27FC236}">
                    <a16:creationId xmlns:a16="http://schemas.microsoft.com/office/drawing/2014/main" id="{E40EF825-8F71-F331-DC5E-207F8E98DB9E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8" name="椭圆 1037">
                <a:extLst>
                  <a:ext uri="{FF2B5EF4-FFF2-40B4-BE49-F238E27FC236}">
                    <a16:creationId xmlns:a16="http://schemas.microsoft.com/office/drawing/2014/main" id="{E4D706D6-00AD-1EB1-A806-C99B1BBA6CB7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9" name="椭圆 1038">
                <a:extLst>
                  <a:ext uri="{FF2B5EF4-FFF2-40B4-BE49-F238E27FC236}">
                    <a16:creationId xmlns:a16="http://schemas.microsoft.com/office/drawing/2014/main" id="{244132C9-3A7F-0E9B-188F-53A8B5C46A37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0" name="椭圆 1039">
                <a:extLst>
                  <a:ext uri="{FF2B5EF4-FFF2-40B4-BE49-F238E27FC236}">
                    <a16:creationId xmlns:a16="http://schemas.microsoft.com/office/drawing/2014/main" id="{4DB4C4B1-D6DD-76A2-F837-293FA9774A4C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41" name="直接连接符 1040">
                <a:extLst>
                  <a:ext uri="{FF2B5EF4-FFF2-40B4-BE49-F238E27FC236}">
                    <a16:creationId xmlns:a16="http://schemas.microsoft.com/office/drawing/2014/main" id="{28FFB2DB-F6CC-3738-F697-35F1FA102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直接连接符 1041">
                <a:extLst>
                  <a:ext uri="{FF2B5EF4-FFF2-40B4-BE49-F238E27FC236}">
                    <a16:creationId xmlns:a16="http://schemas.microsoft.com/office/drawing/2014/main" id="{5DE71ACA-E509-39C3-BBE3-F5E9498579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直接连接符 1042">
                <a:extLst>
                  <a:ext uri="{FF2B5EF4-FFF2-40B4-BE49-F238E27FC236}">
                    <a16:creationId xmlns:a16="http://schemas.microsoft.com/office/drawing/2014/main" id="{45A811CA-24E8-95DB-C42C-D712BBD12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直接连接符 1043">
                <a:extLst>
                  <a:ext uri="{FF2B5EF4-FFF2-40B4-BE49-F238E27FC236}">
                    <a16:creationId xmlns:a16="http://schemas.microsoft.com/office/drawing/2014/main" id="{5610F280-36DD-6316-4446-EEB392E1A725}"/>
                  </a:ext>
                </a:extLst>
              </p:cNvPr>
              <p:cNvCxnSpPr>
                <a:cxnSpLocks/>
                <a:endCxn id="103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直接连接符 1044">
                <a:extLst>
                  <a:ext uri="{FF2B5EF4-FFF2-40B4-BE49-F238E27FC236}">
                    <a16:creationId xmlns:a16="http://schemas.microsoft.com/office/drawing/2014/main" id="{956D3874-2330-F55A-2B01-B42BF78D5B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连接符 1045">
                <a:extLst>
                  <a:ext uri="{FF2B5EF4-FFF2-40B4-BE49-F238E27FC236}">
                    <a16:creationId xmlns:a16="http://schemas.microsoft.com/office/drawing/2014/main" id="{9E204874-3C70-C89B-59FD-7096031B260A}"/>
                  </a:ext>
                </a:extLst>
              </p:cNvPr>
              <p:cNvCxnSpPr>
                <a:cxnSpLocks/>
                <a:endCxn id="103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直接连接符 1046">
                <a:extLst>
                  <a:ext uri="{FF2B5EF4-FFF2-40B4-BE49-F238E27FC236}">
                    <a16:creationId xmlns:a16="http://schemas.microsoft.com/office/drawing/2014/main" id="{B7438F0A-4E12-DECD-935C-8D2E45A402A4}"/>
                  </a:ext>
                </a:extLst>
              </p:cNvPr>
              <p:cNvCxnSpPr>
                <a:cxnSpLocks/>
                <a:endCxn id="104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直接连接符 1047">
                <a:extLst>
                  <a:ext uri="{FF2B5EF4-FFF2-40B4-BE49-F238E27FC236}">
                    <a16:creationId xmlns:a16="http://schemas.microsoft.com/office/drawing/2014/main" id="{9ECEA5D0-9731-A817-648D-F290FAEA66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直接连接符 1048">
                <a:extLst>
                  <a:ext uri="{FF2B5EF4-FFF2-40B4-BE49-F238E27FC236}">
                    <a16:creationId xmlns:a16="http://schemas.microsoft.com/office/drawing/2014/main" id="{591FE260-91BF-7110-BBE8-B36CABBB1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直接连接符 1049">
                <a:extLst>
                  <a:ext uri="{FF2B5EF4-FFF2-40B4-BE49-F238E27FC236}">
                    <a16:creationId xmlns:a16="http://schemas.microsoft.com/office/drawing/2014/main" id="{8FC208DB-A993-7E5D-5CE1-9B53681DD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直接连接符 1050">
                <a:extLst>
                  <a:ext uri="{FF2B5EF4-FFF2-40B4-BE49-F238E27FC236}">
                    <a16:creationId xmlns:a16="http://schemas.microsoft.com/office/drawing/2014/main" id="{8E9662E3-0E34-9D3C-B1DA-69C9609BCA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直接连接符 1051">
                <a:extLst>
                  <a:ext uri="{FF2B5EF4-FFF2-40B4-BE49-F238E27FC236}">
                    <a16:creationId xmlns:a16="http://schemas.microsoft.com/office/drawing/2014/main" id="{EBD002B9-B8FD-D739-FE7E-717003372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直接连接符 1052">
                <a:extLst>
                  <a:ext uri="{FF2B5EF4-FFF2-40B4-BE49-F238E27FC236}">
                    <a16:creationId xmlns:a16="http://schemas.microsoft.com/office/drawing/2014/main" id="{C748E60C-B375-2BBE-5192-BB93033623F2}"/>
                  </a:ext>
                </a:extLst>
              </p:cNvPr>
              <p:cNvCxnSpPr>
                <a:cxnSpLocks/>
                <a:endCxn id="105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4" name="椭圆 1053">
                <a:extLst>
                  <a:ext uri="{FF2B5EF4-FFF2-40B4-BE49-F238E27FC236}">
                    <a16:creationId xmlns:a16="http://schemas.microsoft.com/office/drawing/2014/main" id="{65094812-F5CB-604F-6B36-085DA5A8621D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5" name="直接连接符 1054">
                <a:extLst>
                  <a:ext uri="{FF2B5EF4-FFF2-40B4-BE49-F238E27FC236}">
                    <a16:creationId xmlns:a16="http://schemas.microsoft.com/office/drawing/2014/main" id="{086E8456-752B-C673-2085-E453EC8174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2" name="文本框 1521">
            <a:extLst>
              <a:ext uri="{FF2B5EF4-FFF2-40B4-BE49-F238E27FC236}">
                <a16:creationId xmlns:a16="http://schemas.microsoft.com/office/drawing/2014/main" id="{3532004B-89C3-66E7-5829-E3D4E3D946A7}"/>
              </a:ext>
            </a:extLst>
          </p:cNvPr>
          <p:cNvSpPr txBox="1"/>
          <p:nvPr/>
        </p:nvSpPr>
        <p:spPr>
          <a:xfrm>
            <a:off x="299059" y="6242009"/>
            <a:ext cx="859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参考：</a:t>
            </a:r>
            <a:r>
              <a:rPr lang="en-US" altLang="zh-CN" dirty="0" err="1"/>
              <a:t>dbCCSLut</a:t>
            </a:r>
            <a:r>
              <a:rPr lang="en-US" altLang="zh-CN" dirty="0"/>
              <a:t>-&gt;</a:t>
            </a:r>
            <a:r>
              <a:rPr lang="en-US" altLang="zh-CN" dirty="0" err="1"/>
              <a:t>BuildVoltageTbl</a:t>
            </a:r>
            <a:r>
              <a:rPr lang="en-US" altLang="zh-CN" dirty="0"/>
              <a:t>(……),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en-US" altLang="zh-CN" dirty="0" err="1"/>
              <a:t>dbCCSVect</a:t>
            </a:r>
            <a:r>
              <a:rPr lang="en-US" altLang="zh-CN" dirty="0"/>
              <a:t>-&gt;</a:t>
            </a:r>
            <a:r>
              <a:rPr lang="en-US" altLang="zh-CN" dirty="0" err="1"/>
              <a:t>DoBuildVoltageTbl</a:t>
            </a:r>
            <a:r>
              <a:rPr lang="en-US" altLang="zh-CN" dirty="0"/>
              <a:t>(……</a:t>
            </a:r>
            <a:r>
              <a:rPr lang="zh-CN" altLang="en-US" dirty="0"/>
              <a:t>）</a:t>
            </a:r>
          </a:p>
        </p:txBody>
      </p:sp>
      <p:sp>
        <p:nvSpPr>
          <p:cNvPr id="1523" name="文本框 1522">
            <a:extLst>
              <a:ext uri="{FF2B5EF4-FFF2-40B4-BE49-F238E27FC236}">
                <a16:creationId xmlns:a16="http://schemas.microsoft.com/office/drawing/2014/main" id="{91C6235E-5C3E-CC35-6353-8C41BBB25398}"/>
              </a:ext>
            </a:extLst>
          </p:cNvPr>
          <p:cNvSpPr txBox="1"/>
          <p:nvPr/>
        </p:nvSpPr>
        <p:spPr>
          <a:xfrm>
            <a:off x="4317019" y="5484622"/>
            <a:ext cx="2395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电压波形查找表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8877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49FA77-5194-EF57-E36F-9FA7E9B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774C47-CD2E-B8E3-4966-7D20D6F3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ccsd</a:t>
            </a:r>
            <a:r>
              <a:rPr lang="en-US" altLang="zh-CN" dirty="0"/>
              <a:t> flow ——cell delay</a:t>
            </a:r>
            <a:r>
              <a:rPr lang="zh-CN" altLang="en-US" dirty="0"/>
              <a:t>计算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05E668-C3D1-447C-1FAB-1992E95B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1230748"/>
            <a:ext cx="4554865" cy="446512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zh-CN" altLang="en-US" sz="1600" dirty="0"/>
              <a:t>电压波形内插</a:t>
            </a:r>
            <a:r>
              <a:rPr lang="en-US" altLang="zh-CN" sz="1600" dirty="0"/>
              <a:t>(trans</a:t>
            </a:r>
            <a:r>
              <a:rPr lang="zh-CN" altLang="en-US" sz="1600" dirty="0"/>
              <a:t>内插）：</a:t>
            </a:r>
            <a:endParaRPr lang="en-US" altLang="zh-CN" sz="1600" dirty="0"/>
          </a:p>
          <a:p>
            <a:pPr lvl="1"/>
            <a:r>
              <a:rPr lang="zh-CN" altLang="en-US" sz="1400" dirty="0"/>
              <a:t>根据</a:t>
            </a:r>
            <a:r>
              <a:rPr lang="en-US" altLang="zh-CN" sz="1400" dirty="0"/>
              <a:t>input trans</a:t>
            </a:r>
            <a:r>
              <a:rPr lang="zh-CN" altLang="en-US" sz="1400" dirty="0"/>
              <a:t>找出邻近的两行的电压波形，内插为一行</a:t>
            </a:r>
            <a:r>
              <a:rPr lang="en-US" altLang="zh-CN" sz="1400" dirty="0"/>
              <a:t>input trans</a:t>
            </a:r>
            <a:r>
              <a:rPr lang="zh-CN" altLang="en-US" sz="1400" dirty="0"/>
              <a:t>对应的电压波形</a:t>
            </a:r>
            <a:endParaRPr lang="en-US" altLang="zh-CN" sz="1400" dirty="0"/>
          </a:p>
          <a:p>
            <a:pPr lvl="1"/>
            <a:r>
              <a:rPr lang="zh-CN" altLang="en-US" sz="1400" dirty="0"/>
              <a:t>相同电压点，对时间进行内插</a:t>
            </a:r>
            <a:endParaRPr lang="en-US" altLang="zh-CN" sz="14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pPr marL="342900" indent="-342900">
              <a:buFont typeface="+mj-lt"/>
              <a:buAutoNum type="arabicPeriod" startAt="3"/>
            </a:pPr>
            <a:r>
              <a:rPr lang="zh-CN" altLang="en-US" sz="1600" dirty="0"/>
              <a:t>求</a:t>
            </a:r>
            <a:r>
              <a:rPr lang="en-US" altLang="zh-CN" sz="1600" dirty="0"/>
              <a:t>input trans</a:t>
            </a:r>
            <a:r>
              <a:rPr lang="zh-CN" altLang="en-US" sz="1600" dirty="0"/>
              <a:t>对应的输出电流波形：</a:t>
            </a:r>
            <a:endParaRPr lang="en-US" altLang="zh-CN" sz="1600" dirty="0"/>
          </a:p>
          <a:p>
            <a:pPr lvl="1"/>
            <a:r>
              <a:rPr lang="en-US" altLang="zh-CN" sz="1400" dirty="0"/>
              <a:t>2</a:t>
            </a:r>
            <a:r>
              <a:rPr lang="zh-CN" altLang="en-US" sz="1400" dirty="0"/>
              <a:t>中的电压波形根据公式求电流波形</a:t>
            </a:r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r>
              <a:rPr lang="zh-CN" altLang="en-US" sz="1400" dirty="0"/>
              <a:t>相当于建立同时刻电压电流的对应关系，通过</a:t>
            </a:r>
            <a:r>
              <a:rPr lang="en-US" altLang="zh-CN" sz="1400" dirty="0"/>
              <a:t>time</a:t>
            </a:r>
            <a:r>
              <a:rPr lang="zh-CN" altLang="en-US" sz="1400" dirty="0"/>
              <a:t>关联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文本框 466">
                <a:extLst>
                  <a:ext uri="{FF2B5EF4-FFF2-40B4-BE49-F238E27FC236}">
                    <a16:creationId xmlns:a16="http://schemas.microsoft.com/office/drawing/2014/main" id="{65CADB05-6200-D6B4-F49A-6114F9AD3838}"/>
                  </a:ext>
                </a:extLst>
              </p:cNvPr>
              <p:cNvSpPr txBox="1"/>
              <p:nvPr/>
            </p:nvSpPr>
            <p:spPr>
              <a:xfrm>
                <a:off x="1326300" y="2266301"/>
                <a:ext cx="2291653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𝑖𝑛𝑝𝑢𝑡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2 −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7" name="文本框 466">
                <a:extLst>
                  <a:ext uri="{FF2B5EF4-FFF2-40B4-BE49-F238E27FC236}">
                    <a16:creationId xmlns:a16="http://schemas.microsoft.com/office/drawing/2014/main" id="{65CADB05-6200-D6B4-F49A-6114F9AD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00" y="2266301"/>
                <a:ext cx="2291653" cy="497124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文本框 468">
                <a:extLst>
                  <a:ext uri="{FF2B5EF4-FFF2-40B4-BE49-F238E27FC236}">
                    <a16:creationId xmlns:a16="http://schemas.microsoft.com/office/drawing/2014/main" id="{C0713E3A-3E80-D5E0-FA74-2AE211E6B6BC}"/>
                  </a:ext>
                </a:extLst>
              </p:cNvPr>
              <p:cNvSpPr txBox="1"/>
              <p:nvPr/>
            </p:nvSpPr>
            <p:spPr>
              <a:xfrm>
                <a:off x="845096" y="2857260"/>
                <a:ext cx="3690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69" name="文本框 468">
                <a:extLst>
                  <a:ext uri="{FF2B5EF4-FFF2-40B4-BE49-F238E27FC236}">
                    <a16:creationId xmlns:a16="http://schemas.microsoft.com/office/drawing/2014/main" id="{C0713E3A-3E80-D5E0-FA74-2AE211E6B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6" y="2857260"/>
                <a:ext cx="3690374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8" name="组合 747">
            <a:extLst>
              <a:ext uri="{FF2B5EF4-FFF2-40B4-BE49-F238E27FC236}">
                <a16:creationId xmlns:a16="http://schemas.microsoft.com/office/drawing/2014/main" id="{9057754D-224E-6071-F343-95412A387193}"/>
              </a:ext>
            </a:extLst>
          </p:cNvPr>
          <p:cNvGrpSpPr/>
          <p:nvPr/>
        </p:nvGrpSpPr>
        <p:grpSpPr>
          <a:xfrm>
            <a:off x="5556219" y="1484306"/>
            <a:ext cx="6425499" cy="4294596"/>
            <a:chOff x="615217" y="2205606"/>
            <a:chExt cx="6425499" cy="4294596"/>
          </a:xfrm>
        </p:grpSpPr>
        <p:graphicFrame>
          <p:nvGraphicFramePr>
            <p:cNvPr id="465" name="表格 155">
              <a:extLst>
                <a:ext uri="{FF2B5EF4-FFF2-40B4-BE49-F238E27FC236}">
                  <a16:creationId xmlns:a16="http://schemas.microsoft.com/office/drawing/2014/main" id="{469109C7-FD28-965F-CE6C-F50A22534EE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07812" y="4491114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</a:tbl>
            </a:graphicData>
          </a:graphic>
        </p:graphicFrame>
        <p:graphicFrame>
          <p:nvGraphicFramePr>
            <p:cNvPr id="586" name="表格 155">
              <a:extLst>
                <a:ext uri="{FF2B5EF4-FFF2-40B4-BE49-F238E27FC236}">
                  <a16:creationId xmlns:a16="http://schemas.microsoft.com/office/drawing/2014/main" id="{8677D667-F0C0-5A2B-7110-413DF3929B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08600" y="5666945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</a:tbl>
            </a:graphicData>
          </a:graphic>
        </p:graphicFrame>
        <p:graphicFrame>
          <p:nvGraphicFramePr>
            <p:cNvPr id="6" name="表格 155">
              <a:extLst>
                <a:ext uri="{FF2B5EF4-FFF2-40B4-BE49-F238E27FC236}">
                  <a16:creationId xmlns:a16="http://schemas.microsoft.com/office/drawing/2014/main" id="{18237769-080C-3D47-1186-9CF2531EBCE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03555" y="2542707"/>
            <a:ext cx="5032116" cy="1557772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1924943"/>
                    </a:ext>
                  </a:extLst>
                </a:tr>
              </a:tbl>
            </a:graphicData>
          </a:graphic>
        </p:graphicFrame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27C0262-CB6C-6105-A43E-FE068735C857}"/>
                </a:ext>
              </a:extLst>
            </p:cNvPr>
            <p:cNvSpPr txBox="1"/>
            <p:nvPr/>
          </p:nvSpPr>
          <p:spPr>
            <a:xfrm>
              <a:off x="1212067" y="2738634"/>
              <a:ext cx="708267" cy="29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5E6D552-5F33-4CE4-BEE3-265B3BB0DC32}"/>
                </a:ext>
              </a:extLst>
            </p:cNvPr>
            <p:cNvSpPr txBox="1"/>
            <p:nvPr/>
          </p:nvSpPr>
          <p:spPr>
            <a:xfrm>
              <a:off x="1220714" y="3521912"/>
              <a:ext cx="708267" cy="29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C072D75-BCCF-C5F7-EEF3-19E9821D8B28}"/>
                </a:ext>
              </a:extLst>
            </p:cNvPr>
            <p:cNvGrpSpPr/>
            <p:nvPr/>
          </p:nvGrpSpPr>
          <p:grpSpPr>
            <a:xfrm>
              <a:off x="2112224" y="2534843"/>
              <a:ext cx="1044761" cy="819399"/>
              <a:chOff x="9067027" y="2378654"/>
              <a:chExt cx="2479209" cy="2314379"/>
            </a:xfrm>
          </p:grpSpPr>
          <p:sp>
            <p:nvSpPr>
              <p:cNvPr id="438" name="文本框 437">
                <a:extLst>
                  <a:ext uri="{FF2B5EF4-FFF2-40B4-BE49-F238E27FC236}">
                    <a16:creationId xmlns:a16="http://schemas.microsoft.com/office/drawing/2014/main" id="{F18AB95C-5DA5-4830-3773-3DFFB50ADFFB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AE31EC7C-E908-C9EC-B920-F98BA63A8844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440" name="组合 439">
                <a:extLst>
                  <a:ext uri="{FF2B5EF4-FFF2-40B4-BE49-F238E27FC236}">
                    <a16:creationId xmlns:a16="http://schemas.microsoft.com/office/drawing/2014/main" id="{78357068-F4E7-88DA-25B8-68EBD05FEB6F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63" name="直接箭头连接符 462">
                  <a:extLst>
                    <a:ext uri="{FF2B5EF4-FFF2-40B4-BE49-F238E27FC236}">
                      <a16:creationId xmlns:a16="http://schemas.microsoft.com/office/drawing/2014/main" id="{7EB848E3-CC6C-87D1-C177-5E2CA4EB68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直接箭头连接符 463">
                  <a:extLst>
                    <a:ext uri="{FF2B5EF4-FFF2-40B4-BE49-F238E27FC236}">
                      <a16:creationId xmlns:a16="http://schemas.microsoft.com/office/drawing/2014/main" id="{F1D73000-75B8-B467-D500-D054A638E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991F1543-7F43-97F6-C3D6-F2DC2E35814A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285159EE-01EC-1C93-A3C0-73D378194529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D2BED56D-2DD5-1D41-2F04-91BE29C6D328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9C312043-697C-A69A-31B7-27AC35734322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831A5608-E058-FEDE-1D82-79E1AB271643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24AE5056-451A-114C-36FE-A9851E5CAA49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A46CC35F-DB00-C3AD-FEA6-8C0C546F8F35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8" name="直接连接符 447">
                <a:extLst>
                  <a:ext uri="{FF2B5EF4-FFF2-40B4-BE49-F238E27FC236}">
                    <a16:creationId xmlns:a16="http://schemas.microsoft.com/office/drawing/2014/main" id="{356BA70D-56B8-E09E-6687-64ABB2949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接连接符 448">
                <a:extLst>
                  <a:ext uri="{FF2B5EF4-FFF2-40B4-BE49-F238E27FC236}">
                    <a16:creationId xmlns:a16="http://schemas.microsoft.com/office/drawing/2014/main" id="{69E15090-0811-77C6-5939-B2ADE7C36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接连接符 449">
                <a:extLst>
                  <a:ext uri="{FF2B5EF4-FFF2-40B4-BE49-F238E27FC236}">
                    <a16:creationId xmlns:a16="http://schemas.microsoft.com/office/drawing/2014/main" id="{F9BDE171-5C1C-62A4-234F-C4283BD0A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接连接符 450">
                <a:extLst>
                  <a:ext uri="{FF2B5EF4-FFF2-40B4-BE49-F238E27FC236}">
                    <a16:creationId xmlns:a16="http://schemas.microsoft.com/office/drawing/2014/main" id="{3E6EB1CF-D61D-8AD4-8E98-EF14FCCE7662}"/>
                  </a:ext>
                </a:extLst>
              </p:cNvPr>
              <p:cNvCxnSpPr>
                <a:cxnSpLocks/>
                <a:endCxn id="443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接连接符 451">
                <a:extLst>
                  <a:ext uri="{FF2B5EF4-FFF2-40B4-BE49-F238E27FC236}">
                    <a16:creationId xmlns:a16="http://schemas.microsoft.com/office/drawing/2014/main" id="{1429F2DD-529C-9529-534F-B7E2ACB8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接连接符 452">
                <a:extLst>
                  <a:ext uri="{FF2B5EF4-FFF2-40B4-BE49-F238E27FC236}">
                    <a16:creationId xmlns:a16="http://schemas.microsoft.com/office/drawing/2014/main" id="{27E5A00E-505F-04C5-3B56-61F2ECD4E2E2}"/>
                  </a:ext>
                </a:extLst>
              </p:cNvPr>
              <p:cNvCxnSpPr>
                <a:cxnSpLocks/>
                <a:endCxn id="445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直接连接符 453">
                <a:extLst>
                  <a:ext uri="{FF2B5EF4-FFF2-40B4-BE49-F238E27FC236}">
                    <a16:creationId xmlns:a16="http://schemas.microsoft.com/office/drawing/2014/main" id="{4F7A6375-0F57-65E6-BE48-67C2282BF554}"/>
                  </a:ext>
                </a:extLst>
              </p:cNvPr>
              <p:cNvCxnSpPr>
                <a:cxnSpLocks/>
                <a:endCxn id="447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直接连接符 454">
                <a:extLst>
                  <a:ext uri="{FF2B5EF4-FFF2-40B4-BE49-F238E27FC236}">
                    <a16:creationId xmlns:a16="http://schemas.microsoft.com/office/drawing/2014/main" id="{436BB6F9-D208-FEE1-40CA-61010FCA50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直接连接符 455">
                <a:extLst>
                  <a:ext uri="{FF2B5EF4-FFF2-40B4-BE49-F238E27FC236}">
                    <a16:creationId xmlns:a16="http://schemas.microsoft.com/office/drawing/2014/main" id="{57149D60-6D52-C5CB-CBD5-6E22EE108D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直接连接符 456">
                <a:extLst>
                  <a:ext uri="{FF2B5EF4-FFF2-40B4-BE49-F238E27FC236}">
                    <a16:creationId xmlns:a16="http://schemas.microsoft.com/office/drawing/2014/main" id="{F629A81C-0B01-8FDE-CBE3-8AAE013EEB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直接连接符 457">
                <a:extLst>
                  <a:ext uri="{FF2B5EF4-FFF2-40B4-BE49-F238E27FC236}">
                    <a16:creationId xmlns:a16="http://schemas.microsoft.com/office/drawing/2014/main" id="{9B002AF8-D89F-58C9-FD07-50B03F38F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直接连接符 458">
                <a:extLst>
                  <a:ext uri="{FF2B5EF4-FFF2-40B4-BE49-F238E27FC236}">
                    <a16:creationId xmlns:a16="http://schemas.microsoft.com/office/drawing/2014/main" id="{FA5CDD07-9903-170C-EB91-CD9336DD3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直接连接符 459">
                <a:extLst>
                  <a:ext uri="{FF2B5EF4-FFF2-40B4-BE49-F238E27FC236}">
                    <a16:creationId xmlns:a16="http://schemas.microsoft.com/office/drawing/2014/main" id="{8527B0A7-BE35-88AD-991E-A7B44775B66E}"/>
                  </a:ext>
                </a:extLst>
              </p:cNvPr>
              <p:cNvCxnSpPr>
                <a:cxnSpLocks/>
                <a:endCxn id="461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椭圆 460">
                <a:extLst>
                  <a:ext uri="{FF2B5EF4-FFF2-40B4-BE49-F238E27FC236}">
                    <a16:creationId xmlns:a16="http://schemas.microsoft.com/office/drawing/2014/main" id="{A8C2C3EA-B4DA-7B6B-5C2A-ED30185305B6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2" name="直接连接符 461">
                <a:extLst>
                  <a:ext uri="{FF2B5EF4-FFF2-40B4-BE49-F238E27FC236}">
                    <a16:creationId xmlns:a16="http://schemas.microsoft.com/office/drawing/2014/main" id="{6BA59F1C-43CF-C18E-879C-FF48A1DA6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89295E8-23CB-89E6-676A-17D66B45A557}"/>
                </a:ext>
              </a:extLst>
            </p:cNvPr>
            <p:cNvGrpSpPr/>
            <p:nvPr/>
          </p:nvGrpSpPr>
          <p:grpSpPr>
            <a:xfrm>
              <a:off x="3355499" y="2542708"/>
              <a:ext cx="1044761" cy="819399"/>
              <a:chOff x="9067027" y="2378654"/>
              <a:chExt cx="2479209" cy="2314379"/>
            </a:xfrm>
          </p:grpSpPr>
          <p:sp>
            <p:nvSpPr>
              <p:cNvPr id="411" name="文本框 410">
                <a:extLst>
                  <a:ext uri="{FF2B5EF4-FFF2-40B4-BE49-F238E27FC236}">
                    <a16:creationId xmlns:a16="http://schemas.microsoft.com/office/drawing/2014/main" id="{2F78C597-DEC6-4BAF-B296-57F43FB59D63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A31B8B4C-AC0A-39D0-1B0B-45F10998AE28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D3189556-C1E7-74EA-9A46-79EF7841BE50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36" name="直接箭头连接符 435">
                  <a:extLst>
                    <a:ext uri="{FF2B5EF4-FFF2-40B4-BE49-F238E27FC236}">
                      <a16:creationId xmlns:a16="http://schemas.microsoft.com/office/drawing/2014/main" id="{49C78F43-DC47-304D-4704-C7427FEB2D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箭头连接符 436">
                  <a:extLst>
                    <a:ext uri="{FF2B5EF4-FFF2-40B4-BE49-F238E27FC236}">
                      <a16:creationId xmlns:a16="http://schemas.microsoft.com/office/drawing/2014/main" id="{C03E79AE-42E7-91EF-B30C-38C3B56DFA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4" name="文本框 413">
                <a:extLst>
                  <a:ext uri="{FF2B5EF4-FFF2-40B4-BE49-F238E27FC236}">
                    <a16:creationId xmlns:a16="http://schemas.microsoft.com/office/drawing/2014/main" id="{953FCD9C-85CB-E183-D8D5-79ADD76F2D2B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5C2A391D-F54B-C20D-BB65-6810929AC654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05CC2C5-2F87-361E-26FB-A955F5B0C3E1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EBE54CEC-FD12-CFC9-47EC-29D6EB6BF4F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FDF2A16-26C8-953C-A4F9-C8F18320E4D2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F4E2ADE3-1F26-4E4B-DBAB-B0355B4A6792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EB81D981-BDB5-2285-9B26-BF6E4B6ED313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1" name="直接连接符 420">
                <a:extLst>
                  <a:ext uri="{FF2B5EF4-FFF2-40B4-BE49-F238E27FC236}">
                    <a16:creationId xmlns:a16="http://schemas.microsoft.com/office/drawing/2014/main" id="{42D9C56A-60D0-12D3-E1E6-549890194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>
                <a:extLst>
                  <a:ext uri="{FF2B5EF4-FFF2-40B4-BE49-F238E27FC236}">
                    <a16:creationId xmlns:a16="http://schemas.microsoft.com/office/drawing/2014/main" id="{7FBD4B8C-3EB5-52CD-B1B2-00BF353CD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>
                <a:extLst>
                  <a:ext uri="{FF2B5EF4-FFF2-40B4-BE49-F238E27FC236}">
                    <a16:creationId xmlns:a16="http://schemas.microsoft.com/office/drawing/2014/main" id="{C4DF8D86-0E48-80FE-D810-9578F2AEC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>
                <a:extLst>
                  <a:ext uri="{FF2B5EF4-FFF2-40B4-BE49-F238E27FC236}">
                    <a16:creationId xmlns:a16="http://schemas.microsoft.com/office/drawing/2014/main" id="{DF0BFAB7-866B-B52D-45E9-4A8B75A912CF}"/>
                  </a:ext>
                </a:extLst>
              </p:cNvPr>
              <p:cNvCxnSpPr>
                <a:cxnSpLocks/>
                <a:endCxn id="41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>
                <a:extLst>
                  <a:ext uri="{FF2B5EF4-FFF2-40B4-BE49-F238E27FC236}">
                    <a16:creationId xmlns:a16="http://schemas.microsoft.com/office/drawing/2014/main" id="{374130B1-FE79-BBC9-C5A0-99302BDDD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>
                <a:extLst>
                  <a:ext uri="{FF2B5EF4-FFF2-40B4-BE49-F238E27FC236}">
                    <a16:creationId xmlns:a16="http://schemas.microsoft.com/office/drawing/2014/main" id="{692ECFD3-79BD-47D8-D8BC-30A2BF9F4C2C}"/>
                  </a:ext>
                </a:extLst>
              </p:cNvPr>
              <p:cNvCxnSpPr>
                <a:cxnSpLocks/>
                <a:endCxn id="41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>
                <a:extLst>
                  <a:ext uri="{FF2B5EF4-FFF2-40B4-BE49-F238E27FC236}">
                    <a16:creationId xmlns:a16="http://schemas.microsoft.com/office/drawing/2014/main" id="{0C12C051-BADA-2362-0EE4-ABBA658FCF06}"/>
                  </a:ext>
                </a:extLst>
              </p:cNvPr>
              <p:cNvCxnSpPr>
                <a:cxnSpLocks/>
                <a:endCxn id="42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>
                <a:extLst>
                  <a:ext uri="{FF2B5EF4-FFF2-40B4-BE49-F238E27FC236}">
                    <a16:creationId xmlns:a16="http://schemas.microsoft.com/office/drawing/2014/main" id="{90534BFC-EEE6-97C7-CB2C-DFB0DFA123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>
                <a:extLst>
                  <a:ext uri="{FF2B5EF4-FFF2-40B4-BE49-F238E27FC236}">
                    <a16:creationId xmlns:a16="http://schemas.microsoft.com/office/drawing/2014/main" id="{17257EFD-5720-741A-3D03-696102303F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>
                <a:extLst>
                  <a:ext uri="{FF2B5EF4-FFF2-40B4-BE49-F238E27FC236}">
                    <a16:creationId xmlns:a16="http://schemas.microsoft.com/office/drawing/2014/main" id="{C86D0827-7DB9-E6AA-4569-1C293D974E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接连接符 430">
                <a:extLst>
                  <a:ext uri="{FF2B5EF4-FFF2-40B4-BE49-F238E27FC236}">
                    <a16:creationId xmlns:a16="http://schemas.microsoft.com/office/drawing/2014/main" id="{9CF6DB46-EEF4-394F-32A6-CAC60876F5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接连接符 431">
                <a:extLst>
                  <a:ext uri="{FF2B5EF4-FFF2-40B4-BE49-F238E27FC236}">
                    <a16:creationId xmlns:a16="http://schemas.microsoft.com/office/drawing/2014/main" id="{DE35562C-5D97-01CB-23DF-4301895514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接连接符 432">
                <a:extLst>
                  <a:ext uri="{FF2B5EF4-FFF2-40B4-BE49-F238E27FC236}">
                    <a16:creationId xmlns:a16="http://schemas.microsoft.com/office/drawing/2014/main" id="{318A43EF-F8A8-B06A-48EE-E7FD498D4787}"/>
                  </a:ext>
                </a:extLst>
              </p:cNvPr>
              <p:cNvCxnSpPr>
                <a:cxnSpLocks/>
                <a:endCxn id="43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55B50C7A-6B71-30D4-F6D7-565E12095E8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5" name="直接连接符 434">
                <a:extLst>
                  <a:ext uri="{FF2B5EF4-FFF2-40B4-BE49-F238E27FC236}">
                    <a16:creationId xmlns:a16="http://schemas.microsoft.com/office/drawing/2014/main" id="{FB3FDC87-FA66-352E-18EE-BE404A8FC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34E37FE-C145-1C3D-4500-F5B01832952A}"/>
                </a:ext>
              </a:extLst>
            </p:cNvPr>
            <p:cNvGrpSpPr/>
            <p:nvPr/>
          </p:nvGrpSpPr>
          <p:grpSpPr>
            <a:xfrm>
              <a:off x="4667992" y="2530604"/>
              <a:ext cx="1044761" cy="819399"/>
              <a:chOff x="9067027" y="2378654"/>
              <a:chExt cx="2479209" cy="2314379"/>
            </a:xfrm>
          </p:grpSpPr>
          <p:sp>
            <p:nvSpPr>
              <p:cNvPr id="384" name="文本框 383">
                <a:extLst>
                  <a:ext uri="{FF2B5EF4-FFF2-40B4-BE49-F238E27FC236}">
                    <a16:creationId xmlns:a16="http://schemas.microsoft.com/office/drawing/2014/main" id="{F7FFC001-760C-E10A-2F77-3C24C62EF292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C8F80F9B-DC77-95CE-D644-4A5C7BE96927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86" name="组合 385">
                <a:extLst>
                  <a:ext uri="{FF2B5EF4-FFF2-40B4-BE49-F238E27FC236}">
                    <a16:creationId xmlns:a16="http://schemas.microsoft.com/office/drawing/2014/main" id="{476B1E38-CF55-FDC3-3818-F0AF730330F6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09" name="直接箭头连接符 408">
                  <a:extLst>
                    <a:ext uri="{FF2B5EF4-FFF2-40B4-BE49-F238E27FC236}">
                      <a16:creationId xmlns:a16="http://schemas.microsoft.com/office/drawing/2014/main" id="{FB775B75-B207-912A-E219-A4C01A2AB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箭头连接符 409">
                  <a:extLst>
                    <a:ext uri="{FF2B5EF4-FFF2-40B4-BE49-F238E27FC236}">
                      <a16:creationId xmlns:a16="http://schemas.microsoft.com/office/drawing/2014/main" id="{A7FF5693-65CD-A3EB-598A-1166D23EF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7" name="文本框 386">
                <a:extLst>
                  <a:ext uri="{FF2B5EF4-FFF2-40B4-BE49-F238E27FC236}">
                    <a16:creationId xmlns:a16="http://schemas.microsoft.com/office/drawing/2014/main" id="{95554029-9E31-9D7E-B972-174F6A588501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F21BC77D-8F1D-0A92-EBA3-21E5E2D4A704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FD4F1924-8738-D46A-7115-9D3F1A5542DA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9843A075-1958-9D1A-0F6C-F31C26DBFF86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97900A2B-A4AF-2B7A-DE87-1FC338618244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10CA2187-09E2-8A0B-6603-4645B802289A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4F0539C5-C071-00CD-643B-D12864F03B2E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4" name="直接连接符 393">
                <a:extLst>
                  <a:ext uri="{FF2B5EF4-FFF2-40B4-BE49-F238E27FC236}">
                    <a16:creationId xmlns:a16="http://schemas.microsoft.com/office/drawing/2014/main" id="{3994315A-C210-AE7A-3231-030DBE1D3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>
                <a:extLst>
                  <a:ext uri="{FF2B5EF4-FFF2-40B4-BE49-F238E27FC236}">
                    <a16:creationId xmlns:a16="http://schemas.microsoft.com/office/drawing/2014/main" id="{A3549847-1610-DD54-7BA3-C9D6FC9BD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>
                <a:extLst>
                  <a:ext uri="{FF2B5EF4-FFF2-40B4-BE49-F238E27FC236}">
                    <a16:creationId xmlns:a16="http://schemas.microsoft.com/office/drawing/2014/main" id="{18817514-4263-1EEC-2327-1F947F498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>
                <a:extLst>
                  <a:ext uri="{FF2B5EF4-FFF2-40B4-BE49-F238E27FC236}">
                    <a16:creationId xmlns:a16="http://schemas.microsoft.com/office/drawing/2014/main" id="{ACC41FE1-34F9-7F77-2B69-572157E34266}"/>
                  </a:ext>
                </a:extLst>
              </p:cNvPr>
              <p:cNvCxnSpPr>
                <a:cxnSpLocks/>
                <a:endCxn id="389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>
                <a:extLst>
                  <a:ext uri="{FF2B5EF4-FFF2-40B4-BE49-F238E27FC236}">
                    <a16:creationId xmlns:a16="http://schemas.microsoft.com/office/drawing/2014/main" id="{913CD333-43DF-C2FE-EB4E-7736DE022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>
                <a:extLst>
                  <a:ext uri="{FF2B5EF4-FFF2-40B4-BE49-F238E27FC236}">
                    <a16:creationId xmlns:a16="http://schemas.microsoft.com/office/drawing/2014/main" id="{0C6E10E1-B4FE-8303-AA0F-9F59370B6823}"/>
                  </a:ext>
                </a:extLst>
              </p:cNvPr>
              <p:cNvCxnSpPr>
                <a:cxnSpLocks/>
                <a:endCxn id="391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>
                <a:extLst>
                  <a:ext uri="{FF2B5EF4-FFF2-40B4-BE49-F238E27FC236}">
                    <a16:creationId xmlns:a16="http://schemas.microsoft.com/office/drawing/2014/main" id="{94BC2668-051C-0588-A6E6-63F7665CF95D}"/>
                  </a:ext>
                </a:extLst>
              </p:cNvPr>
              <p:cNvCxnSpPr>
                <a:cxnSpLocks/>
                <a:endCxn id="393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>
                <a:extLst>
                  <a:ext uri="{FF2B5EF4-FFF2-40B4-BE49-F238E27FC236}">
                    <a16:creationId xmlns:a16="http://schemas.microsoft.com/office/drawing/2014/main" id="{07E7DFD6-9FA5-3D64-8E64-30AB25901F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>
                <a:extLst>
                  <a:ext uri="{FF2B5EF4-FFF2-40B4-BE49-F238E27FC236}">
                    <a16:creationId xmlns:a16="http://schemas.microsoft.com/office/drawing/2014/main" id="{4D6170FF-59D3-FE40-E562-B4BDBF8658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接连接符 402">
                <a:extLst>
                  <a:ext uri="{FF2B5EF4-FFF2-40B4-BE49-F238E27FC236}">
                    <a16:creationId xmlns:a16="http://schemas.microsoft.com/office/drawing/2014/main" id="{BCE03008-0191-1D3C-D9D2-F97646F800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>
                <a:extLst>
                  <a:ext uri="{FF2B5EF4-FFF2-40B4-BE49-F238E27FC236}">
                    <a16:creationId xmlns:a16="http://schemas.microsoft.com/office/drawing/2014/main" id="{0D1BE5F0-D9BF-7D5A-F38A-C7A7CB3137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接连接符 404">
                <a:extLst>
                  <a:ext uri="{FF2B5EF4-FFF2-40B4-BE49-F238E27FC236}">
                    <a16:creationId xmlns:a16="http://schemas.microsoft.com/office/drawing/2014/main" id="{D45ABE4D-6A4A-3CE5-D90B-A09A158F93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接连接符 405">
                <a:extLst>
                  <a:ext uri="{FF2B5EF4-FFF2-40B4-BE49-F238E27FC236}">
                    <a16:creationId xmlns:a16="http://schemas.microsoft.com/office/drawing/2014/main" id="{E291A5CE-B59C-76B7-0D90-26F2A3118441}"/>
                  </a:ext>
                </a:extLst>
              </p:cNvPr>
              <p:cNvCxnSpPr>
                <a:cxnSpLocks/>
                <a:endCxn id="407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40915A2F-939F-1544-3ED8-D32A5C27159C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8" name="直接连接符 407">
                <a:extLst>
                  <a:ext uri="{FF2B5EF4-FFF2-40B4-BE49-F238E27FC236}">
                    <a16:creationId xmlns:a16="http://schemas.microsoft.com/office/drawing/2014/main" id="{ECB947D7-9C32-DDB1-CF61-510EDBEC62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7E34AF6-A491-CDFE-300F-ADF34E20D9BF}"/>
                </a:ext>
              </a:extLst>
            </p:cNvPr>
            <p:cNvGrpSpPr/>
            <p:nvPr/>
          </p:nvGrpSpPr>
          <p:grpSpPr>
            <a:xfrm>
              <a:off x="5938643" y="2517482"/>
              <a:ext cx="1044761" cy="819399"/>
              <a:chOff x="9067027" y="2378654"/>
              <a:chExt cx="2479209" cy="2314379"/>
            </a:xfrm>
          </p:grpSpPr>
          <p:sp>
            <p:nvSpPr>
              <p:cNvPr id="357" name="文本框 356">
                <a:extLst>
                  <a:ext uri="{FF2B5EF4-FFF2-40B4-BE49-F238E27FC236}">
                    <a16:creationId xmlns:a16="http://schemas.microsoft.com/office/drawing/2014/main" id="{D3688801-BA59-F1AB-6247-143E4FD39CC8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B062F771-51DA-EAD1-4298-5EC862FC2C3D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59" name="组合 358">
                <a:extLst>
                  <a:ext uri="{FF2B5EF4-FFF2-40B4-BE49-F238E27FC236}">
                    <a16:creationId xmlns:a16="http://schemas.microsoft.com/office/drawing/2014/main" id="{05952E85-573F-7475-E78A-B88FA021AA53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82" name="直接箭头连接符 381">
                  <a:extLst>
                    <a:ext uri="{FF2B5EF4-FFF2-40B4-BE49-F238E27FC236}">
                      <a16:creationId xmlns:a16="http://schemas.microsoft.com/office/drawing/2014/main" id="{762ACAA9-64F9-B9CA-EB70-D97C75CC61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接箭头连接符 382">
                  <a:extLst>
                    <a:ext uri="{FF2B5EF4-FFF2-40B4-BE49-F238E27FC236}">
                      <a16:creationId xmlns:a16="http://schemas.microsoft.com/office/drawing/2014/main" id="{E1D07E26-84B3-A853-3DED-CA0C7E42D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B5498089-1259-13A7-387A-276C538C3DD0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88A716A4-CBFA-0A75-D6FA-DA16598AB50A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2816DFAE-EEDA-3EB1-A24E-B23EE0FB4B18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id="{49E39770-3D6F-A433-3CB9-589EA25BE540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id="{D5B99AD6-F9B3-C094-7A68-5429E8131F53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id="{4BE50F3A-4297-14CC-B3AE-DA73CB3DF635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id="{D307C1A3-3431-709E-0C44-FCDEB7B75A09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66C1A7CD-E727-E383-C3F8-165F3C63A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1AB5E435-0F44-7029-DE3E-716AF383AF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C5BA2BCE-B807-91EC-AD11-DBD2C9848E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>
                <a:extLst>
                  <a:ext uri="{FF2B5EF4-FFF2-40B4-BE49-F238E27FC236}">
                    <a16:creationId xmlns:a16="http://schemas.microsoft.com/office/drawing/2014/main" id="{B0BA4AF4-A471-F995-3D5E-592479CA50E7}"/>
                  </a:ext>
                </a:extLst>
              </p:cNvPr>
              <p:cNvCxnSpPr>
                <a:cxnSpLocks/>
                <a:endCxn id="36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CFE6798B-107D-0456-04A8-54A0DB0D4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B34BF1FB-380A-83A8-75D6-5986EEC302DA}"/>
                  </a:ext>
                </a:extLst>
              </p:cNvPr>
              <p:cNvCxnSpPr>
                <a:cxnSpLocks/>
                <a:endCxn id="36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>
                <a:extLst>
                  <a:ext uri="{FF2B5EF4-FFF2-40B4-BE49-F238E27FC236}">
                    <a16:creationId xmlns:a16="http://schemas.microsoft.com/office/drawing/2014/main" id="{0AB15A9B-9244-DF4E-A6B7-7BC3F26E5BA3}"/>
                  </a:ext>
                </a:extLst>
              </p:cNvPr>
              <p:cNvCxnSpPr>
                <a:cxnSpLocks/>
                <a:endCxn id="36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70F2CA34-7067-20CB-0BE4-FAF5E4D184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:a16="http://schemas.microsoft.com/office/drawing/2014/main" id="{DC75B708-562A-76AD-9DC4-CFB18D37F4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>
                <a:extLst>
                  <a:ext uri="{FF2B5EF4-FFF2-40B4-BE49-F238E27FC236}">
                    <a16:creationId xmlns:a16="http://schemas.microsoft.com/office/drawing/2014/main" id="{A671D892-E8C6-F96D-566D-D6FD0975B0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>
                <a:extLst>
                  <a:ext uri="{FF2B5EF4-FFF2-40B4-BE49-F238E27FC236}">
                    <a16:creationId xmlns:a16="http://schemas.microsoft.com/office/drawing/2014/main" id="{90CA6F18-8191-2485-9851-6F74FBB09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接连接符 377">
                <a:extLst>
                  <a:ext uri="{FF2B5EF4-FFF2-40B4-BE49-F238E27FC236}">
                    <a16:creationId xmlns:a16="http://schemas.microsoft.com/office/drawing/2014/main" id="{EE63FC83-6834-3389-1E4F-5C4C87C7E4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接连接符 378">
                <a:extLst>
                  <a:ext uri="{FF2B5EF4-FFF2-40B4-BE49-F238E27FC236}">
                    <a16:creationId xmlns:a16="http://schemas.microsoft.com/office/drawing/2014/main" id="{856AD1AE-F0E1-3D22-ED25-09D79F41E442}"/>
                  </a:ext>
                </a:extLst>
              </p:cNvPr>
              <p:cNvCxnSpPr>
                <a:cxnSpLocks/>
                <a:endCxn id="38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0950FFED-59DA-109E-29D5-5E45EE6B3E2A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1" name="直接连接符 380">
                <a:extLst>
                  <a:ext uri="{FF2B5EF4-FFF2-40B4-BE49-F238E27FC236}">
                    <a16:creationId xmlns:a16="http://schemas.microsoft.com/office/drawing/2014/main" id="{B7A04C1B-C09D-2181-9AC4-2B23441FA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DFE99B3-1975-49A2-C863-610D11BD061F}"/>
                </a:ext>
              </a:extLst>
            </p:cNvPr>
            <p:cNvGrpSpPr/>
            <p:nvPr/>
          </p:nvGrpSpPr>
          <p:grpSpPr>
            <a:xfrm>
              <a:off x="2105820" y="3296578"/>
              <a:ext cx="1044761" cy="819399"/>
              <a:chOff x="9067027" y="2378654"/>
              <a:chExt cx="2479209" cy="2314379"/>
            </a:xfrm>
          </p:grpSpPr>
          <p:sp>
            <p:nvSpPr>
              <p:cNvPr id="330" name="文本框 329">
                <a:extLst>
                  <a:ext uri="{FF2B5EF4-FFF2-40B4-BE49-F238E27FC236}">
                    <a16:creationId xmlns:a16="http://schemas.microsoft.com/office/drawing/2014/main" id="{2F8B035D-E3AE-AEC6-36BD-E0387FF4B88B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1DE81FEA-7BAB-E283-18CE-36C386233BD5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32" name="组合 331">
                <a:extLst>
                  <a:ext uri="{FF2B5EF4-FFF2-40B4-BE49-F238E27FC236}">
                    <a16:creationId xmlns:a16="http://schemas.microsoft.com/office/drawing/2014/main" id="{57CAC791-8CC6-E2A4-573C-8BAF841957D2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55" name="直接箭头连接符 354">
                  <a:extLst>
                    <a:ext uri="{FF2B5EF4-FFF2-40B4-BE49-F238E27FC236}">
                      <a16:creationId xmlns:a16="http://schemas.microsoft.com/office/drawing/2014/main" id="{DC47384D-7FD9-A323-71AD-0FD22A5FE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箭头连接符 355">
                  <a:extLst>
                    <a:ext uri="{FF2B5EF4-FFF2-40B4-BE49-F238E27FC236}">
                      <a16:creationId xmlns:a16="http://schemas.microsoft.com/office/drawing/2014/main" id="{DC7879B5-26D1-BFF6-2390-856DDA4C0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文本框 332">
                <a:extLst>
                  <a:ext uri="{FF2B5EF4-FFF2-40B4-BE49-F238E27FC236}">
                    <a16:creationId xmlns:a16="http://schemas.microsoft.com/office/drawing/2014/main" id="{3E18CED4-79DE-DB7E-48F3-85F1527ADE2F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653647F6-C379-1A5C-A0B4-6819FCCBD4B2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5392F940-A1F4-B536-168B-70A8725AB006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218318AD-C87C-306E-AF99-D23185C66A36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5B6B367-62FF-BCFC-DE6B-A2836A13AEC0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0D847A8D-0E80-39DD-DC60-327A9CF9775A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BA4D64DA-9AD8-B7BD-7DE2-D6CD90DC32E7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0" name="直接连接符 339">
                <a:extLst>
                  <a:ext uri="{FF2B5EF4-FFF2-40B4-BE49-F238E27FC236}">
                    <a16:creationId xmlns:a16="http://schemas.microsoft.com/office/drawing/2014/main" id="{5B2ED142-8A3F-6DBF-A21C-BA4276834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>
                <a:extLst>
                  <a:ext uri="{FF2B5EF4-FFF2-40B4-BE49-F238E27FC236}">
                    <a16:creationId xmlns:a16="http://schemas.microsoft.com/office/drawing/2014/main" id="{F87A9B96-6487-B6B5-4B0F-658F1B98C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>
                <a:extLst>
                  <a:ext uri="{FF2B5EF4-FFF2-40B4-BE49-F238E27FC236}">
                    <a16:creationId xmlns:a16="http://schemas.microsoft.com/office/drawing/2014/main" id="{5972D907-77A1-5F87-DD62-A5BF3AD1E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:a16="http://schemas.microsoft.com/office/drawing/2014/main" id="{81D25512-C7C7-F3B8-EC7D-7C87EFA8A08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>
                <a:extLst>
                  <a:ext uri="{FF2B5EF4-FFF2-40B4-BE49-F238E27FC236}">
                    <a16:creationId xmlns:a16="http://schemas.microsoft.com/office/drawing/2014/main" id="{BA5C8B60-FAFE-B7BB-A24E-C41BCFEEE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>
                <a:extLst>
                  <a:ext uri="{FF2B5EF4-FFF2-40B4-BE49-F238E27FC236}">
                    <a16:creationId xmlns:a16="http://schemas.microsoft.com/office/drawing/2014/main" id="{9769B4E9-C507-C804-4531-E6F940CBEAB5}"/>
                  </a:ext>
                </a:extLst>
              </p:cNvPr>
              <p:cNvCxnSpPr>
                <a:cxnSpLocks/>
                <a:endCxn id="337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>
                <a:extLst>
                  <a:ext uri="{FF2B5EF4-FFF2-40B4-BE49-F238E27FC236}">
                    <a16:creationId xmlns:a16="http://schemas.microsoft.com/office/drawing/2014/main" id="{B43741D7-BF4D-6959-7657-827685D2DAE9}"/>
                  </a:ext>
                </a:extLst>
              </p:cNvPr>
              <p:cNvCxnSpPr>
                <a:cxnSpLocks/>
                <a:endCxn id="339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>
                <a:extLst>
                  <a:ext uri="{FF2B5EF4-FFF2-40B4-BE49-F238E27FC236}">
                    <a16:creationId xmlns:a16="http://schemas.microsoft.com/office/drawing/2014/main" id="{A8BB3F17-C236-3187-FD1A-DCB66D2AFF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>
                <a:extLst>
                  <a:ext uri="{FF2B5EF4-FFF2-40B4-BE49-F238E27FC236}">
                    <a16:creationId xmlns:a16="http://schemas.microsoft.com/office/drawing/2014/main" id="{38402DAB-4024-CC24-50DD-7EDCF454D4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B20DAAB1-7AD9-DE4F-10D9-D7519D4FC7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3C5F4477-BC90-598A-CCD5-B35816F9E4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02A2A993-65C7-F7D8-5CAE-F9236A765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7EDD4020-FE3F-0015-B930-0F6D0486C550}"/>
                  </a:ext>
                </a:extLst>
              </p:cNvPr>
              <p:cNvCxnSpPr>
                <a:cxnSpLocks/>
                <a:endCxn id="353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59CDF733-FA8B-0BBC-5F5C-7538E782AA24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4CC91AD8-D7FE-E619-A66F-79B6EC9ADE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6AB881D-6636-3D89-6F6C-E71FC3A4EEB8}"/>
                </a:ext>
              </a:extLst>
            </p:cNvPr>
            <p:cNvGrpSpPr/>
            <p:nvPr/>
          </p:nvGrpSpPr>
          <p:grpSpPr>
            <a:xfrm>
              <a:off x="3384668" y="3315132"/>
              <a:ext cx="1044761" cy="819399"/>
              <a:chOff x="9067027" y="2378654"/>
              <a:chExt cx="2479209" cy="2314379"/>
            </a:xfrm>
          </p:grpSpPr>
          <p:sp>
            <p:nvSpPr>
              <p:cNvPr id="303" name="文本框 302">
                <a:extLst>
                  <a:ext uri="{FF2B5EF4-FFF2-40B4-BE49-F238E27FC236}">
                    <a16:creationId xmlns:a16="http://schemas.microsoft.com/office/drawing/2014/main" id="{394DD523-C833-5D55-AF36-42AF58C26A51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C4AFEFDB-712D-40A6-B424-F47B50FD15E6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6A12898E-50D5-198A-275A-986DBC59CA70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28" name="直接箭头连接符 327">
                  <a:extLst>
                    <a:ext uri="{FF2B5EF4-FFF2-40B4-BE49-F238E27FC236}">
                      <a16:creationId xmlns:a16="http://schemas.microsoft.com/office/drawing/2014/main" id="{C436DC87-105D-5C02-FDFD-B7B221278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箭头连接符 328">
                  <a:extLst>
                    <a:ext uri="{FF2B5EF4-FFF2-40B4-BE49-F238E27FC236}">
                      <a16:creationId xmlns:a16="http://schemas.microsoft.com/office/drawing/2014/main" id="{84F31748-A0D6-7CD9-5780-E5520D86B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6" name="文本框 305">
                <a:extLst>
                  <a:ext uri="{FF2B5EF4-FFF2-40B4-BE49-F238E27FC236}">
                    <a16:creationId xmlns:a16="http://schemas.microsoft.com/office/drawing/2014/main" id="{6FF29250-448C-D588-E7F2-CBA1AE2DE0C4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E6D67A14-117B-03C2-3510-8076D7A576AD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0AC5279-A7E8-1C03-FE66-58AEBA51D765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B43C37A-11BF-46E5-0B14-C831EF3B2A8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37F262E3-E5EB-19EA-A565-73A69E416538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1CF6FB18-A95A-6E9B-367B-EF417CEA58BC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31E5992E-8BFD-C7EE-F5EB-330B635E53C8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8F1FEF3B-7C75-5F96-2BF0-F41CAE7C5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:a16="http://schemas.microsoft.com/office/drawing/2014/main" id="{497184D4-E78E-D491-B623-5A7F071EDC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0CF78AF4-5E9A-4462-9752-3D67B9EAB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1C0C7F86-4ADA-CC63-9507-AD7FF4697598}"/>
                  </a:ext>
                </a:extLst>
              </p:cNvPr>
              <p:cNvCxnSpPr>
                <a:cxnSpLocks/>
                <a:endCxn id="30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A7769B26-1105-A44E-E7D4-BCF7ABFB9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B10A2C21-266A-4226-9BBD-88511A9F35D6}"/>
                  </a:ext>
                </a:extLst>
              </p:cNvPr>
              <p:cNvCxnSpPr>
                <a:cxnSpLocks/>
                <a:endCxn id="31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D4A3EE85-D48F-381D-32D2-B8F796A5585C}"/>
                  </a:ext>
                </a:extLst>
              </p:cNvPr>
              <p:cNvCxnSpPr>
                <a:cxnSpLocks/>
                <a:endCxn id="31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C0F9FA4A-C5E0-C846-CF7D-340319A78C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EE14799B-1648-370C-B091-C0CF6BAF7F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13282718-1583-FC51-849E-C71F7232A1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0C50F20B-48D6-99F7-75A8-01D3BFDAE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:a16="http://schemas.microsoft.com/office/drawing/2014/main" id="{0E22C283-F48A-0DC8-14BE-2B3C2CC06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26457154-7167-5822-DF3F-2DBF6B5BFD78}"/>
                  </a:ext>
                </a:extLst>
              </p:cNvPr>
              <p:cNvCxnSpPr>
                <a:cxnSpLocks/>
                <a:endCxn id="32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F0CA8129-4DE7-71CD-FBED-217545AFA6D8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34596808-DE55-A9F6-1F40-BB0B063CE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AA31EE4-049E-0A4A-22FA-9982F5F5BB78}"/>
                </a:ext>
              </a:extLst>
            </p:cNvPr>
            <p:cNvGrpSpPr/>
            <p:nvPr/>
          </p:nvGrpSpPr>
          <p:grpSpPr>
            <a:xfrm>
              <a:off x="4698707" y="3316170"/>
              <a:ext cx="1044761" cy="819399"/>
              <a:chOff x="9067027" y="2378654"/>
              <a:chExt cx="2479209" cy="2314379"/>
            </a:xfrm>
          </p:grpSpPr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717C94F8-FACB-4DFB-FE83-3DE1521E5113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8D0538C1-DAA5-5B71-81EF-2D4D2AAEFD96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78" name="组合 277">
                <a:extLst>
                  <a:ext uri="{FF2B5EF4-FFF2-40B4-BE49-F238E27FC236}">
                    <a16:creationId xmlns:a16="http://schemas.microsoft.com/office/drawing/2014/main" id="{18996A5C-B25A-1B16-9AE9-39E4574E8F2A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01" name="直接箭头连接符 300">
                  <a:extLst>
                    <a:ext uri="{FF2B5EF4-FFF2-40B4-BE49-F238E27FC236}">
                      <a16:creationId xmlns:a16="http://schemas.microsoft.com/office/drawing/2014/main" id="{4F1F5412-7204-86AF-66C0-9D6F38E26C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接箭头连接符 301">
                  <a:extLst>
                    <a:ext uri="{FF2B5EF4-FFF2-40B4-BE49-F238E27FC236}">
                      <a16:creationId xmlns:a16="http://schemas.microsoft.com/office/drawing/2014/main" id="{C24E3C16-403A-DBD8-DA03-C780B4C2A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文本框 278">
                <a:extLst>
                  <a:ext uri="{FF2B5EF4-FFF2-40B4-BE49-F238E27FC236}">
                    <a16:creationId xmlns:a16="http://schemas.microsoft.com/office/drawing/2014/main" id="{0D8DF133-BBC1-0088-F856-8004C1449DF0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AC91978E-AF01-6F42-3F3E-9348A82E089D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B71A9DCA-1204-3DBF-2607-983077FEC47E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B32AF8-0F6E-886E-0F8C-E78BB8D541AF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9E1D3BC8-F170-9E2B-4E81-5A315ABF3809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8315EB2D-C59C-2A87-2F43-715CB0DE94CF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D4EE6A63-9851-20E9-00AE-205A70A5A05D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78BBCB8E-9046-B7D8-8311-D87A1DE67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>
                <a:extLst>
                  <a:ext uri="{FF2B5EF4-FFF2-40B4-BE49-F238E27FC236}">
                    <a16:creationId xmlns:a16="http://schemas.microsoft.com/office/drawing/2014/main" id="{50C02AE2-E6EB-1ABD-858C-1186F805B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34AFF6FB-8D93-3211-2279-0877077E5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380EFF4C-E11A-615B-464C-0E2126665FC4}"/>
                  </a:ext>
                </a:extLst>
              </p:cNvPr>
              <p:cNvCxnSpPr>
                <a:cxnSpLocks/>
                <a:endCxn id="281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F62AEC80-6726-55E9-127B-E0D4E9366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00FCB83-8D21-2278-8161-EB819CA1F7F2}"/>
                  </a:ext>
                </a:extLst>
              </p:cNvPr>
              <p:cNvCxnSpPr>
                <a:cxnSpLocks/>
                <a:endCxn id="283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4FA9BBDA-F8CB-5E17-0590-32FA6C2D707C}"/>
                  </a:ext>
                </a:extLst>
              </p:cNvPr>
              <p:cNvCxnSpPr>
                <a:cxnSpLocks/>
                <a:endCxn id="285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A289CAA9-D95A-2033-1594-9AAF551331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241576F5-4FEA-CA76-9F5E-68844A188A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263A453C-129B-B086-DA69-475B69AAB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12DDD3A9-E5CA-C882-24A4-132808B308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9497C41E-0606-BD5B-439A-D07A5CBF72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91BDA7F5-51FD-9523-4C35-CF1CF1E9EC17}"/>
                  </a:ext>
                </a:extLst>
              </p:cNvPr>
              <p:cNvCxnSpPr>
                <a:cxnSpLocks/>
                <a:endCxn id="299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C583CD96-C655-618A-EC13-6920A328A677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0" name="直接连接符 299">
                <a:extLst>
                  <a:ext uri="{FF2B5EF4-FFF2-40B4-BE49-F238E27FC236}">
                    <a16:creationId xmlns:a16="http://schemas.microsoft.com/office/drawing/2014/main" id="{55C5A29A-753A-6F81-60E7-FD8B488D24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DC23D5D-8FE2-E543-7411-FB63A67F8C56}"/>
                </a:ext>
              </a:extLst>
            </p:cNvPr>
            <p:cNvGrpSpPr/>
            <p:nvPr/>
          </p:nvGrpSpPr>
          <p:grpSpPr>
            <a:xfrm>
              <a:off x="5965282" y="3280036"/>
              <a:ext cx="1044761" cy="819399"/>
              <a:chOff x="9067027" y="2378654"/>
              <a:chExt cx="2479209" cy="2314379"/>
            </a:xfrm>
          </p:grpSpPr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D383473A-CC04-C6A5-DF32-20B02CDC8858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CF68B197-402C-6EC4-04BE-61BD30978C6F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C6A0B652-7C34-09AC-0D5F-5B34E2743A2B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74" name="直接箭头连接符 273">
                  <a:extLst>
                    <a:ext uri="{FF2B5EF4-FFF2-40B4-BE49-F238E27FC236}">
                      <a16:creationId xmlns:a16="http://schemas.microsoft.com/office/drawing/2014/main" id="{19829B04-8EB4-DBF2-D666-6CB480C64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箭头连接符 274">
                  <a:extLst>
                    <a:ext uri="{FF2B5EF4-FFF2-40B4-BE49-F238E27FC236}">
                      <a16:creationId xmlns:a16="http://schemas.microsoft.com/office/drawing/2014/main" id="{0DAADF46-5DC7-B5C0-41AE-BF3BB67D7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B2BCBC5C-6C75-8201-8B4D-869846915D2A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0A15E19C-88FE-E7E8-9286-C413134138CA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C585E18A-CA3B-CCF2-1E4D-A49AF9123E31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FBD08B66-D9B6-923F-9076-0B288A08ACEA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E44CFF12-459B-3CED-D67F-93A2490F150C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25DC1968-DD39-AC0B-AE51-9478EF4B1C97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FC4A868-CD8D-D32B-5493-78874F3AB7C6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51EB3E90-FD42-5BD5-3BE3-AFFA51291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F5E1110D-6676-FD45-528B-6C6246AD45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5C847FE5-8451-4FA7-8F6D-14B2F67E2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FC2611EA-E321-869C-99FF-3545679A2E1A}"/>
                  </a:ext>
                </a:extLst>
              </p:cNvPr>
              <p:cNvCxnSpPr>
                <a:cxnSpLocks/>
                <a:endCxn id="25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013C3738-CBB9-13D0-C39A-1CE14CB867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5EA67851-D820-FE85-D57B-4CF08A85B2AC}"/>
                  </a:ext>
                </a:extLst>
              </p:cNvPr>
              <p:cNvCxnSpPr>
                <a:cxnSpLocks/>
                <a:endCxn id="25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908C744A-58A6-F6DD-1650-895BD32F4591}"/>
                  </a:ext>
                </a:extLst>
              </p:cNvPr>
              <p:cNvCxnSpPr>
                <a:cxnSpLocks/>
                <a:endCxn id="25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C113BE0B-9D89-F3A5-44A1-B1F98625E6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D4B7F51B-8C3C-C3E5-0C94-7428636544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E3C13C7C-5C2D-404C-13EA-72EA447752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6C1BA84F-66CE-7957-A1F5-8634EB18C6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6A6FED16-CB34-9239-DE79-F2367D15E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DD46360D-776E-5607-5421-978E7BBD9537}"/>
                  </a:ext>
                </a:extLst>
              </p:cNvPr>
              <p:cNvCxnSpPr>
                <a:cxnSpLocks/>
                <a:endCxn id="27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4D1A552-2536-9BFA-41B9-69112CEE4B75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2BA21286-40DC-DC0B-B608-860D078F1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F2D5637-B3DD-298B-70F2-45FE9183596F}"/>
                </a:ext>
              </a:extLst>
            </p:cNvPr>
            <p:cNvGrpSpPr/>
            <p:nvPr/>
          </p:nvGrpSpPr>
          <p:grpSpPr>
            <a:xfrm>
              <a:off x="2134485" y="4479860"/>
              <a:ext cx="1044761" cy="819399"/>
              <a:chOff x="9067027" y="2378654"/>
              <a:chExt cx="2479209" cy="2314379"/>
            </a:xfrm>
          </p:grpSpPr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78A14592-50A3-B98F-27BB-5FA3D828FFB5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FF3261EC-4C1F-7511-8917-98CCDE3C8142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16" name="组合 115">
                <a:extLst>
                  <a:ext uri="{FF2B5EF4-FFF2-40B4-BE49-F238E27FC236}">
                    <a16:creationId xmlns:a16="http://schemas.microsoft.com/office/drawing/2014/main" id="{EDE5376C-DA10-2D64-0BBA-D8460E0C7CA0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39" name="直接箭头连接符 138">
                  <a:extLst>
                    <a:ext uri="{FF2B5EF4-FFF2-40B4-BE49-F238E27FC236}">
                      <a16:creationId xmlns:a16="http://schemas.microsoft.com/office/drawing/2014/main" id="{DA31FF32-90EB-151D-DE0C-2D7D8C757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箭头连接符 139">
                  <a:extLst>
                    <a:ext uri="{FF2B5EF4-FFF2-40B4-BE49-F238E27FC236}">
                      <a16:creationId xmlns:a16="http://schemas.microsoft.com/office/drawing/2014/main" id="{3F0ABDB6-06CA-A01D-4CB8-9EEB33AB6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A9148266-1E26-01D2-73E1-83563B3A41E5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4ACBA11A-67CB-5594-4B8D-64F29EC747EB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BCBA2B4A-7D1B-B125-B7C4-6F1092F35CAD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FF2A43B6-7EB0-1A81-BF36-16B8E9ED6762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C91D4D76-E4D8-6447-C297-2644E9DC3AD0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2E3290EA-E0B4-C624-CD70-22623F7360E3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D485063F-86FD-74F1-DAF7-DC47B756E0C6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04B34521-78A9-DF64-ECBD-E0305B537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43D4551B-17A5-C69C-EB25-981D9321E3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0B58D571-91DC-66CE-B516-71F05278E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266CDC59-30AA-F618-B11E-030DFB264D10}"/>
                  </a:ext>
                </a:extLst>
              </p:cNvPr>
              <p:cNvCxnSpPr>
                <a:cxnSpLocks/>
                <a:endCxn id="119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FD500752-C2E2-4286-033E-108DCDF9A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A4339AF8-50E3-AC35-5870-ABBF7BACFAC2}"/>
                  </a:ext>
                </a:extLst>
              </p:cNvPr>
              <p:cNvCxnSpPr>
                <a:cxnSpLocks/>
                <a:endCxn id="121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9C70C973-0046-871A-470A-09E3F87E01EA}"/>
                  </a:ext>
                </a:extLst>
              </p:cNvPr>
              <p:cNvCxnSpPr>
                <a:cxnSpLocks/>
                <a:endCxn id="123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7566D84E-3022-4189-F7C1-EC392638C9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F4698BC4-CDB3-8ACE-3F19-FDB093E5CC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1550981F-43CD-BA11-6F62-95ECEDB61B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BFC90704-3568-2F91-BC6E-64C1829D86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36E7404F-5618-D0DD-76FB-3A6ACC5AB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37E7C456-2E21-C7F4-0224-BAD3BFD9D9AB}"/>
                  </a:ext>
                </a:extLst>
              </p:cNvPr>
              <p:cNvCxnSpPr>
                <a:cxnSpLocks/>
                <a:endCxn id="137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75435DCE-E732-8CD0-6262-83AD2BF3FEC0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3073808B-8920-0100-AC33-328ACC0703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AF7FBD7-2E7C-7010-3640-4C15E649B5B4}"/>
                </a:ext>
              </a:extLst>
            </p:cNvPr>
            <p:cNvGrpSpPr/>
            <p:nvPr/>
          </p:nvGrpSpPr>
          <p:grpSpPr>
            <a:xfrm>
              <a:off x="3425217" y="4460002"/>
              <a:ext cx="1044761" cy="819399"/>
              <a:chOff x="9067027" y="2378654"/>
              <a:chExt cx="2479209" cy="2314379"/>
            </a:xfrm>
          </p:grpSpPr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76978B40-F9C2-7A4B-B757-06D4859ABA22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3647E7D0-2B4A-FA27-D600-BAE3D63F21D5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CC32AFC5-A32B-F06A-1D63-60C16784FA11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16636110-F5A7-F587-AE78-7D73F99BF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箭头连接符 112">
                  <a:extLst>
                    <a:ext uri="{FF2B5EF4-FFF2-40B4-BE49-F238E27FC236}">
                      <a16:creationId xmlns:a16="http://schemas.microsoft.com/office/drawing/2014/main" id="{BA2B52AA-D150-80BC-6A2C-53EF5D2D7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E53C0E4B-D02C-5EA5-6A19-515E8FC7103F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E894DDE-F210-C2D2-BF04-0725BD4DCC9F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C6408F30-5C1F-DEFF-F89D-A822C5B15368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FFAB648D-2B0B-6306-9F22-068EA9BC4F18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6ACE0DF5-AF79-506C-4BD6-1ED8E2533369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59952E2E-FF6B-2C65-BFDA-D5844B7BA2D6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3A36DB1D-1463-6D0A-1DFD-E6F8A2FB1026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15900373-957A-CC3A-040C-69D9C838A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D28DC8BC-F6D2-B76A-0E9F-B02862964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BB62A32D-A746-CF55-EDD2-5382534A9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C79B3678-0298-D8C5-5F26-C38DBECD3EA1}"/>
                  </a:ext>
                </a:extLst>
              </p:cNvPr>
              <p:cNvCxnSpPr>
                <a:cxnSpLocks/>
                <a:endCxn id="9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7EC5F59D-4917-50CA-509D-2D46FB3F2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EB53E009-7C00-EB68-6BB7-CDA26DEB25A6}"/>
                  </a:ext>
                </a:extLst>
              </p:cNvPr>
              <p:cNvCxnSpPr>
                <a:cxnSpLocks/>
                <a:endCxn id="9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2FF15B27-A2B9-66B4-1B41-2925B11BBAEC}"/>
                  </a:ext>
                </a:extLst>
              </p:cNvPr>
              <p:cNvCxnSpPr>
                <a:cxnSpLocks/>
                <a:endCxn id="9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C8AC4B69-0951-216D-81FF-7D7C4E6E7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8FB3FC24-8A47-5558-B8C3-A832978EDE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F65EE5FF-298D-BE73-2E8E-DA11B5644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5EB82D41-809B-B3D6-3491-09F897502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2E8718DE-2E6F-80C6-4600-1405965624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B37D73A1-9F40-36E4-5E7F-4C7ABB451D70}"/>
                  </a:ext>
                </a:extLst>
              </p:cNvPr>
              <p:cNvCxnSpPr>
                <a:cxnSpLocks/>
                <a:endCxn id="11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C4CAAA9A-498C-6A34-62DD-95688F1BB00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77283C04-15FB-22B5-B55F-F0B8F692EA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117BC89-5A03-66CB-0921-1E52D1819FB2}"/>
                </a:ext>
              </a:extLst>
            </p:cNvPr>
            <p:cNvGrpSpPr/>
            <p:nvPr/>
          </p:nvGrpSpPr>
          <p:grpSpPr>
            <a:xfrm>
              <a:off x="4714019" y="4458976"/>
              <a:ext cx="1044761" cy="819399"/>
              <a:chOff x="9067027" y="2378654"/>
              <a:chExt cx="2479209" cy="2314379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54AE117-3CC4-3F53-8B3F-CAD99B60C060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14DA9C9F-09FA-3324-75AC-50E5B3D184F5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6D45B464-48EA-A59C-8D50-9CADA87A3B95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5" name="直接箭头连接符 84">
                  <a:extLst>
                    <a:ext uri="{FF2B5EF4-FFF2-40B4-BE49-F238E27FC236}">
                      <a16:creationId xmlns:a16="http://schemas.microsoft.com/office/drawing/2014/main" id="{3E2619FF-F231-641C-1C81-D85C25417D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箭头连接符 85">
                  <a:extLst>
                    <a:ext uri="{FF2B5EF4-FFF2-40B4-BE49-F238E27FC236}">
                      <a16:creationId xmlns:a16="http://schemas.microsoft.com/office/drawing/2014/main" id="{AF78271F-10B2-3976-F1BA-419E1C7566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9FFCA2EA-588C-995A-205A-F3040A449A0A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AD33704-3CCE-0E4C-1591-1EAD4A2F7B33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29FCB2F1-A960-D92D-19D6-E081F67ED1A0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44D06594-A885-FE71-BEBE-2F695F0A24FE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9334238C-D64F-2935-B537-877081F307A6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0D3F2D5C-363A-B6EA-C30C-4A6BF0748E10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712813FF-5B22-279B-4F10-7AFCE975D608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F767A4ED-D431-CE94-038D-F1DBD7B5F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8C4E9DE6-74A0-CF3C-55B0-848BF39787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4FD1C4BE-7617-850D-31FC-89C14ECE1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5FD5A784-8A05-0F03-AB3E-B71180F737C7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2F893BFC-B7E2-2A56-098B-C9B8D4A1A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D8023CD9-1104-4CE5-574B-607A43CF1F92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F9563154-AEDD-F877-9842-244347BF0197}"/>
                  </a:ext>
                </a:extLst>
              </p:cNvPr>
              <p:cNvCxnSpPr>
                <a:cxnSpLocks/>
                <a:endCxn id="69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BD1B6416-16E7-3D60-2D05-9C1F1ED473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60E4A209-822F-2E84-3892-55ACD5FF08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DFE1E4C0-05BD-06FF-E497-9DCB7D8D4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D3897075-5260-0FF0-C5C8-9ABB389A8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43E3648D-AF3C-3161-3188-8AECD2F69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AEF9FF35-C09F-E769-D6D5-ADD9EB74C23A}"/>
                  </a:ext>
                </a:extLst>
              </p:cNvPr>
              <p:cNvCxnSpPr>
                <a:cxnSpLocks/>
                <a:endCxn id="83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52103469-21AB-DF62-52FB-442C13C792F7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30E23502-8184-BF3E-C427-2836CAF78F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9501678-218D-CDB0-DD91-FBD9AB281B58}"/>
                </a:ext>
              </a:extLst>
            </p:cNvPr>
            <p:cNvGrpSpPr/>
            <p:nvPr/>
          </p:nvGrpSpPr>
          <p:grpSpPr>
            <a:xfrm>
              <a:off x="5995165" y="4476960"/>
              <a:ext cx="1044761" cy="819399"/>
              <a:chOff x="9067027" y="2378654"/>
              <a:chExt cx="2479209" cy="2314379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18BD695-A5CC-8830-2239-9D0DF7435E80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E98E5A00-4BBD-3244-A693-06475D2C747F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84B47318-B438-5357-2C0A-78C154DEB115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58" name="直接箭头连接符 57">
                  <a:extLst>
                    <a:ext uri="{FF2B5EF4-FFF2-40B4-BE49-F238E27FC236}">
                      <a16:creationId xmlns:a16="http://schemas.microsoft.com/office/drawing/2014/main" id="{5FC8CD1F-1678-D6C0-0FB3-557CFB3D2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箭头连接符 58">
                  <a:extLst>
                    <a:ext uri="{FF2B5EF4-FFF2-40B4-BE49-F238E27FC236}">
                      <a16:creationId xmlns:a16="http://schemas.microsoft.com/office/drawing/2014/main" id="{E327F669-59AF-06B3-4858-09FAC65CE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59B2907-3FFF-9D1C-52C3-F8B6AAFC912E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F6EFFE52-F1F0-9AC5-33AA-658B6E439D39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E09EC0F-16D6-BC34-619C-69F842F06B25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55651B8-EE02-1D6C-E05D-6EFBC58398A1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FE0685A-7161-E913-5457-44BC75FBAF01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953B3A0C-8F74-BAEC-76D9-E5655E1047B1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8B84A04-E8B3-0F14-3A70-7A5C3E2259E8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1F37F49C-4D1B-7F83-D599-8250F30EED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76741AF9-D216-BC19-D05F-3B5C38525E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FEA82D40-BB6C-EB04-C473-C89456E84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9B22719B-875F-9363-122E-C90F8F3CF8D4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6E3EDB18-2D09-2BA9-3ABF-5C064AC1F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19CE4476-AA55-EF86-9298-D4DF58EED234}"/>
                  </a:ext>
                </a:extLst>
              </p:cNvPr>
              <p:cNvCxnSpPr>
                <a:cxnSpLocks/>
                <a:endCxn id="4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040008C9-75AA-5D93-3C5A-5DA869349A5B}"/>
                  </a:ext>
                </a:extLst>
              </p:cNvPr>
              <p:cNvCxnSpPr>
                <a:cxnSpLocks/>
                <a:endCxn id="4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3A2526D5-F83C-F48D-8568-25D489A1D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A0F5C6D3-08BF-F750-28CC-13B4AFD763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2642EA1-5F40-BB83-7B9B-D62A8017D4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BC3B5FD-584C-9D28-CCB1-00DD029495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B3EB8EBB-84E1-DA42-B5A1-9CC7F4093A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170695A-737E-00CC-213B-A5906D60521E}"/>
                  </a:ext>
                </a:extLst>
              </p:cNvPr>
              <p:cNvCxnSpPr>
                <a:cxnSpLocks/>
                <a:endCxn id="5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5BFFBEE8-1CAB-98B3-0412-1C49BD545598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D0F1029A-8910-FDC3-B060-21C7A785E6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6" name="文本框 465">
              <a:extLst>
                <a:ext uri="{FF2B5EF4-FFF2-40B4-BE49-F238E27FC236}">
                  <a16:creationId xmlns:a16="http://schemas.microsoft.com/office/drawing/2014/main" id="{EB433C38-4665-6A20-6AB2-1DC8F0150498}"/>
                </a:ext>
              </a:extLst>
            </p:cNvPr>
            <p:cNvSpPr txBox="1"/>
            <p:nvPr/>
          </p:nvSpPr>
          <p:spPr>
            <a:xfrm>
              <a:off x="1012998" y="4727238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文本框 469">
              <a:extLst>
                <a:ext uri="{FF2B5EF4-FFF2-40B4-BE49-F238E27FC236}">
                  <a16:creationId xmlns:a16="http://schemas.microsoft.com/office/drawing/2014/main" id="{611345CE-60D6-C53F-71C1-260CB9EB64BB}"/>
                </a:ext>
              </a:extLst>
            </p:cNvPr>
            <p:cNvSpPr txBox="1"/>
            <p:nvPr/>
          </p:nvSpPr>
          <p:spPr>
            <a:xfrm>
              <a:off x="2011179" y="2235510"/>
              <a:ext cx="912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文本框 470">
              <a:extLst>
                <a:ext uri="{FF2B5EF4-FFF2-40B4-BE49-F238E27FC236}">
                  <a16:creationId xmlns:a16="http://schemas.microsoft.com/office/drawing/2014/main" id="{3A02FCCB-BEA9-59D5-9C6A-F8B1A356E4FE}"/>
                </a:ext>
              </a:extLst>
            </p:cNvPr>
            <p:cNvSpPr txBox="1"/>
            <p:nvPr/>
          </p:nvSpPr>
          <p:spPr>
            <a:xfrm>
              <a:off x="3337174" y="2216039"/>
              <a:ext cx="83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文本框 471">
              <a:extLst>
                <a:ext uri="{FF2B5EF4-FFF2-40B4-BE49-F238E27FC236}">
                  <a16:creationId xmlns:a16="http://schemas.microsoft.com/office/drawing/2014/main" id="{8D5137C4-65C6-4BB4-DFA5-F4DC59219B88}"/>
                </a:ext>
              </a:extLst>
            </p:cNvPr>
            <p:cNvSpPr txBox="1"/>
            <p:nvPr/>
          </p:nvSpPr>
          <p:spPr>
            <a:xfrm>
              <a:off x="6037089" y="2205606"/>
              <a:ext cx="841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3" name="直接连接符 472">
              <a:extLst>
                <a:ext uri="{FF2B5EF4-FFF2-40B4-BE49-F238E27FC236}">
                  <a16:creationId xmlns:a16="http://schemas.microsoft.com/office/drawing/2014/main" id="{6E2B9C4C-C82F-9E3F-8358-3A19F4989B0A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31" y="2386688"/>
              <a:ext cx="388426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文本框 586">
              <a:extLst>
                <a:ext uri="{FF2B5EF4-FFF2-40B4-BE49-F238E27FC236}">
                  <a16:creationId xmlns:a16="http://schemas.microsoft.com/office/drawing/2014/main" id="{DF1354AA-7EFC-C6CB-5E30-E26473F49F2C}"/>
                </a:ext>
              </a:extLst>
            </p:cNvPr>
            <p:cNvSpPr txBox="1"/>
            <p:nvPr/>
          </p:nvSpPr>
          <p:spPr>
            <a:xfrm>
              <a:off x="1013786" y="5903069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0" name="组合 739">
              <a:extLst>
                <a:ext uri="{FF2B5EF4-FFF2-40B4-BE49-F238E27FC236}">
                  <a16:creationId xmlns:a16="http://schemas.microsoft.com/office/drawing/2014/main" id="{00CA30CD-B0E4-3A7B-1768-E85B5AE06908}"/>
                </a:ext>
              </a:extLst>
            </p:cNvPr>
            <p:cNvGrpSpPr/>
            <p:nvPr/>
          </p:nvGrpSpPr>
          <p:grpSpPr>
            <a:xfrm>
              <a:off x="2141974" y="5631663"/>
              <a:ext cx="4893697" cy="868539"/>
              <a:chOff x="2060813" y="5591165"/>
              <a:chExt cx="5246907" cy="909037"/>
            </a:xfrm>
          </p:grpSpPr>
          <p:grpSp>
            <p:nvGrpSpPr>
              <p:cNvPr id="588" name="组合 587">
                <a:extLst>
                  <a:ext uri="{FF2B5EF4-FFF2-40B4-BE49-F238E27FC236}">
                    <a16:creationId xmlns:a16="http://schemas.microsoft.com/office/drawing/2014/main" id="{6D36ECFD-293F-CCD9-0C78-3F758E7EEBDA}"/>
                  </a:ext>
                </a:extLst>
              </p:cNvPr>
              <p:cNvGrpSpPr/>
              <p:nvPr/>
            </p:nvGrpSpPr>
            <p:grpSpPr>
              <a:xfrm>
                <a:off x="2060813" y="5593209"/>
                <a:ext cx="1133920" cy="902771"/>
                <a:chOff x="954190" y="4187922"/>
                <a:chExt cx="4497202" cy="2824653"/>
              </a:xfrm>
            </p:grpSpPr>
            <p:sp>
              <p:nvSpPr>
                <p:cNvPr id="589" name="文本框 588">
                  <a:extLst>
                    <a:ext uri="{FF2B5EF4-FFF2-40B4-BE49-F238E27FC236}">
                      <a16:creationId xmlns:a16="http://schemas.microsoft.com/office/drawing/2014/main" id="{3124086F-F707-5995-F897-B53B6BCA458D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90" name="组合 589">
                  <a:extLst>
                    <a:ext uri="{FF2B5EF4-FFF2-40B4-BE49-F238E27FC236}">
                      <a16:creationId xmlns:a16="http://schemas.microsoft.com/office/drawing/2014/main" id="{0AE35BDB-1B0D-5FEC-40A2-9EE096ACEBEA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591" name="任意多边形: 形状 590">
                    <a:extLst>
                      <a:ext uri="{FF2B5EF4-FFF2-40B4-BE49-F238E27FC236}">
                        <a16:creationId xmlns:a16="http://schemas.microsoft.com/office/drawing/2014/main" id="{BAB29A52-71CE-A1A8-432F-6FDAEE954F84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592" name="组合 591">
                    <a:extLst>
                      <a:ext uri="{FF2B5EF4-FFF2-40B4-BE49-F238E27FC236}">
                        <a16:creationId xmlns:a16="http://schemas.microsoft.com/office/drawing/2014/main" id="{2E6D1640-BBF4-274A-EB62-025EE02E9795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624" name="直接箭头连接符 623">
                      <a:extLst>
                        <a:ext uri="{FF2B5EF4-FFF2-40B4-BE49-F238E27FC236}">
                          <a16:creationId xmlns:a16="http://schemas.microsoft.com/office/drawing/2014/main" id="{67E2189C-263C-7C6F-BA54-00D140ECAF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5" name="直接箭头连接符 624">
                      <a:extLst>
                        <a:ext uri="{FF2B5EF4-FFF2-40B4-BE49-F238E27FC236}">
                          <a16:creationId xmlns:a16="http://schemas.microsoft.com/office/drawing/2014/main" id="{B437FED5-C4AC-C15F-0F24-F8FBA428CF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3" name="文本框 592">
                    <a:extLst>
                      <a:ext uri="{FF2B5EF4-FFF2-40B4-BE49-F238E27FC236}">
                        <a16:creationId xmlns:a16="http://schemas.microsoft.com/office/drawing/2014/main" id="{2C8C4112-1518-EBF7-D5C3-5A332B5ED52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" name="椭圆 593">
                    <a:extLst>
                      <a:ext uri="{FF2B5EF4-FFF2-40B4-BE49-F238E27FC236}">
                        <a16:creationId xmlns:a16="http://schemas.microsoft.com/office/drawing/2014/main" id="{86637171-9B58-5ADB-A794-5A07B036AC33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椭圆 594">
                    <a:extLst>
                      <a:ext uri="{FF2B5EF4-FFF2-40B4-BE49-F238E27FC236}">
                        <a16:creationId xmlns:a16="http://schemas.microsoft.com/office/drawing/2014/main" id="{F36EB7C9-F3B8-1EDC-5AB1-C8B12A0A3CA4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椭圆 595">
                    <a:extLst>
                      <a:ext uri="{FF2B5EF4-FFF2-40B4-BE49-F238E27FC236}">
                        <a16:creationId xmlns:a16="http://schemas.microsoft.com/office/drawing/2014/main" id="{00EAC453-C849-8DA8-F6C2-FF5185EFFAE9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椭圆 596">
                    <a:extLst>
                      <a:ext uri="{FF2B5EF4-FFF2-40B4-BE49-F238E27FC236}">
                        <a16:creationId xmlns:a16="http://schemas.microsoft.com/office/drawing/2014/main" id="{7720EDF3-B0ED-035C-6DD9-D48FB35D08F4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椭圆 597">
                    <a:extLst>
                      <a:ext uri="{FF2B5EF4-FFF2-40B4-BE49-F238E27FC236}">
                        <a16:creationId xmlns:a16="http://schemas.microsoft.com/office/drawing/2014/main" id="{D79956FA-810E-60CC-AAEE-B4597C3AC73E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椭圆 598">
                    <a:extLst>
                      <a:ext uri="{FF2B5EF4-FFF2-40B4-BE49-F238E27FC236}">
                        <a16:creationId xmlns:a16="http://schemas.microsoft.com/office/drawing/2014/main" id="{D3366092-9D3D-FBD7-97D5-51C8C47C63FE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椭圆 599">
                    <a:extLst>
                      <a:ext uri="{FF2B5EF4-FFF2-40B4-BE49-F238E27FC236}">
                        <a16:creationId xmlns:a16="http://schemas.microsoft.com/office/drawing/2014/main" id="{AD15C1DF-2819-2395-B4E7-048FDC871129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椭圆 600">
                    <a:extLst>
                      <a:ext uri="{FF2B5EF4-FFF2-40B4-BE49-F238E27FC236}">
                        <a16:creationId xmlns:a16="http://schemas.microsoft.com/office/drawing/2014/main" id="{142430EE-05B3-224C-8E4F-5B06DD9ED361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椭圆 601">
                    <a:extLst>
                      <a:ext uri="{FF2B5EF4-FFF2-40B4-BE49-F238E27FC236}">
                        <a16:creationId xmlns:a16="http://schemas.microsoft.com/office/drawing/2014/main" id="{010CDA74-8894-CD5B-56F7-A646DBA60F43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椭圆 602">
                    <a:extLst>
                      <a:ext uri="{FF2B5EF4-FFF2-40B4-BE49-F238E27FC236}">
                        <a16:creationId xmlns:a16="http://schemas.microsoft.com/office/drawing/2014/main" id="{18AA73B4-240D-0B8C-DF8D-E2C7CC94379B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04" name="直接连接符 603">
                    <a:extLst>
                      <a:ext uri="{FF2B5EF4-FFF2-40B4-BE49-F238E27FC236}">
                        <a16:creationId xmlns:a16="http://schemas.microsoft.com/office/drawing/2014/main" id="{D36C7C8E-F770-6DCF-EDEC-E29B8FCFA0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直接连接符 604">
                    <a:extLst>
                      <a:ext uri="{FF2B5EF4-FFF2-40B4-BE49-F238E27FC236}">
                        <a16:creationId xmlns:a16="http://schemas.microsoft.com/office/drawing/2014/main" id="{6CDF3DDE-0773-B9DB-BBE5-B30BD71BFB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直接连接符 605">
                    <a:extLst>
                      <a:ext uri="{FF2B5EF4-FFF2-40B4-BE49-F238E27FC236}">
                        <a16:creationId xmlns:a16="http://schemas.microsoft.com/office/drawing/2014/main" id="{4CC1CEF9-3753-41A7-E2D6-FB7F2465AB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直接连接符 606">
                    <a:extLst>
                      <a:ext uri="{FF2B5EF4-FFF2-40B4-BE49-F238E27FC236}">
                        <a16:creationId xmlns:a16="http://schemas.microsoft.com/office/drawing/2014/main" id="{4862F878-016A-1ACF-3746-146EA4B846BB}"/>
                      </a:ext>
                    </a:extLst>
                  </p:cNvPr>
                  <p:cNvCxnSpPr>
                    <a:cxnSpLocks/>
                    <a:endCxn id="595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直接连接符 607">
                    <a:extLst>
                      <a:ext uri="{FF2B5EF4-FFF2-40B4-BE49-F238E27FC236}">
                        <a16:creationId xmlns:a16="http://schemas.microsoft.com/office/drawing/2014/main" id="{C3211054-E426-DF8D-E29B-B84E89005E9C}"/>
                      </a:ext>
                    </a:extLst>
                  </p:cNvPr>
                  <p:cNvCxnSpPr>
                    <a:cxnSpLocks/>
                    <a:endCxn id="594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直接连接符 608">
                    <a:extLst>
                      <a:ext uri="{FF2B5EF4-FFF2-40B4-BE49-F238E27FC236}">
                        <a16:creationId xmlns:a16="http://schemas.microsoft.com/office/drawing/2014/main" id="{F2E3C332-75CE-9D41-4C75-1CB5AA9779F1}"/>
                      </a:ext>
                    </a:extLst>
                  </p:cNvPr>
                  <p:cNvCxnSpPr>
                    <a:cxnSpLocks/>
                    <a:endCxn id="597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直接连接符 609">
                    <a:extLst>
                      <a:ext uri="{FF2B5EF4-FFF2-40B4-BE49-F238E27FC236}">
                        <a16:creationId xmlns:a16="http://schemas.microsoft.com/office/drawing/2014/main" id="{2FF3640D-42A5-74F6-A993-5A0FDD9A8F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直接连接符 610">
                    <a:extLst>
                      <a:ext uri="{FF2B5EF4-FFF2-40B4-BE49-F238E27FC236}">
                        <a16:creationId xmlns:a16="http://schemas.microsoft.com/office/drawing/2014/main" id="{152B6A85-7D71-FB3B-5D1A-CCABF7EAAD8D}"/>
                      </a:ext>
                    </a:extLst>
                  </p:cNvPr>
                  <p:cNvCxnSpPr>
                    <a:cxnSpLocks/>
                    <a:endCxn id="601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直接连接符 611">
                    <a:extLst>
                      <a:ext uri="{FF2B5EF4-FFF2-40B4-BE49-F238E27FC236}">
                        <a16:creationId xmlns:a16="http://schemas.microsoft.com/office/drawing/2014/main" id="{B2CE0DDE-5CAA-4F81-8621-186018317745}"/>
                      </a:ext>
                    </a:extLst>
                  </p:cNvPr>
                  <p:cNvCxnSpPr>
                    <a:cxnSpLocks/>
                    <a:endCxn id="602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直接连接符 612">
                    <a:extLst>
                      <a:ext uri="{FF2B5EF4-FFF2-40B4-BE49-F238E27FC236}">
                        <a16:creationId xmlns:a16="http://schemas.microsoft.com/office/drawing/2014/main" id="{3F097C3D-5AB3-082F-F707-27A26760F1DE}"/>
                      </a:ext>
                    </a:extLst>
                  </p:cNvPr>
                  <p:cNvCxnSpPr>
                    <a:cxnSpLocks/>
                    <a:endCxn id="603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直接连接符 613">
                    <a:extLst>
                      <a:ext uri="{FF2B5EF4-FFF2-40B4-BE49-F238E27FC236}">
                        <a16:creationId xmlns:a16="http://schemas.microsoft.com/office/drawing/2014/main" id="{29D31FA4-8499-84B5-D7F9-616DDEE1D892}"/>
                      </a:ext>
                    </a:extLst>
                  </p:cNvPr>
                  <p:cNvCxnSpPr>
                    <a:cxnSpLocks/>
                    <a:endCxn id="599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直接连接符 614">
                    <a:extLst>
                      <a:ext uri="{FF2B5EF4-FFF2-40B4-BE49-F238E27FC236}">
                        <a16:creationId xmlns:a16="http://schemas.microsoft.com/office/drawing/2014/main" id="{68A36378-12F1-CCB1-BF27-D19E74715A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直接连接符 615">
                    <a:extLst>
                      <a:ext uri="{FF2B5EF4-FFF2-40B4-BE49-F238E27FC236}">
                        <a16:creationId xmlns:a16="http://schemas.microsoft.com/office/drawing/2014/main" id="{CF5E4E09-CC2E-0846-E656-97E529B987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直接连接符 616">
                    <a:extLst>
                      <a:ext uri="{FF2B5EF4-FFF2-40B4-BE49-F238E27FC236}">
                        <a16:creationId xmlns:a16="http://schemas.microsoft.com/office/drawing/2014/main" id="{E3886735-FC70-2639-6DA5-EBD753EDD8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直接连接符 617">
                    <a:extLst>
                      <a:ext uri="{FF2B5EF4-FFF2-40B4-BE49-F238E27FC236}">
                        <a16:creationId xmlns:a16="http://schemas.microsoft.com/office/drawing/2014/main" id="{BAFCB59B-FA22-727A-2F3B-1C47916CE6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直接连接符 618">
                    <a:extLst>
                      <a:ext uri="{FF2B5EF4-FFF2-40B4-BE49-F238E27FC236}">
                        <a16:creationId xmlns:a16="http://schemas.microsoft.com/office/drawing/2014/main" id="{FEB61557-0C1D-900C-8E5C-78C894CBAA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直接连接符 619">
                    <a:extLst>
                      <a:ext uri="{FF2B5EF4-FFF2-40B4-BE49-F238E27FC236}">
                        <a16:creationId xmlns:a16="http://schemas.microsoft.com/office/drawing/2014/main" id="{075C7580-8310-A0EE-5AFB-F72DC79FA619}"/>
                      </a:ext>
                    </a:extLst>
                  </p:cNvPr>
                  <p:cNvCxnSpPr>
                    <a:cxnSpLocks/>
                    <a:endCxn id="600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直接连接符 620">
                    <a:extLst>
                      <a:ext uri="{FF2B5EF4-FFF2-40B4-BE49-F238E27FC236}">
                        <a16:creationId xmlns:a16="http://schemas.microsoft.com/office/drawing/2014/main" id="{37787221-7905-D7BB-9268-F6F6F0561078}"/>
                      </a:ext>
                    </a:extLst>
                  </p:cNvPr>
                  <p:cNvCxnSpPr>
                    <a:cxnSpLocks/>
                    <a:endCxn id="601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直接连接符 621">
                    <a:extLst>
                      <a:ext uri="{FF2B5EF4-FFF2-40B4-BE49-F238E27FC236}">
                        <a16:creationId xmlns:a16="http://schemas.microsoft.com/office/drawing/2014/main" id="{3B39AF54-8622-683A-1E93-CC86FF847779}"/>
                      </a:ext>
                    </a:extLst>
                  </p:cNvPr>
                  <p:cNvCxnSpPr>
                    <a:cxnSpLocks/>
                    <a:endCxn id="602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直接连接符 622">
                    <a:extLst>
                      <a:ext uri="{FF2B5EF4-FFF2-40B4-BE49-F238E27FC236}">
                        <a16:creationId xmlns:a16="http://schemas.microsoft.com/office/drawing/2014/main" id="{6BECEA75-96D3-B894-3CC7-122A985D59B8}"/>
                      </a:ext>
                    </a:extLst>
                  </p:cNvPr>
                  <p:cNvCxnSpPr>
                    <a:cxnSpLocks/>
                    <a:endCxn id="603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组合 625">
                <a:extLst>
                  <a:ext uri="{FF2B5EF4-FFF2-40B4-BE49-F238E27FC236}">
                    <a16:creationId xmlns:a16="http://schemas.microsoft.com/office/drawing/2014/main" id="{B772DC62-66D4-118F-90B3-0BBF5C1ADFB8}"/>
                  </a:ext>
                </a:extLst>
              </p:cNvPr>
              <p:cNvGrpSpPr/>
              <p:nvPr/>
            </p:nvGrpSpPr>
            <p:grpSpPr>
              <a:xfrm>
                <a:off x="3450196" y="5591165"/>
                <a:ext cx="1133920" cy="902771"/>
                <a:chOff x="954190" y="4187922"/>
                <a:chExt cx="4497202" cy="2824653"/>
              </a:xfrm>
            </p:grpSpPr>
            <p:sp>
              <p:nvSpPr>
                <p:cNvPr id="627" name="文本框 626">
                  <a:extLst>
                    <a:ext uri="{FF2B5EF4-FFF2-40B4-BE49-F238E27FC236}">
                      <a16:creationId xmlns:a16="http://schemas.microsoft.com/office/drawing/2014/main" id="{0BEACB29-0DE9-8B5B-6F84-AF550DA850F0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28" name="组合 627">
                  <a:extLst>
                    <a:ext uri="{FF2B5EF4-FFF2-40B4-BE49-F238E27FC236}">
                      <a16:creationId xmlns:a16="http://schemas.microsoft.com/office/drawing/2014/main" id="{892AA98A-064D-D5DE-CC16-BD5C17793989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629" name="任意多边形: 形状 628">
                    <a:extLst>
                      <a:ext uri="{FF2B5EF4-FFF2-40B4-BE49-F238E27FC236}">
                        <a16:creationId xmlns:a16="http://schemas.microsoft.com/office/drawing/2014/main" id="{2BE80507-DFA1-4F32-B79D-6E2A58DFFBF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630" name="组合 629">
                    <a:extLst>
                      <a:ext uri="{FF2B5EF4-FFF2-40B4-BE49-F238E27FC236}">
                        <a16:creationId xmlns:a16="http://schemas.microsoft.com/office/drawing/2014/main" id="{1E565B7F-5BD2-8DAA-5D20-D7AD16D9FD33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662" name="直接箭头连接符 661">
                      <a:extLst>
                        <a:ext uri="{FF2B5EF4-FFF2-40B4-BE49-F238E27FC236}">
                          <a16:creationId xmlns:a16="http://schemas.microsoft.com/office/drawing/2014/main" id="{0589DB60-E35E-2047-8039-E1A2111542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直接箭头连接符 662">
                      <a:extLst>
                        <a:ext uri="{FF2B5EF4-FFF2-40B4-BE49-F238E27FC236}">
                          <a16:creationId xmlns:a16="http://schemas.microsoft.com/office/drawing/2014/main" id="{5F5340C1-20AD-8E9A-F02C-EA284E2A80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1" name="文本框 630">
                    <a:extLst>
                      <a:ext uri="{FF2B5EF4-FFF2-40B4-BE49-F238E27FC236}">
                        <a16:creationId xmlns:a16="http://schemas.microsoft.com/office/drawing/2014/main" id="{18270078-4021-CB6B-DD7A-66C25821837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2" name="椭圆 631">
                    <a:extLst>
                      <a:ext uri="{FF2B5EF4-FFF2-40B4-BE49-F238E27FC236}">
                        <a16:creationId xmlns:a16="http://schemas.microsoft.com/office/drawing/2014/main" id="{5CB484A3-597B-DA1B-829E-37543350D8B5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椭圆 632">
                    <a:extLst>
                      <a:ext uri="{FF2B5EF4-FFF2-40B4-BE49-F238E27FC236}">
                        <a16:creationId xmlns:a16="http://schemas.microsoft.com/office/drawing/2014/main" id="{5FEB0D01-3FC4-791C-35C8-E38A1B2C3BFA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椭圆 633">
                    <a:extLst>
                      <a:ext uri="{FF2B5EF4-FFF2-40B4-BE49-F238E27FC236}">
                        <a16:creationId xmlns:a16="http://schemas.microsoft.com/office/drawing/2014/main" id="{FEF2C30A-D109-BEAE-905C-8947B17867B6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椭圆 634">
                    <a:extLst>
                      <a:ext uri="{FF2B5EF4-FFF2-40B4-BE49-F238E27FC236}">
                        <a16:creationId xmlns:a16="http://schemas.microsoft.com/office/drawing/2014/main" id="{7D96EA1E-E7C9-FE33-3CA8-E681315AAD61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椭圆 635">
                    <a:extLst>
                      <a:ext uri="{FF2B5EF4-FFF2-40B4-BE49-F238E27FC236}">
                        <a16:creationId xmlns:a16="http://schemas.microsoft.com/office/drawing/2014/main" id="{822ADFED-75C4-C930-D51F-4316A119715D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椭圆 636">
                    <a:extLst>
                      <a:ext uri="{FF2B5EF4-FFF2-40B4-BE49-F238E27FC236}">
                        <a16:creationId xmlns:a16="http://schemas.microsoft.com/office/drawing/2014/main" id="{A3C4C523-816D-E6FB-FB9E-F516DA4DC049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椭圆 637">
                    <a:extLst>
                      <a:ext uri="{FF2B5EF4-FFF2-40B4-BE49-F238E27FC236}">
                        <a16:creationId xmlns:a16="http://schemas.microsoft.com/office/drawing/2014/main" id="{D9193FD5-218F-71F2-B8B0-2303715B0116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9" name="椭圆 638">
                    <a:extLst>
                      <a:ext uri="{FF2B5EF4-FFF2-40B4-BE49-F238E27FC236}">
                        <a16:creationId xmlns:a16="http://schemas.microsoft.com/office/drawing/2014/main" id="{31C7044B-E0DC-92E9-321B-04C828A801AD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0" name="椭圆 639">
                    <a:extLst>
                      <a:ext uri="{FF2B5EF4-FFF2-40B4-BE49-F238E27FC236}">
                        <a16:creationId xmlns:a16="http://schemas.microsoft.com/office/drawing/2014/main" id="{2FC7131C-8F37-51F3-D1FD-CC4733DF2992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1" name="椭圆 640">
                    <a:extLst>
                      <a:ext uri="{FF2B5EF4-FFF2-40B4-BE49-F238E27FC236}">
                        <a16:creationId xmlns:a16="http://schemas.microsoft.com/office/drawing/2014/main" id="{A6C73EF8-3310-6909-58D8-B41591A0ACDB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42" name="直接连接符 641">
                    <a:extLst>
                      <a:ext uri="{FF2B5EF4-FFF2-40B4-BE49-F238E27FC236}">
                        <a16:creationId xmlns:a16="http://schemas.microsoft.com/office/drawing/2014/main" id="{495C7E68-3EA9-2985-B8E1-7F0EE201EC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直接连接符 642">
                    <a:extLst>
                      <a:ext uri="{FF2B5EF4-FFF2-40B4-BE49-F238E27FC236}">
                        <a16:creationId xmlns:a16="http://schemas.microsoft.com/office/drawing/2014/main" id="{D2526627-D697-AD32-8167-31C7233699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直接连接符 643">
                    <a:extLst>
                      <a:ext uri="{FF2B5EF4-FFF2-40B4-BE49-F238E27FC236}">
                        <a16:creationId xmlns:a16="http://schemas.microsoft.com/office/drawing/2014/main" id="{5E05DB6D-22BA-2762-9BF3-EF86EEC74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直接连接符 644">
                    <a:extLst>
                      <a:ext uri="{FF2B5EF4-FFF2-40B4-BE49-F238E27FC236}">
                        <a16:creationId xmlns:a16="http://schemas.microsoft.com/office/drawing/2014/main" id="{E6C5D51C-8B63-A17D-CF70-F23C2446A882}"/>
                      </a:ext>
                    </a:extLst>
                  </p:cNvPr>
                  <p:cNvCxnSpPr>
                    <a:cxnSpLocks/>
                    <a:endCxn id="633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直接连接符 645">
                    <a:extLst>
                      <a:ext uri="{FF2B5EF4-FFF2-40B4-BE49-F238E27FC236}">
                        <a16:creationId xmlns:a16="http://schemas.microsoft.com/office/drawing/2014/main" id="{A1BA3899-4EF8-70E2-FB33-3292E5591212}"/>
                      </a:ext>
                    </a:extLst>
                  </p:cNvPr>
                  <p:cNvCxnSpPr>
                    <a:cxnSpLocks/>
                    <a:endCxn id="632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直接连接符 646">
                    <a:extLst>
                      <a:ext uri="{FF2B5EF4-FFF2-40B4-BE49-F238E27FC236}">
                        <a16:creationId xmlns:a16="http://schemas.microsoft.com/office/drawing/2014/main" id="{B6BB8F16-1F88-C3AD-130E-82AC81F9DF1C}"/>
                      </a:ext>
                    </a:extLst>
                  </p:cNvPr>
                  <p:cNvCxnSpPr>
                    <a:cxnSpLocks/>
                    <a:endCxn id="635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直接连接符 647">
                    <a:extLst>
                      <a:ext uri="{FF2B5EF4-FFF2-40B4-BE49-F238E27FC236}">
                        <a16:creationId xmlns:a16="http://schemas.microsoft.com/office/drawing/2014/main" id="{7C7C483F-3569-AA1A-79FC-2324F1788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直接连接符 648">
                    <a:extLst>
                      <a:ext uri="{FF2B5EF4-FFF2-40B4-BE49-F238E27FC236}">
                        <a16:creationId xmlns:a16="http://schemas.microsoft.com/office/drawing/2014/main" id="{A30ACF34-5209-D549-933B-64925BB3D213}"/>
                      </a:ext>
                    </a:extLst>
                  </p:cNvPr>
                  <p:cNvCxnSpPr>
                    <a:cxnSpLocks/>
                    <a:endCxn id="639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直接连接符 649">
                    <a:extLst>
                      <a:ext uri="{FF2B5EF4-FFF2-40B4-BE49-F238E27FC236}">
                        <a16:creationId xmlns:a16="http://schemas.microsoft.com/office/drawing/2014/main" id="{A72D50E7-7509-4B0B-EA87-B12ACCEE3DC8}"/>
                      </a:ext>
                    </a:extLst>
                  </p:cNvPr>
                  <p:cNvCxnSpPr>
                    <a:cxnSpLocks/>
                    <a:endCxn id="640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直接连接符 650">
                    <a:extLst>
                      <a:ext uri="{FF2B5EF4-FFF2-40B4-BE49-F238E27FC236}">
                        <a16:creationId xmlns:a16="http://schemas.microsoft.com/office/drawing/2014/main" id="{0F1B7D2C-B2A6-2445-2DBF-05078942C44B}"/>
                      </a:ext>
                    </a:extLst>
                  </p:cNvPr>
                  <p:cNvCxnSpPr>
                    <a:cxnSpLocks/>
                    <a:endCxn id="641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直接连接符 651">
                    <a:extLst>
                      <a:ext uri="{FF2B5EF4-FFF2-40B4-BE49-F238E27FC236}">
                        <a16:creationId xmlns:a16="http://schemas.microsoft.com/office/drawing/2014/main" id="{62EC54C1-0327-9C87-ED91-C38A30014FF7}"/>
                      </a:ext>
                    </a:extLst>
                  </p:cNvPr>
                  <p:cNvCxnSpPr>
                    <a:cxnSpLocks/>
                    <a:endCxn id="637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直接连接符 652">
                    <a:extLst>
                      <a:ext uri="{FF2B5EF4-FFF2-40B4-BE49-F238E27FC236}">
                        <a16:creationId xmlns:a16="http://schemas.microsoft.com/office/drawing/2014/main" id="{1CB4E2A8-32F3-7522-4444-D68D1F205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直接连接符 653">
                    <a:extLst>
                      <a:ext uri="{FF2B5EF4-FFF2-40B4-BE49-F238E27FC236}">
                        <a16:creationId xmlns:a16="http://schemas.microsoft.com/office/drawing/2014/main" id="{E7F73BA2-88A2-813F-6857-44F16D00BB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直接连接符 654">
                    <a:extLst>
                      <a:ext uri="{FF2B5EF4-FFF2-40B4-BE49-F238E27FC236}">
                        <a16:creationId xmlns:a16="http://schemas.microsoft.com/office/drawing/2014/main" id="{028C4436-A5B6-6A94-EEA0-16DED7F86E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直接连接符 655">
                    <a:extLst>
                      <a:ext uri="{FF2B5EF4-FFF2-40B4-BE49-F238E27FC236}">
                        <a16:creationId xmlns:a16="http://schemas.microsoft.com/office/drawing/2014/main" id="{76DE8C33-48A7-CA21-9326-7C4DB84F4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直接连接符 656">
                    <a:extLst>
                      <a:ext uri="{FF2B5EF4-FFF2-40B4-BE49-F238E27FC236}">
                        <a16:creationId xmlns:a16="http://schemas.microsoft.com/office/drawing/2014/main" id="{C0057071-A6AC-60A3-7801-58A062936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直接连接符 657">
                    <a:extLst>
                      <a:ext uri="{FF2B5EF4-FFF2-40B4-BE49-F238E27FC236}">
                        <a16:creationId xmlns:a16="http://schemas.microsoft.com/office/drawing/2014/main" id="{9C448A37-1319-1175-C84F-2CB035B19A2B}"/>
                      </a:ext>
                    </a:extLst>
                  </p:cNvPr>
                  <p:cNvCxnSpPr>
                    <a:cxnSpLocks/>
                    <a:endCxn id="638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直接连接符 658">
                    <a:extLst>
                      <a:ext uri="{FF2B5EF4-FFF2-40B4-BE49-F238E27FC236}">
                        <a16:creationId xmlns:a16="http://schemas.microsoft.com/office/drawing/2014/main" id="{F4175900-BB53-B517-1AE2-8CF02C4ED9E0}"/>
                      </a:ext>
                    </a:extLst>
                  </p:cNvPr>
                  <p:cNvCxnSpPr>
                    <a:cxnSpLocks/>
                    <a:endCxn id="639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直接连接符 659">
                    <a:extLst>
                      <a:ext uri="{FF2B5EF4-FFF2-40B4-BE49-F238E27FC236}">
                        <a16:creationId xmlns:a16="http://schemas.microsoft.com/office/drawing/2014/main" id="{2BF828A3-1F0E-52A9-A0E5-9B9205975AD4}"/>
                      </a:ext>
                    </a:extLst>
                  </p:cNvPr>
                  <p:cNvCxnSpPr>
                    <a:cxnSpLocks/>
                    <a:endCxn id="640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直接连接符 660">
                    <a:extLst>
                      <a:ext uri="{FF2B5EF4-FFF2-40B4-BE49-F238E27FC236}">
                        <a16:creationId xmlns:a16="http://schemas.microsoft.com/office/drawing/2014/main" id="{52E647DF-3770-BACF-5486-13F8B947EF5F}"/>
                      </a:ext>
                    </a:extLst>
                  </p:cNvPr>
                  <p:cNvCxnSpPr>
                    <a:cxnSpLocks/>
                    <a:endCxn id="641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4" name="组合 663">
                <a:extLst>
                  <a:ext uri="{FF2B5EF4-FFF2-40B4-BE49-F238E27FC236}">
                    <a16:creationId xmlns:a16="http://schemas.microsoft.com/office/drawing/2014/main" id="{93C20863-50B9-F9A7-345F-1BE7F2F85E85}"/>
                  </a:ext>
                </a:extLst>
              </p:cNvPr>
              <p:cNvGrpSpPr/>
              <p:nvPr/>
            </p:nvGrpSpPr>
            <p:grpSpPr>
              <a:xfrm>
                <a:off x="4876808" y="5597431"/>
                <a:ext cx="1133920" cy="902771"/>
                <a:chOff x="954190" y="4187922"/>
                <a:chExt cx="4497202" cy="2824653"/>
              </a:xfrm>
            </p:grpSpPr>
            <p:sp>
              <p:nvSpPr>
                <p:cNvPr id="665" name="文本框 664">
                  <a:extLst>
                    <a:ext uri="{FF2B5EF4-FFF2-40B4-BE49-F238E27FC236}">
                      <a16:creationId xmlns:a16="http://schemas.microsoft.com/office/drawing/2014/main" id="{8DF9DEA9-4AC5-CC71-D36C-470FFF5E5732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6" name="组合 665">
                  <a:extLst>
                    <a:ext uri="{FF2B5EF4-FFF2-40B4-BE49-F238E27FC236}">
                      <a16:creationId xmlns:a16="http://schemas.microsoft.com/office/drawing/2014/main" id="{6E15E659-9976-A3A4-A975-4F3D2CCFFC08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667" name="任意多边形: 形状 666">
                    <a:extLst>
                      <a:ext uri="{FF2B5EF4-FFF2-40B4-BE49-F238E27FC236}">
                        <a16:creationId xmlns:a16="http://schemas.microsoft.com/office/drawing/2014/main" id="{DE252D35-B2BC-01C8-1637-32F9E8284D0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668" name="组合 667">
                    <a:extLst>
                      <a:ext uri="{FF2B5EF4-FFF2-40B4-BE49-F238E27FC236}">
                        <a16:creationId xmlns:a16="http://schemas.microsoft.com/office/drawing/2014/main" id="{E04ED611-75EE-A607-A93C-309B057CF85A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00" name="直接箭头连接符 699">
                      <a:extLst>
                        <a:ext uri="{FF2B5EF4-FFF2-40B4-BE49-F238E27FC236}">
                          <a16:creationId xmlns:a16="http://schemas.microsoft.com/office/drawing/2014/main" id="{DC71DC56-BE7D-4118-E17C-33DDC57E1E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1" name="直接箭头连接符 700">
                      <a:extLst>
                        <a:ext uri="{FF2B5EF4-FFF2-40B4-BE49-F238E27FC236}">
                          <a16:creationId xmlns:a16="http://schemas.microsoft.com/office/drawing/2014/main" id="{EE67C8FB-A4A8-811E-383E-01D841F525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9" name="文本框 668">
                    <a:extLst>
                      <a:ext uri="{FF2B5EF4-FFF2-40B4-BE49-F238E27FC236}">
                        <a16:creationId xmlns:a16="http://schemas.microsoft.com/office/drawing/2014/main" id="{56556263-C33A-59ED-B9FE-6031D8E51CA7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0" name="椭圆 669">
                    <a:extLst>
                      <a:ext uri="{FF2B5EF4-FFF2-40B4-BE49-F238E27FC236}">
                        <a16:creationId xmlns:a16="http://schemas.microsoft.com/office/drawing/2014/main" id="{B2AA25BA-AB10-84F2-DF45-4D7E5189022A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椭圆 670">
                    <a:extLst>
                      <a:ext uri="{FF2B5EF4-FFF2-40B4-BE49-F238E27FC236}">
                        <a16:creationId xmlns:a16="http://schemas.microsoft.com/office/drawing/2014/main" id="{69A569DC-7930-3385-1CB1-899E5C55950C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椭圆 671">
                    <a:extLst>
                      <a:ext uri="{FF2B5EF4-FFF2-40B4-BE49-F238E27FC236}">
                        <a16:creationId xmlns:a16="http://schemas.microsoft.com/office/drawing/2014/main" id="{DF105C23-35A5-B4F4-FCD4-434E0BD7F9E3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椭圆 672">
                    <a:extLst>
                      <a:ext uri="{FF2B5EF4-FFF2-40B4-BE49-F238E27FC236}">
                        <a16:creationId xmlns:a16="http://schemas.microsoft.com/office/drawing/2014/main" id="{AD45BB33-C71D-6B83-9633-1E37B14CCD26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椭圆 673">
                    <a:extLst>
                      <a:ext uri="{FF2B5EF4-FFF2-40B4-BE49-F238E27FC236}">
                        <a16:creationId xmlns:a16="http://schemas.microsoft.com/office/drawing/2014/main" id="{2F712A27-B4F5-A650-5064-7A09E9E4253C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椭圆 674">
                    <a:extLst>
                      <a:ext uri="{FF2B5EF4-FFF2-40B4-BE49-F238E27FC236}">
                        <a16:creationId xmlns:a16="http://schemas.microsoft.com/office/drawing/2014/main" id="{294856E8-8F76-74E0-2630-824BF2EBD663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椭圆 675">
                    <a:extLst>
                      <a:ext uri="{FF2B5EF4-FFF2-40B4-BE49-F238E27FC236}">
                        <a16:creationId xmlns:a16="http://schemas.microsoft.com/office/drawing/2014/main" id="{260EC731-0BCF-9B75-4E1B-2897C3EC7B3F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椭圆 676">
                    <a:extLst>
                      <a:ext uri="{FF2B5EF4-FFF2-40B4-BE49-F238E27FC236}">
                        <a16:creationId xmlns:a16="http://schemas.microsoft.com/office/drawing/2014/main" id="{2EED1C48-A789-1961-E47D-4564816BB61F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椭圆 677">
                    <a:extLst>
                      <a:ext uri="{FF2B5EF4-FFF2-40B4-BE49-F238E27FC236}">
                        <a16:creationId xmlns:a16="http://schemas.microsoft.com/office/drawing/2014/main" id="{E950F978-B84F-A150-3C83-18D5EC5C8249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椭圆 678">
                    <a:extLst>
                      <a:ext uri="{FF2B5EF4-FFF2-40B4-BE49-F238E27FC236}">
                        <a16:creationId xmlns:a16="http://schemas.microsoft.com/office/drawing/2014/main" id="{B0780F52-82F8-757D-B7BD-D7F81BE60CDD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80" name="直接连接符 679">
                    <a:extLst>
                      <a:ext uri="{FF2B5EF4-FFF2-40B4-BE49-F238E27FC236}">
                        <a16:creationId xmlns:a16="http://schemas.microsoft.com/office/drawing/2014/main" id="{DAEAFE35-EE22-D572-29F2-070A3B2CC9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直接连接符 680">
                    <a:extLst>
                      <a:ext uri="{FF2B5EF4-FFF2-40B4-BE49-F238E27FC236}">
                        <a16:creationId xmlns:a16="http://schemas.microsoft.com/office/drawing/2014/main" id="{0F565D14-3FC4-60FD-852A-659E52419D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直接连接符 681">
                    <a:extLst>
                      <a:ext uri="{FF2B5EF4-FFF2-40B4-BE49-F238E27FC236}">
                        <a16:creationId xmlns:a16="http://schemas.microsoft.com/office/drawing/2014/main" id="{C8F8BBF3-13B8-DBEC-2FB7-AAF6CE6154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直接连接符 682">
                    <a:extLst>
                      <a:ext uri="{FF2B5EF4-FFF2-40B4-BE49-F238E27FC236}">
                        <a16:creationId xmlns:a16="http://schemas.microsoft.com/office/drawing/2014/main" id="{D4A063F5-3365-A499-5136-EA8B3788AC8C}"/>
                      </a:ext>
                    </a:extLst>
                  </p:cNvPr>
                  <p:cNvCxnSpPr>
                    <a:cxnSpLocks/>
                    <a:endCxn id="671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直接连接符 683">
                    <a:extLst>
                      <a:ext uri="{FF2B5EF4-FFF2-40B4-BE49-F238E27FC236}">
                        <a16:creationId xmlns:a16="http://schemas.microsoft.com/office/drawing/2014/main" id="{D3AF9B5F-32EF-AD21-0B45-AE4B9CD96549}"/>
                      </a:ext>
                    </a:extLst>
                  </p:cNvPr>
                  <p:cNvCxnSpPr>
                    <a:cxnSpLocks/>
                    <a:endCxn id="670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直接连接符 684">
                    <a:extLst>
                      <a:ext uri="{FF2B5EF4-FFF2-40B4-BE49-F238E27FC236}">
                        <a16:creationId xmlns:a16="http://schemas.microsoft.com/office/drawing/2014/main" id="{27FD6118-6502-E167-FD8B-54E12A4D0B97}"/>
                      </a:ext>
                    </a:extLst>
                  </p:cNvPr>
                  <p:cNvCxnSpPr>
                    <a:cxnSpLocks/>
                    <a:endCxn id="673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直接连接符 685">
                    <a:extLst>
                      <a:ext uri="{FF2B5EF4-FFF2-40B4-BE49-F238E27FC236}">
                        <a16:creationId xmlns:a16="http://schemas.microsoft.com/office/drawing/2014/main" id="{3E92EF8C-8E18-8944-F5E5-9A42BFAA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直接连接符 686">
                    <a:extLst>
                      <a:ext uri="{FF2B5EF4-FFF2-40B4-BE49-F238E27FC236}">
                        <a16:creationId xmlns:a16="http://schemas.microsoft.com/office/drawing/2014/main" id="{6654043A-9809-80A4-E7F7-AA095E3FCD0E}"/>
                      </a:ext>
                    </a:extLst>
                  </p:cNvPr>
                  <p:cNvCxnSpPr>
                    <a:cxnSpLocks/>
                    <a:endCxn id="677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直接连接符 687">
                    <a:extLst>
                      <a:ext uri="{FF2B5EF4-FFF2-40B4-BE49-F238E27FC236}">
                        <a16:creationId xmlns:a16="http://schemas.microsoft.com/office/drawing/2014/main" id="{06B71786-6F9A-4C80-34FF-DE1279ED9244}"/>
                      </a:ext>
                    </a:extLst>
                  </p:cNvPr>
                  <p:cNvCxnSpPr>
                    <a:cxnSpLocks/>
                    <a:endCxn id="678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直接连接符 688">
                    <a:extLst>
                      <a:ext uri="{FF2B5EF4-FFF2-40B4-BE49-F238E27FC236}">
                        <a16:creationId xmlns:a16="http://schemas.microsoft.com/office/drawing/2014/main" id="{B01CE565-51C3-2515-0907-0DC35599FB97}"/>
                      </a:ext>
                    </a:extLst>
                  </p:cNvPr>
                  <p:cNvCxnSpPr>
                    <a:cxnSpLocks/>
                    <a:endCxn id="679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直接连接符 689">
                    <a:extLst>
                      <a:ext uri="{FF2B5EF4-FFF2-40B4-BE49-F238E27FC236}">
                        <a16:creationId xmlns:a16="http://schemas.microsoft.com/office/drawing/2014/main" id="{8864B367-2A39-B078-1543-B4A2D5AFFB47}"/>
                      </a:ext>
                    </a:extLst>
                  </p:cNvPr>
                  <p:cNvCxnSpPr>
                    <a:cxnSpLocks/>
                    <a:endCxn id="675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直接连接符 690">
                    <a:extLst>
                      <a:ext uri="{FF2B5EF4-FFF2-40B4-BE49-F238E27FC236}">
                        <a16:creationId xmlns:a16="http://schemas.microsoft.com/office/drawing/2014/main" id="{24D3594B-F978-91C6-7162-22397EEBD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直接连接符 691">
                    <a:extLst>
                      <a:ext uri="{FF2B5EF4-FFF2-40B4-BE49-F238E27FC236}">
                        <a16:creationId xmlns:a16="http://schemas.microsoft.com/office/drawing/2014/main" id="{9F1B66A5-824C-0B6E-B40E-78B781F09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直接连接符 692">
                    <a:extLst>
                      <a:ext uri="{FF2B5EF4-FFF2-40B4-BE49-F238E27FC236}">
                        <a16:creationId xmlns:a16="http://schemas.microsoft.com/office/drawing/2014/main" id="{97B8AB8A-A1D6-5AA8-B8BE-19AE204BB8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直接连接符 693">
                    <a:extLst>
                      <a:ext uri="{FF2B5EF4-FFF2-40B4-BE49-F238E27FC236}">
                        <a16:creationId xmlns:a16="http://schemas.microsoft.com/office/drawing/2014/main" id="{98F3B852-ACF9-9AE6-D4ED-17B690F8FF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直接连接符 694">
                    <a:extLst>
                      <a:ext uri="{FF2B5EF4-FFF2-40B4-BE49-F238E27FC236}">
                        <a16:creationId xmlns:a16="http://schemas.microsoft.com/office/drawing/2014/main" id="{4A2A213F-9997-482B-E52B-8DC4A55DD4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直接连接符 695">
                    <a:extLst>
                      <a:ext uri="{FF2B5EF4-FFF2-40B4-BE49-F238E27FC236}">
                        <a16:creationId xmlns:a16="http://schemas.microsoft.com/office/drawing/2014/main" id="{2BFA666A-526F-9F1E-EF2C-5CF0372616C5}"/>
                      </a:ext>
                    </a:extLst>
                  </p:cNvPr>
                  <p:cNvCxnSpPr>
                    <a:cxnSpLocks/>
                    <a:endCxn id="676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直接连接符 696">
                    <a:extLst>
                      <a:ext uri="{FF2B5EF4-FFF2-40B4-BE49-F238E27FC236}">
                        <a16:creationId xmlns:a16="http://schemas.microsoft.com/office/drawing/2014/main" id="{118953A5-3C8A-57D2-28F9-A73C6C2552EC}"/>
                      </a:ext>
                    </a:extLst>
                  </p:cNvPr>
                  <p:cNvCxnSpPr>
                    <a:cxnSpLocks/>
                    <a:endCxn id="677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直接连接符 697">
                    <a:extLst>
                      <a:ext uri="{FF2B5EF4-FFF2-40B4-BE49-F238E27FC236}">
                        <a16:creationId xmlns:a16="http://schemas.microsoft.com/office/drawing/2014/main" id="{44EC3077-B8BE-4F56-01FE-1599D4493B40}"/>
                      </a:ext>
                    </a:extLst>
                  </p:cNvPr>
                  <p:cNvCxnSpPr>
                    <a:cxnSpLocks/>
                    <a:endCxn id="678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直接连接符 698">
                    <a:extLst>
                      <a:ext uri="{FF2B5EF4-FFF2-40B4-BE49-F238E27FC236}">
                        <a16:creationId xmlns:a16="http://schemas.microsoft.com/office/drawing/2014/main" id="{DEC4F15A-7651-0036-0A22-A30B2DCE1704}"/>
                      </a:ext>
                    </a:extLst>
                  </p:cNvPr>
                  <p:cNvCxnSpPr>
                    <a:cxnSpLocks/>
                    <a:endCxn id="679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02" name="组合 701">
                <a:extLst>
                  <a:ext uri="{FF2B5EF4-FFF2-40B4-BE49-F238E27FC236}">
                    <a16:creationId xmlns:a16="http://schemas.microsoft.com/office/drawing/2014/main" id="{6CF260DF-8AB0-34ED-9C5A-7652810C9E20}"/>
                  </a:ext>
                </a:extLst>
              </p:cNvPr>
              <p:cNvGrpSpPr/>
              <p:nvPr/>
            </p:nvGrpSpPr>
            <p:grpSpPr>
              <a:xfrm>
                <a:off x="6173800" y="5593740"/>
                <a:ext cx="1133920" cy="902771"/>
                <a:chOff x="954190" y="4187922"/>
                <a:chExt cx="4497202" cy="2824653"/>
              </a:xfrm>
            </p:grpSpPr>
            <p:sp>
              <p:nvSpPr>
                <p:cNvPr id="703" name="文本框 702">
                  <a:extLst>
                    <a:ext uri="{FF2B5EF4-FFF2-40B4-BE49-F238E27FC236}">
                      <a16:creationId xmlns:a16="http://schemas.microsoft.com/office/drawing/2014/main" id="{29E2978D-E426-54C2-0CD1-9E09A1067555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04" name="组合 703">
                  <a:extLst>
                    <a:ext uri="{FF2B5EF4-FFF2-40B4-BE49-F238E27FC236}">
                      <a16:creationId xmlns:a16="http://schemas.microsoft.com/office/drawing/2014/main" id="{E5FDA866-4097-A7C8-8F5C-4C9E985112C4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705" name="任意多边形: 形状 704">
                    <a:extLst>
                      <a:ext uri="{FF2B5EF4-FFF2-40B4-BE49-F238E27FC236}">
                        <a16:creationId xmlns:a16="http://schemas.microsoft.com/office/drawing/2014/main" id="{83F4B1AA-588A-D25A-3125-1A3A08EC9563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706" name="组合 705">
                    <a:extLst>
                      <a:ext uri="{FF2B5EF4-FFF2-40B4-BE49-F238E27FC236}">
                        <a16:creationId xmlns:a16="http://schemas.microsoft.com/office/drawing/2014/main" id="{93A701F4-9D06-AA1C-7D3A-21D4D9D4E9DA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38" name="直接箭头连接符 737">
                      <a:extLst>
                        <a:ext uri="{FF2B5EF4-FFF2-40B4-BE49-F238E27FC236}">
                          <a16:creationId xmlns:a16="http://schemas.microsoft.com/office/drawing/2014/main" id="{4736BD4D-BCCC-0007-76AD-473F3758E2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直接箭头连接符 738">
                      <a:extLst>
                        <a:ext uri="{FF2B5EF4-FFF2-40B4-BE49-F238E27FC236}">
                          <a16:creationId xmlns:a16="http://schemas.microsoft.com/office/drawing/2014/main" id="{F243AC87-4EB8-1401-79D8-A9378C5E7A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7" name="文本框 706">
                    <a:extLst>
                      <a:ext uri="{FF2B5EF4-FFF2-40B4-BE49-F238E27FC236}">
                        <a16:creationId xmlns:a16="http://schemas.microsoft.com/office/drawing/2014/main" id="{80A8DF33-4AAA-60B4-13F2-D35AF02DBA57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8" name="椭圆 707">
                    <a:extLst>
                      <a:ext uri="{FF2B5EF4-FFF2-40B4-BE49-F238E27FC236}">
                        <a16:creationId xmlns:a16="http://schemas.microsoft.com/office/drawing/2014/main" id="{DD06E165-7269-DF7A-EB06-5E655EFC74A9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9" name="椭圆 708">
                    <a:extLst>
                      <a:ext uri="{FF2B5EF4-FFF2-40B4-BE49-F238E27FC236}">
                        <a16:creationId xmlns:a16="http://schemas.microsoft.com/office/drawing/2014/main" id="{F9E31987-D44A-9740-8270-17A6FD6FBE8D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0" name="椭圆 709">
                    <a:extLst>
                      <a:ext uri="{FF2B5EF4-FFF2-40B4-BE49-F238E27FC236}">
                        <a16:creationId xmlns:a16="http://schemas.microsoft.com/office/drawing/2014/main" id="{8F7A7105-0021-A730-A337-CD3DCE2BE22B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1" name="椭圆 710">
                    <a:extLst>
                      <a:ext uri="{FF2B5EF4-FFF2-40B4-BE49-F238E27FC236}">
                        <a16:creationId xmlns:a16="http://schemas.microsoft.com/office/drawing/2014/main" id="{B07A58DD-AF3B-DAE0-16B0-60E41792C6B6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2" name="椭圆 711">
                    <a:extLst>
                      <a:ext uri="{FF2B5EF4-FFF2-40B4-BE49-F238E27FC236}">
                        <a16:creationId xmlns:a16="http://schemas.microsoft.com/office/drawing/2014/main" id="{799B8CE0-FFDE-AFFE-ECDE-038C7B9213EE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3" name="椭圆 712">
                    <a:extLst>
                      <a:ext uri="{FF2B5EF4-FFF2-40B4-BE49-F238E27FC236}">
                        <a16:creationId xmlns:a16="http://schemas.microsoft.com/office/drawing/2014/main" id="{349FBACA-6173-CA9D-A652-C73A64E57249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4" name="椭圆 713">
                    <a:extLst>
                      <a:ext uri="{FF2B5EF4-FFF2-40B4-BE49-F238E27FC236}">
                        <a16:creationId xmlns:a16="http://schemas.microsoft.com/office/drawing/2014/main" id="{D3A04CEC-0ED6-3C7B-3768-D89F504E80A7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5" name="椭圆 714">
                    <a:extLst>
                      <a:ext uri="{FF2B5EF4-FFF2-40B4-BE49-F238E27FC236}">
                        <a16:creationId xmlns:a16="http://schemas.microsoft.com/office/drawing/2014/main" id="{54DD629F-B594-BB55-35AB-0D2E4B5D2023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6" name="椭圆 715">
                    <a:extLst>
                      <a:ext uri="{FF2B5EF4-FFF2-40B4-BE49-F238E27FC236}">
                        <a16:creationId xmlns:a16="http://schemas.microsoft.com/office/drawing/2014/main" id="{6378056C-926D-D470-5D39-A80EDAD68D4F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7" name="椭圆 716">
                    <a:extLst>
                      <a:ext uri="{FF2B5EF4-FFF2-40B4-BE49-F238E27FC236}">
                        <a16:creationId xmlns:a16="http://schemas.microsoft.com/office/drawing/2014/main" id="{8BEABE01-A34A-A352-0875-7CDB11253EE3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718" name="直接连接符 717">
                    <a:extLst>
                      <a:ext uri="{FF2B5EF4-FFF2-40B4-BE49-F238E27FC236}">
                        <a16:creationId xmlns:a16="http://schemas.microsoft.com/office/drawing/2014/main" id="{BE0BFC03-7ECA-09C0-9480-08AAB9B20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直接连接符 718">
                    <a:extLst>
                      <a:ext uri="{FF2B5EF4-FFF2-40B4-BE49-F238E27FC236}">
                        <a16:creationId xmlns:a16="http://schemas.microsoft.com/office/drawing/2014/main" id="{710E1E9F-A827-DED8-0B26-EA50CAE7F4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直接连接符 719">
                    <a:extLst>
                      <a:ext uri="{FF2B5EF4-FFF2-40B4-BE49-F238E27FC236}">
                        <a16:creationId xmlns:a16="http://schemas.microsoft.com/office/drawing/2014/main" id="{C61EDE76-E0A9-E487-75B2-60720FEED1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直接连接符 720">
                    <a:extLst>
                      <a:ext uri="{FF2B5EF4-FFF2-40B4-BE49-F238E27FC236}">
                        <a16:creationId xmlns:a16="http://schemas.microsoft.com/office/drawing/2014/main" id="{08C1EDBA-F73C-33B6-5E43-BEFF20CB1BD2}"/>
                      </a:ext>
                    </a:extLst>
                  </p:cNvPr>
                  <p:cNvCxnSpPr>
                    <a:cxnSpLocks/>
                    <a:endCxn id="709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直接连接符 721">
                    <a:extLst>
                      <a:ext uri="{FF2B5EF4-FFF2-40B4-BE49-F238E27FC236}">
                        <a16:creationId xmlns:a16="http://schemas.microsoft.com/office/drawing/2014/main" id="{46593A34-74E8-DA8C-5DCF-8B18A1A515FE}"/>
                      </a:ext>
                    </a:extLst>
                  </p:cNvPr>
                  <p:cNvCxnSpPr>
                    <a:cxnSpLocks/>
                    <a:endCxn id="708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直接连接符 722">
                    <a:extLst>
                      <a:ext uri="{FF2B5EF4-FFF2-40B4-BE49-F238E27FC236}">
                        <a16:creationId xmlns:a16="http://schemas.microsoft.com/office/drawing/2014/main" id="{E49E46C0-9CB4-7BAF-8E45-A4F8DAB2D124}"/>
                      </a:ext>
                    </a:extLst>
                  </p:cNvPr>
                  <p:cNvCxnSpPr>
                    <a:cxnSpLocks/>
                    <a:endCxn id="711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直接连接符 723">
                    <a:extLst>
                      <a:ext uri="{FF2B5EF4-FFF2-40B4-BE49-F238E27FC236}">
                        <a16:creationId xmlns:a16="http://schemas.microsoft.com/office/drawing/2014/main" id="{0F84683C-86CB-F10F-E116-F25797CFCE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直接连接符 724">
                    <a:extLst>
                      <a:ext uri="{FF2B5EF4-FFF2-40B4-BE49-F238E27FC236}">
                        <a16:creationId xmlns:a16="http://schemas.microsoft.com/office/drawing/2014/main" id="{0AD3BF01-E6ED-5DAA-7220-842AC2DBC050}"/>
                      </a:ext>
                    </a:extLst>
                  </p:cNvPr>
                  <p:cNvCxnSpPr>
                    <a:cxnSpLocks/>
                    <a:endCxn id="715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直接连接符 725">
                    <a:extLst>
                      <a:ext uri="{FF2B5EF4-FFF2-40B4-BE49-F238E27FC236}">
                        <a16:creationId xmlns:a16="http://schemas.microsoft.com/office/drawing/2014/main" id="{5B113CCB-C675-D788-36C9-96866C2AE97B}"/>
                      </a:ext>
                    </a:extLst>
                  </p:cNvPr>
                  <p:cNvCxnSpPr>
                    <a:cxnSpLocks/>
                    <a:endCxn id="716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直接连接符 726">
                    <a:extLst>
                      <a:ext uri="{FF2B5EF4-FFF2-40B4-BE49-F238E27FC236}">
                        <a16:creationId xmlns:a16="http://schemas.microsoft.com/office/drawing/2014/main" id="{7E46375D-44AD-509E-6A8B-1B186CDA36EF}"/>
                      </a:ext>
                    </a:extLst>
                  </p:cNvPr>
                  <p:cNvCxnSpPr>
                    <a:cxnSpLocks/>
                    <a:endCxn id="717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直接连接符 727">
                    <a:extLst>
                      <a:ext uri="{FF2B5EF4-FFF2-40B4-BE49-F238E27FC236}">
                        <a16:creationId xmlns:a16="http://schemas.microsoft.com/office/drawing/2014/main" id="{B636F700-EBB7-D4D7-797B-638146269B7C}"/>
                      </a:ext>
                    </a:extLst>
                  </p:cNvPr>
                  <p:cNvCxnSpPr>
                    <a:cxnSpLocks/>
                    <a:endCxn id="713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直接连接符 728">
                    <a:extLst>
                      <a:ext uri="{FF2B5EF4-FFF2-40B4-BE49-F238E27FC236}">
                        <a16:creationId xmlns:a16="http://schemas.microsoft.com/office/drawing/2014/main" id="{8D667D80-74C7-C48F-5758-E58ED3ACF8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直接连接符 729">
                    <a:extLst>
                      <a:ext uri="{FF2B5EF4-FFF2-40B4-BE49-F238E27FC236}">
                        <a16:creationId xmlns:a16="http://schemas.microsoft.com/office/drawing/2014/main" id="{C5922562-EB97-D46D-BD02-2388B284D6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直接连接符 730">
                    <a:extLst>
                      <a:ext uri="{FF2B5EF4-FFF2-40B4-BE49-F238E27FC236}">
                        <a16:creationId xmlns:a16="http://schemas.microsoft.com/office/drawing/2014/main" id="{6889B8F6-ADCF-C311-B71C-CC1D329A5B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直接连接符 731">
                    <a:extLst>
                      <a:ext uri="{FF2B5EF4-FFF2-40B4-BE49-F238E27FC236}">
                        <a16:creationId xmlns:a16="http://schemas.microsoft.com/office/drawing/2014/main" id="{55EFB75D-13E2-D998-EE83-A939F8A334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直接连接符 732">
                    <a:extLst>
                      <a:ext uri="{FF2B5EF4-FFF2-40B4-BE49-F238E27FC236}">
                        <a16:creationId xmlns:a16="http://schemas.microsoft.com/office/drawing/2014/main" id="{8C1E0159-D71E-22B6-48E2-CD97EACCE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直接连接符 733">
                    <a:extLst>
                      <a:ext uri="{FF2B5EF4-FFF2-40B4-BE49-F238E27FC236}">
                        <a16:creationId xmlns:a16="http://schemas.microsoft.com/office/drawing/2014/main" id="{1FEA78B6-FE6B-9E0C-94E4-A54425566669}"/>
                      </a:ext>
                    </a:extLst>
                  </p:cNvPr>
                  <p:cNvCxnSpPr>
                    <a:cxnSpLocks/>
                    <a:endCxn id="714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直接连接符 734">
                    <a:extLst>
                      <a:ext uri="{FF2B5EF4-FFF2-40B4-BE49-F238E27FC236}">
                        <a16:creationId xmlns:a16="http://schemas.microsoft.com/office/drawing/2014/main" id="{0BD3484D-FDC0-40C4-F287-D203789B7F15}"/>
                      </a:ext>
                    </a:extLst>
                  </p:cNvPr>
                  <p:cNvCxnSpPr>
                    <a:cxnSpLocks/>
                    <a:endCxn id="715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直接连接符 735">
                    <a:extLst>
                      <a:ext uri="{FF2B5EF4-FFF2-40B4-BE49-F238E27FC236}">
                        <a16:creationId xmlns:a16="http://schemas.microsoft.com/office/drawing/2014/main" id="{C24BEEC1-0935-834B-6CA7-29CCCDEB4C58}"/>
                      </a:ext>
                    </a:extLst>
                  </p:cNvPr>
                  <p:cNvCxnSpPr>
                    <a:cxnSpLocks/>
                    <a:endCxn id="716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直接连接符 736">
                    <a:extLst>
                      <a:ext uri="{FF2B5EF4-FFF2-40B4-BE49-F238E27FC236}">
                        <a16:creationId xmlns:a16="http://schemas.microsoft.com/office/drawing/2014/main" id="{87DBE5CC-F6D8-EDB4-966C-8249D343FA97}"/>
                      </a:ext>
                    </a:extLst>
                  </p:cNvPr>
                  <p:cNvCxnSpPr>
                    <a:cxnSpLocks/>
                    <a:endCxn id="717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43" name="左大括号 742">
              <a:extLst>
                <a:ext uri="{FF2B5EF4-FFF2-40B4-BE49-F238E27FC236}">
                  <a16:creationId xmlns:a16="http://schemas.microsoft.com/office/drawing/2014/main" id="{55447EEF-AF98-F2E2-D5AC-5E427952D1F1}"/>
                </a:ext>
              </a:extLst>
            </p:cNvPr>
            <p:cNvSpPr/>
            <p:nvPr/>
          </p:nvSpPr>
          <p:spPr>
            <a:xfrm>
              <a:off x="1009754" y="2897454"/>
              <a:ext cx="233457" cy="709843"/>
            </a:xfrm>
            <a:prstGeom prst="leftBrace">
              <a:avLst>
                <a:gd name="adj1" fmla="val 37346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EE397801-2C05-D6F7-FA38-B7D6B092E299}"/>
                </a:ext>
              </a:extLst>
            </p:cNvPr>
            <p:cNvSpPr/>
            <p:nvPr/>
          </p:nvSpPr>
          <p:spPr>
            <a:xfrm>
              <a:off x="624770" y="3268133"/>
              <a:ext cx="399697" cy="1591734"/>
            </a:xfrm>
            <a:custGeom>
              <a:avLst/>
              <a:gdLst>
                <a:gd name="connsiteX0" fmla="*/ 281163 w 399697"/>
                <a:gd name="connsiteY0" fmla="*/ 0 h 1591734"/>
                <a:gd name="connsiteX1" fmla="*/ 1763 w 399697"/>
                <a:gd name="connsiteY1" fmla="*/ 787400 h 1591734"/>
                <a:gd name="connsiteX2" fmla="*/ 399697 w 399697"/>
                <a:gd name="connsiteY2" fmla="*/ 1591734 h 15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97" h="1591734">
                  <a:moveTo>
                    <a:pt x="281163" y="0"/>
                  </a:moveTo>
                  <a:cubicBezTo>
                    <a:pt x="131585" y="261055"/>
                    <a:pt x="-17993" y="522111"/>
                    <a:pt x="1763" y="787400"/>
                  </a:cubicBezTo>
                  <a:cubicBezTo>
                    <a:pt x="21519" y="1052689"/>
                    <a:pt x="210608" y="1322211"/>
                    <a:pt x="399697" y="1591734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7CBEA797-3238-BEA0-B69F-8DE4ECF17904}"/>
                </a:ext>
              </a:extLst>
            </p:cNvPr>
            <p:cNvSpPr/>
            <p:nvPr/>
          </p:nvSpPr>
          <p:spPr>
            <a:xfrm>
              <a:off x="667825" y="4904292"/>
              <a:ext cx="399697" cy="1208062"/>
            </a:xfrm>
            <a:custGeom>
              <a:avLst/>
              <a:gdLst>
                <a:gd name="connsiteX0" fmla="*/ 281163 w 399697"/>
                <a:gd name="connsiteY0" fmla="*/ 0 h 1591734"/>
                <a:gd name="connsiteX1" fmla="*/ 1763 w 399697"/>
                <a:gd name="connsiteY1" fmla="*/ 787400 h 1591734"/>
                <a:gd name="connsiteX2" fmla="*/ 399697 w 399697"/>
                <a:gd name="connsiteY2" fmla="*/ 1591734 h 15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97" h="1591734">
                  <a:moveTo>
                    <a:pt x="281163" y="0"/>
                  </a:moveTo>
                  <a:cubicBezTo>
                    <a:pt x="131585" y="261055"/>
                    <a:pt x="-17993" y="522111"/>
                    <a:pt x="1763" y="787400"/>
                  </a:cubicBezTo>
                  <a:cubicBezTo>
                    <a:pt x="21519" y="1052689"/>
                    <a:pt x="210608" y="1322211"/>
                    <a:pt x="399697" y="1591734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文本框 745">
              <a:extLst>
                <a:ext uri="{FF2B5EF4-FFF2-40B4-BE49-F238E27FC236}">
                  <a16:creationId xmlns:a16="http://schemas.microsoft.com/office/drawing/2014/main" id="{5F3D4426-397A-4621-C6FF-88F668AB39D0}"/>
                </a:ext>
              </a:extLst>
            </p:cNvPr>
            <p:cNvSpPr txBox="1"/>
            <p:nvPr/>
          </p:nvSpPr>
          <p:spPr>
            <a:xfrm>
              <a:off x="658535" y="4126289"/>
              <a:ext cx="185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电压波形内插</a:t>
              </a:r>
            </a:p>
          </p:txBody>
        </p:sp>
        <p:sp>
          <p:nvSpPr>
            <p:cNvPr id="747" name="文本框 746">
              <a:extLst>
                <a:ext uri="{FF2B5EF4-FFF2-40B4-BE49-F238E27FC236}">
                  <a16:creationId xmlns:a16="http://schemas.microsoft.com/office/drawing/2014/main" id="{A445B848-08F9-1655-1600-B2CDD7212935}"/>
                </a:ext>
              </a:extLst>
            </p:cNvPr>
            <p:cNvSpPr txBox="1"/>
            <p:nvPr/>
          </p:nvSpPr>
          <p:spPr>
            <a:xfrm>
              <a:off x="615217" y="5286938"/>
              <a:ext cx="2255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求电流波形查找表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文本框 748">
                <a:extLst>
                  <a:ext uri="{FF2B5EF4-FFF2-40B4-BE49-F238E27FC236}">
                    <a16:creationId xmlns:a16="http://schemas.microsoft.com/office/drawing/2014/main" id="{F1460F8C-C465-EAA6-BF1A-8C88E6D5183A}"/>
                  </a:ext>
                </a:extLst>
              </p:cNvPr>
              <p:cNvSpPr txBox="1"/>
              <p:nvPr/>
            </p:nvSpPr>
            <p:spPr>
              <a:xfrm>
                <a:off x="1001354" y="4279692"/>
                <a:ext cx="2238814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49" name="文本框 748">
                <a:extLst>
                  <a:ext uri="{FF2B5EF4-FFF2-40B4-BE49-F238E27FC236}">
                    <a16:creationId xmlns:a16="http://schemas.microsoft.com/office/drawing/2014/main" id="{F1460F8C-C465-EAA6-BF1A-8C88E6D51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54" y="4279692"/>
                <a:ext cx="2238814" cy="501356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48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70CFC7-9006-40D4-030A-C7F842CE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1CE0E67-82CE-38FC-16BD-23C58B41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ccsd</a:t>
            </a:r>
            <a:r>
              <a:rPr lang="en-US" altLang="zh-CN" dirty="0"/>
              <a:t> flow ——cell delay</a:t>
            </a:r>
            <a:r>
              <a:rPr lang="zh-CN" altLang="en-US" dirty="0"/>
              <a:t>计算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CDF296D-E5CA-DFB8-9441-46F601C2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6" y="1230748"/>
            <a:ext cx="5787855" cy="165873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zh-CN" altLang="en-US" sz="1400" dirty="0"/>
              <a:t>求解</a:t>
            </a:r>
            <a:r>
              <a:rPr lang="en-US" altLang="zh-CN" sz="1400" dirty="0" err="1"/>
              <a:t>ceff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lvl="1"/>
            <a:r>
              <a:rPr lang="en-US" altLang="zh-CN" sz="1400" dirty="0"/>
              <a:t>output trans</a:t>
            </a:r>
            <a:r>
              <a:rPr lang="zh-CN" altLang="en-US" sz="1400" dirty="0"/>
              <a:t>预估：</a:t>
            </a:r>
            <a:r>
              <a:rPr lang="zh-CN" altLang="en-US" sz="1400" b="0" dirty="0"/>
              <a:t>根据</a:t>
            </a:r>
            <a:r>
              <a:rPr lang="en-US" altLang="zh-CN" sz="1400" b="0" dirty="0"/>
              <a:t>input trans</a:t>
            </a:r>
            <a:r>
              <a:rPr lang="zh-CN" altLang="en-US" sz="1400" b="0" dirty="0"/>
              <a:t>和</a:t>
            </a:r>
            <a:r>
              <a:rPr lang="en-US" altLang="zh-CN" sz="1400" b="0" dirty="0"/>
              <a:t>lump cap</a:t>
            </a:r>
            <a:r>
              <a:rPr lang="zh-CN" altLang="en-US" sz="1400" b="0" dirty="0"/>
              <a:t>查</a:t>
            </a:r>
            <a:r>
              <a:rPr lang="en-US" altLang="zh-CN" sz="1400" b="0" dirty="0"/>
              <a:t>NLDM</a:t>
            </a:r>
            <a:r>
              <a:rPr lang="zh-CN" altLang="en-US" sz="1400" b="0" dirty="0"/>
              <a:t>表得到</a:t>
            </a:r>
            <a:r>
              <a:rPr lang="en-US" altLang="zh-CN" sz="1400" b="0" dirty="0"/>
              <a:t>output trans</a:t>
            </a:r>
          </a:p>
          <a:p>
            <a:pPr lvl="1"/>
            <a:r>
              <a:rPr lang="zh-CN" altLang="en-US" sz="1400" dirty="0"/>
              <a:t>根据公式计算</a:t>
            </a:r>
            <a:r>
              <a:rPr lang="en-US" altLang="zh-CN" sz="1400" dirty="0" err="1"/>
              <a:t>ceff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 marL="342900" indent="-342900">
              <a:lnSpc>
                <a:spcPct val="110000"/>
              </a:lnSpc>
              <a:buFont typeface="+mj-lt"/>
              <a:buAutoNum type="arabicPeriod" startAt="4"/>
            </a:pPr>
            <a:r>
              <a:rPr lang="zh-CN" altLang="en-US" sz="1400" dirty="0"/>
              <a:t>电压电流初值确定（</a:t>
            </a:r>
            <a:r>
              <a:rPr lang="en-US" altLang="zh-CN" sz="1400" dirty="0"/>
              <a:t>cap</a:t>
            </a:r>
            <a:r>
              <a:rPr lang="zh-CN" altLang="en-US" sz="1400" dirty="0"/>
              <a:t>内插）：</a:t>
            </a:r>
            <a:r>
              <a:rPr lang="zh-CN" altLang="en-US" sz="1400" b="0" dirty="0"/>
              <a:t>以</a:t>
            </a:r>
            <a:r>
              <a:rPr lang="en-US" altLang="zh-CN" sz="1400" b="0" dirty="0" err="1"/>
              <a:t>ceff</a:t>
            </a:r>
            <a:r>
              <a:rPr lang="zh-CN" altLang="en-US" sz="1400" b="0" dirty="0"/>
              <a:t>确定查找表的上下边界，并内插，计算</a:t>
            </a:r>
            <a:r>
              <a:rPr lang="en-US" altLang="zh-CN" sz="1400" b="0" dirty="0"/>
              <a:t>0</a:t>
            </a:r>
            <a:r>
              <a:rPr lang="zh-CN" altLang="en-US" sz="1400" b="0" dirty="0"/>
              <a:t>和</a:t>
            </a:r>
            <a:r>
              <a:rPr lang="en-US" altLang="zh-CN" sz="1400" b="0" dirty="0"/>
              <a:t>0.5%vdd</a:t>
            </a:r>
            <a:r>
              <a:rPr lang="zh-CN" altLang="en-US" sz="1400" b="0" dirty="0"/>
              <a:t>的</a:t>
            </a:r>
            <a:r>
              <a:rPr lang="en-US" altLang="zh-CN" sz="1400" b="0" dirty="0"/>
              <a:t>time</a:t>
            </a:r>
            <a:r>
              <a:rPr lang="zh-CN" altLang="en-US" sz="1400" b="0" dirty="0"/>
              <a:t>和</a:t>
            </a:r>
            <a:r>
              <a:rPr lang="en-US" altLang="zh-CN" sz="1400" b="0" dirty="0" err="1"/>
              <a:t>curr</a:t>
            </a:r>
            <a:r>
              <a:rPr lang="zh-CN" altLang="en-US" sz="1400" b="0" dirty="0"/>
              <a:t>（</a:t>
            </a:r>
            <a:r>
              <a:rPr lang="en-US" altLang="zh-CN" sz="1400" b="0" dirty="0"/>
              <a:t>rise</a:t>
            </a:r>
            <a:r>
              <a:rPr lang="zh-CN" altLang="en-US" sz="1400" b="0" dirty="0"/>
              <a:t>为例），得到</a:t>
            </a:r>
            <a:r>
              <a:rPr lang="en-US" altLang="zh-CN" sz="1400" b="0" dirty="0"/>
              <a:t>driver voltage wave</a:t>
            </a:r>
            <a:r>
              <a:rPr lang="zh-CN" altLang="en-US" sz="1400" b="0" dirty="0"/>
              <a:t>和</a:t>
            </a:r>
            <a:r>
              <a:rPr lang="en-US" altLang="zh-CN" sz="1400" b="0" dirty="0"/>
              <a:t>current wave</a:t>
            </a:r>
            <a:r>
              <a:rPr lang="zh-CN" altLang="en-US" sz="1400" b="0" dirty="0">
                <a:solidFill>
                  <a:srgbClr val="FF0000"/>
                </a:solidFill>
              </a:rPr>
              <a:t>前两个点</a:t>
            </a:r>
            <a:endParaRPr lang="en-US" altLang="zh-CN" sz="14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D9C10B9-9C37-3284-F022-3BD348C89D2F}"/>
                  </a:ext>
                </a:extLst>
              </p:cNvPr>
              <p:cNvSpPr txBox="1"/>
              <p:nvPr/>
            </p:nvSpPr>
            <p:spPr>
              <a:xfrm>
                <a:off x="2700055" y="1643764"/>
                <a:ext cx="3750734" cy="51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𝒆𝒇𝒇</m:t>
                          </m:r>
                        </m:sub>
                      </m:sSub>
                      <m:r>
                        <a:rPr lang="en-US" altLang="zh-CN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𝒏𝒆𝒂𝒓</m:t>
                          </m:r>
                        </m:sub>
                      </m:sSub>
                      <m:r>
                        <a:rPr lang="en-US" altLang="zh-CN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𝒇𝒂𝒓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sSub>
                                <m:sSubPr>
                                  <m:ctrlP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𝒇𝒂𝒓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altLang="zh-CN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12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𝒇𝒂𝒓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D9C10B9-9C37-3284-F022-3BD348C89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55" y="1643764"/>
                <a:ext cx="3750734" cy="517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6" name="组合 515">
            <a:extLst>
              <a:ext uri="{FF2B5EF4-FFF2-40B4-BE49-F238E27FC236}">
                <a16:creationId xmlns:a16="http://schemas.microsoft.com/office/drawing/2014/main" id="{8FC627E7-70E0-367B-7A33-284B78C002F8}"/>
              </a:ext>
            </a:extLst>
          </p:cNvPr>
          <p:cNvGrpSpPr/>
          <p:nvPr/>
        </p:nvGrpSpPr>
        <p:grpSpPr>
          <a:xfrm>
            <a:off x="-8205" y="3610037"/>
            <a:ext cx="6320545" cy="2434618"/>
            <a:chOff x="546838" y="3192634"/>
            <a:chExt cx="6320545" cy="2434618"/>
          </a:xfrm>
        </p:grpSpPr>
        <p:graphicFrame>
          <p:nvGraphicFramePr>
            <p:cNvPr id="11" name="表格 155">
              <a:extLst>
                <a:ext uri="{FF2B5EF4-FFF2-40B4-BE49-F238E27FC236}">
                  <a16:creationId xmlns:a16="http://schemas.microsoft.com/office/drawing/2014/main" id="{8C8F2394-B194-9A74-DE6F-1F354915B0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834479" y="3618164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</a:tbl>
            </a:graphicData>
          </a:graphic>
        </p:graphicFrame>
        <p:graphicFrame>
          <p:nvGraphicFramePr>
            <p:cNvPr id="12" name="表格 155">
              <a:extLst>
                <a:ext uri="{FF2B5EF4-FFF2-40B4-BE49-F238E27FC236}">
                  <a16:creationId xmlns:a16="http://schemas.microsoft.com/office/drawing/2014/main" id="{2D26445C-E945-CE08-5E78-F791ACEE01B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835267" y="4793995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>
                    <a:extLst>
                      <a:ext uri="{9D8B030D-6E8A-4147-A177-3AD203B41FA5}">
                        <a16:colId xmlns:a16="http://schemas.microsoft.com/office/drawing/2014/main" val="615187026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2208228909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3161518517"/>
                      </a:ext>
                    </a:extLst>
                  </a:gridCol>
                  <a:gridCol w="1258029">
                    <a:extLst>
                      <a:ext uri="{9D8B030D-6E8A-4147-A177-3AD203B41FA5}">
                        <a16:colId xmlns:a16="http://schemas.microsoft.com/office/drawing/2014/main" val="1352266235"/>
                      </a:ext>
                    </a:extLst>
                  </a:gridCol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952548157"/>
                    </a:ext>
                  </a:extLst>
                </a:tr>
              </a:tbl>
            </a:graphicData>
          </a:graphic>
        </p:graphicFrame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1752DFC-C37B-BF5B-09D3-9BCE37F1F587}"/>
                </a:ext>
              </a:extLst>
            </p:cNvPr>
            <p:cNvGrpSpPr/>
            <p:nvPr/>
          </p:nvGrpSpPr>
          <p:grpSpPr>
            <a:xfrm>
              <a:off x="1961152" y="3606910"/>
              <a:ext cx="1044761" cy="819399"/>
              <a:chOff x="9067027" y="2378654"/>
              <a:chExt cx="2479209" cy="2314379"/>
            </a:xfrm>
          </p:grpSpPr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3EA1C3DB-DC6D-6845-5990-5DCC5C819D18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035FFD60-63B5-F256-5F45-FD8303C36DF6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75" name="组合 274">
                <a:extLst>
                  <a:ext uri="{FF2B5EF4-FFF2-40B4-BE49-F238E27FC236}">
                    <a16:creationId xmlns:a16="http://schemas.microsoft.com/office/drawing/2014/main" id="{BB9EB132-09C4-065C-FF06-23B87ED3F1A1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98" name="直接箭头连接符 297">
                  <a:extLst>
                    <a:ext uri="{FF2B5EF4-FFF2-40B4-BE49-F238E27FC236}">
                      <a16:creationId xmlns:a16="http://schemas.microsoft.com/office/drawing/2014/main" id="{E602A92D-9B3E-DAF0-8F5A-909CDF9A8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接箭头连接符 298">
                  <a:extLst>
                    <a:ext uri="{FF2B5EF4-FFF2-40B4-BE49-F238E27FC236}">
                      <a16:creationId xmlns:a16="http://schemas.microsoft.com/office/drawing/2014/main" id="{AAE62E65-AA3F-EAB3-C555-0E5D8242C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F57D0665-8B5C-B55D-C321-81E7767F91E6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E5D632C7-EB02-C026-5817-2E22393F5A61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F739B513-CEC1-6ADA-9B2D-84B89DEA65DE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BC805FC7-F232-23E8-47DE-9EBA8118E058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DFE40A8D-4F29-5357-6631-1C1961E64878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4BF3D95B-0FC6-FC42-EBEA-3BEFDFC98066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01DCFB4D-7D6F-0A9D-AC01-EE751045DDBF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DEC86221-56DF-D6B4-8C3E-AE49D119C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>
                <a:extLst>
                  <a:ext uri="{FF2B5EF4-FFF2-40B4-BE49-F238E27FC236}">
                    <a16:creationId xmlns:a16="http://schemas.microsoft.com/office/drawing/2014/main" id="{F726BE9E-74AD-0FB4-0C1D-E96EBCD3D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>
                <a:extLst>
                  <a:ext uri="{FF2B5EF4-FFF2-40B4-BE49-F238E27FC236}">
                    <a16:creationId xmlns:a16="http://schemas.microsoft.com/office/drawing/2014/main" id="{4AF04876-D655-C0CF-392D-903ADBB6E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3F9EA5DF-CD9F-1C2C-923A-7D61E48A62C8}"/>
                  </a:ext>
                </a:extLst>
              </p:cNvPr>
              <p:cNvCxnSpPr>
                <a:cxnSpLocks/>
                <a:endCxn id="27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>
                <a:extLst>
                  <a:ext uri="{FF2B5EF4-FFF2-40B4-BE49-F238E27FC236}">
                    <a16:creationId xmlns:a16="http://schemas.microsoft.com/office/drawing/2014/main" id="{4150E01B-B9EF-DB67-6ECA-943856056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3FB78DA5-1360-57CC-FFFA-F5A0BE4DE85B}"/>
                  </a:ext>
                </a:extLst>
              </p:cNvPr>
              <p:cNvCxnSpPr>
                <a:cxnSpLocks/>
                <a:endCxn id="28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D8849C3-024B-CCFD-358D-D9E3B25112F6}"/>
                  </a:ext>
                </a:extLst>
              </p:cNvPr>
              <p:cNvCxnSpPr>
                <a:cxnSpLocks/>
                <a:endCxn id="28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DDD6FBE9-B11E-66C5-8BBA-A029A3F3C1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3E2AF54-AC2F-509A-7998-89391D00F4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393B3897-0DF9-DDBA-9ACC-3ADCB2437F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8AF63540-1537-5ACD-C27A-80985AEE7D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A27F76CC-22DA-3251-34F4-F074B1A943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48FB6300-EAED-F8D2-276D-7A88DF830124}"/>
                  </a:ext>
                </a:extLst>
              </p:cNvPr>
              <p:cNvCxnSpPr>
                <a:cxnSpLocks/>
                <a:endCxn id="29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B0297816-106E-DFA8-FFF2-2E639651969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BF4721A4-E2BF-0B3E-D559-F6A2D9CAB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BF67C91-AF12-A7AB-9F81-38A2E2987421}"/>
                </a:ext>
              </a:extLst>
            </p:cNvPr>
            <p:cNvGrpSpPr/>
            <p:nvPr/>
          </p:nvGrpSpPr>
          <p:grpSpPr>
            <a:xfrm>
              <a:off x="3251884" y="3587052"/>
              <a:ext cx="1044761" cy="819399"/>
              <a:chOff x="9067027" y="2378654"/>
              <a:chExt cx="2479209" cy="2314379"/>
            </a:xfrm>
          </p:grpSpPr>
          <p:sp>
            <p:nvSpPr>
              <p:cNvPr id="246" name="文本框 245">
                <a:extLst>
                  <a:ext uri="{FF2B5EF4-FFF2-40B4-BE49-F238E27FC236}">
                    <a16:creationId xmlns:a16="http://schemas.microsoft.com/office/drawing/2014/main" id="{3B507465-E29D-0482-9BE6-2734ECB05F3B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7BBC0329-C59F-54D8-59F9-F8E61BED3E51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44CEA2A6-87CC-9623-B2FA-4B935B687BD8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71" name="直接箭头连接符 270">
                  <a:extLst>
                    <a:ext uri="{FF2B5EF4-FFF2-40B4-BE49-F238E27FC236}">
                      <a16:creationId xmlns:a16="http://schemas.microsoft.com/office/drawing/2014/main" id="{DD7A6439-14E0-BB81-2E9F-EF288BE39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箭头连接符 271">
                  <a:extLst>
                    <a:ext uri="{FF2B5EF4-FFF2-40B4-BE49-F238E27FC236}">
                      <a16:creationId xmlns:a16="http://schemas.microsoft.com/office/drawing/2014/main" id="{56D15EB2-82B8-26C2-7038-771F2A395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87644A58-FAA2-4616-442B-5F6C36627F36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F2C177D3-4883-D832-77C6-591F564F37CB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ED59439F-703B-38A3-DCE4-7F01A8E8E67B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2532FFA3-CA59-2063-94FF-5C7FD78A12A7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5326A2A7-31AD-C34F-A706-FC674132A445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E1DC1C17-1BA5-38E3-AC50-E6532B033936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26FB685E-62E3-C4F3-35CA-75B6150512BF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CA3701BE-6A2D-5BB6-1545-0BC8F1D8F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993D93B6-8DB8-C950-D860-EE87FA0A8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373DFFE1-DC7F-0D3C-6367-11BC502C2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3E9CF2CC-6F13-486B-79D3-38418B91091C}"/>
                  </a:ext>
                </a:extLst>
              </p:cNvPr>
              <p:cNvCxnSpPr>
                <a:cxnSpLocks/>
                <a:endCxn id="251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AF549915-C8DA-B33C-C9EB-FFE774D49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70406D62-2D89-A158-5697-6124149F04FE}"/>
                  </a:ext>
                </a:extLst>
              </p:cNvPr>
              <p:cNvCxnSpPr>
                <a:cxnSpLocks/>
                <a:endCxn id="253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61FE4DD6-B2C8-12E8-CC4D-DCF9F110A891}"/>
                  </a:ext>
                </a:extLst>
              </p:cNvPr>
              <p:cNvCxnSpPr>
                <a:cxnSpLocks/>
                <a:endCxn id="255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362E6666-67D6-645B-FB21-87AA3C3D91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09ED7E91-2E13-FC88-E751-F5F5039A8D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68DACCC1-BB30-97B6-132A-1E192F1669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7659D3E4-75BD-42D5-4F23-6F8B2CEA91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4BBBE770-2D36-B62E-23A1-13014F6B3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3646983C-10ED-CFB0-92CE-E9A9D55978B0}"/>
                  </a:ext>
                </a:extLst>
              </p:cNvPr>
              <p:cNvCxnSpPr>
                <a:cxnSpLocks/>
                <a:endCxn id="269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D5BB99C3-D859-2BEF-83FC-99A664C1E9EB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DC46C48A-5B71-D434-768A-6952EA30AC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155AC01-3EFE-8736-12D9-3CB5D912C0D2}"/>
                </a:ext>
              </a:extLst>
            </p:cNvPr>
            <p:cNvGrpSpPr/>
            <p:nvPr/>
          </p:nvGrpSpPr>
          <p:grpSpPr>
            <a:xfrm>
              <a:off x="4540686" y="3586026"/>
              <a:ext cx="1044761" cy="819399"/>
              <a:chOff x="9067027" y="2378654"/>
              <a:chExt cx="2479209" cy="2314379"/>
            </a:xfrm>
          </p:grpSpPr>
          <p:sp>
            <p:nvSpPr>
              <p:cNvPr id="219" name="文本框 218">
                <a:extLst>
                  <a:ext uri="{FF2B5EF4-FFF2-40B4-BE49-F238E27FC236}">
                    <a16:creationId xmlns:a16="http://schemas.microsoft.com/office/drawing/2014/main" id="{1D4C3CA3-3DC4-ADF9-B802-02A938C037FE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F0D54949-C42F-790D-E319-95951DF715E9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DA2301D6-7AB2-DE5D-DCCE-B03D1B35B70E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44" name="直接箭头连接符 243">
                  <a:extLst>
                    <a:ext uri="{FF2B5EF4-FFF2-40B4-BE49-F238E27FC236}">
                      <a16:creationId xmlns:a16="http://schemas.microsoft.com/office/drawing/2014/main" id="{31A9CE92-A287-00FC-B5F9-8DFEF82D8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箭头连接符 244">
                  <a:extLst>
                    <a:ext uri="{FF2B5EF4-FFF2-40B4-BE49-F238E27FC236}">
                      <a16:creationId xmlns:a16="http://schemas.microsoft.com/office/drawing/2014/main" id="{8AEDFEA6-52F2-3D5A-5061-13D73F121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2" name="文本框 221">
                <a:extLst>
                  <a:ext uri="{FF2B5EF4-FFF2-40B4-BE49-F238E27FC236}">
                    <a16:creationId xmlns:a16="http://schemas.microsoft.com/office/drawing/2014/main" id="{292CC387-6FAC-96E6-B1C6-FB9D48C33CA4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12B3DDD6-67D6-013C-E052-D29BE3E6F040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0E6F8C3C-4514-E460-B142-220E2246E364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E8A03732-73FA-8EB5-146A-81AB3F37D522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E7B8B3F1-D2F0-E253-CAAB-6C080D877D3F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363B1CF2-1284-B7D6-6AC6-1586EC18FA77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811B2F12-221A-4730-7B61-18290F3B7197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4D98AFE5-CC89-86AC-47B3-62D14B026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BCA3A68A-EFC7-A078-804A-998B4BF86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F4384B48-DF96-8500-D4C5-E6C6EF3FC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8002DB78-2E73-E217-4A47-86B538576E64}"/>
                  </a:ext>
                </a:extLst>
              </p:cNvPr>
              <p:cNvCxnSpPr>
                <a:cxnSpLocks/>
                <a:endCxn id="22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FD7AB9B7-80F3-EA8B-1487-FC505A9A22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1B6EFD40-A2C5-C607-8346-2905EEC0442F}"/>
                  </a:ext>
                </a:extLst>
              </p:cNvPr>
              <p:cNvCxnSpPr>
                <a:cxnSpLocks/>
                <a:endCxn id="22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29187BD1-E367-F213-9B15-31EFC5607511}"/>
                  </a:ext>
                </a:extLst>
              </p:cNvPr>
              <p:cNvCxnSpPr>
                <a:cxnSpLocks/>
                <a:endCxn id="22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4D83A6EB-E3A8-2683-AD98-5689162B0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DE131FA7-A521-F47C-E09E-864C4172F2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B6B64F9A-C01A-6F0C-9828-6C958E8A2B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E71E4801-7798-FC2F-9F93-C516F1785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0D78D36E-DC3E-B4D7-F2A7-14C7AB86EF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9FE09769-3EB9-98D7-9136-03CB9EABA1AA}"/>
                  </a:ext>
                </a:extLst>
              </p:cNvPr>
              <p:cNvCxnSpPr>
                <a:cxnSpLocks/>
                <a:endCxn id="24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7E020654-ECFB-17D7-6B8A-4040AB7C12C2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9F52FB86-56CD-9909-8F3C-8B8F93C36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9F98846-2169-854C-4422-295CF2F07FAB}"/>
                </a:ext>
              </a:extLst>
            </p:cNvPr>
            <p:cNvGrpSpPr/>
            <p:nvPr/>
          </p:nvGrpSpPr>
          <p:grpSpPr>
            <a:xfrm>
              <a:off x="5821832" y="3604010"/>
              <a:ext cx="1044761" cy="819399"/>
              <a:chOff x="9067027" y="2378654"/>
              <a:chExt cx="2479209" cy="2314379"/>
            </a:xfrm>
          </p:grpSpPr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BBC8B08E-2F03-C869-867E-635CB711EFC4}"/>
                  </a:ext>
                </a:extLst>
              </p:cNvPr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B58FF13C-7265-0C2F-A5E6-A8FA1138AF4C}"/>
                  </a:ext>
                </a:extLst>
              </p:cNvPr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" fmla="*/ 0 w 248542"/>
                  <a:gd name="connsiteY0" fmla="*/ 57467 h 720971"/>
                  <a:gd name="connsiteX1" fmla="*/ 88900 w 248542"/>
                  <a:gd name="connsiteY1" fmla="*/ 717867 h 720971"/>
                  <a:gd name="connsiteX2" fmla="*/ 248542 w 248542"/>
                  <a:gd name="connsiteY2" fmla="*/ 0 h 720971"/>
                  <a:gd name="connsiteX0" fmla="*/ 0 w 256251"/>
                  <a:gd name="connsiteY0" fmla="*/ 0 h 736636"/>
                  <a:gd name="connsiteX1" fmla="*/ 96609 w 256251"/>
                  <a:gd name="connsiteY1" fmla="*/ 733533 h 736636"/>
                  <a:gd name="connsiteX2" fmla="*/ 256251 w 256251"/>
                  <a:gd name="connsiteY2" fmla="*/ 15666 h 736636"/>
                  <a:gd name="connsiteX0" fmla="*/ 0 w 256251"/>
                  <a:gd name="connsiteY0" fmla="*/ 0 h 659087"/>
                  <a:gd name="connsiteX1" fmla="*/ 113312 w 256251"/>
                  <a:gd name="connsiteY1" fmla="*/ 655523 h 659087"/>
                  <a:gd name="connsiteX2" fmla="*/ 256251 w 256251"/>
                  <a:gd name="connsiteY2" fmla="*/ 15666 h 659087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3"/>
                  <a:gd name="connsiteX1" fmla="*/ 113312 w 256251"/>
                  <a:gd name="connsiteY1" fmla="*/ 655523 h 655523"/>
                  <a:gd name="connsiteX2" fmla="*/ 256251 w 256251"/>
                  <a:gd name="connsiteY2" fmla="*/ 15666 h 655523"/>
                  <a:gd name="connsiteX0" fmla="*/ 0 w 256251"/>
                  <a:gd name="connsiteY0" fmla="*/ 0 h 655525"/>
                  <a:gd name="connsiteX1" fmla="*/ 113312 w 256251"/>
                  <a:gd name="connsiteY1" fmla="*/ 655523 h 655525"/>
                  <a:gd name="connsiteX2" fmla="*/ 256251 w 256251"/>
                  <a:gd name="connsiteY2" fmla="*/ 15666 h 655525"/>
                  <a:gd name="connsiteX0" fmla="*/ 0 w 256251"/>
                  <a:gd name="connsiteY0" fmla="*/ 0 h 655748"/>
                  <a:gd name="connsiteX1" fmla="*/ 113312 w 256251"/>
                  <a:gd name="connsiteY1" fmla="*/ 655523 h 655748"/>
                  <a:gd name="connsiteX2" fmla="*/ 256251 w 256251"/>
                  <a:gd name="connsiteY2" fmla="*/ 15666 h 655748"/>
                  <a:gd name="connsiteX0" fmla="*/ 0 w 278094"/>
                  <a:gd name="connsiteY0" fmla="*/ 0 h 655748"/>
                  <a:gd name="connsiteX1" fmla="*/ 135155 w 278094"/>
                  <a:gd name="connsiteY1" fmla="*/ 655523 h 655748"/>
                  <a:gd name="connsiteX2" fmla="*/ 278094 w 278094"/>
                  <a:gd name="connsiteY2" fmla="*/ 15666 h 655748"/>
                  <a:gd name="connsiteX0" fmla="*/ 0 w 278094"/>
                  <a:gd name="connsiteY0" fmla="*/ 0 h 655743"/>
                  <a:gd name="connsiteX1" fmla="*/ 135155 w 278094"/>
                  <a:gd name="connsiteY1" fmla="*/ 655523 h 655743"/>
                  <a:gd name="connsiteX2" fmla="*/ 278094 w 278094"/>
                  <a:gd name="connsiteY2" fmla="*/ 15666 h 655743"/>
                  <a:gd name="connsiteX0" fmla="*/ 0 w 279058"/>
                  <a:gd name="connsiteY0" fmla="*/ 0 h 655745"/>
                  <a:gd name="connsiteX1" fmla="*/ 135155 w 279058"/>
                  <a:gd name="connsiteY1" fmla="*/ 655523 h 655745"/>
                  <a:gd name="connsiteX2" fmla="*/ 279058 w 279058"/>
                  <a:gd name="connsiteY2" fmla="*/ 4696 h 655745"/>
                  <a:gd name="connsiteX0" fmla="*/ 0 w 279058"/>
                  <a:gd name="connsiteY0" fmla="*/ 0 h 655743"/>
                  <a:gd name="connsiteX1" fmla="*/ 135155 w 279058"/>
                  <a:gd name="connsiteY1" fmla="*/ 655523 h 655743"/>
                  <a:gd name="connsiteX2" fmla="*/ 279058 w 279058"/>
                  <a:gd name="connsiteY2" fmla="*/ 4696 h 65574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79058"/>
                  <a:gd name="connsiteY0" fmla="*/ 0 h 655523"/>
                  <a:gd name="connsiteX1" fmla="*/ 135155 w 279058"/>
                  <a:gd name="connsiteY1" fmla="*/ 655523 h 655523"/>
                  <a:gd name="connsiteX2" fmla="*/ 279058 w 279058"/>
                  <a:gd name="connsiteY2" fmla="*/ 4696 h 655523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0827"/>
                  <a:gd name="connsiteX1" fmla="*/ 139985 w 283888"/>
                  <a:gd name="connsiteY1" fmla="*/ 650827 h 650827"/>
                  <a:gd name="connsiteX2" fmla="*/ 283888 w 283888"/>
                  <a:gd name="connsiteY2" fmla="*/ 0 h 650827"/>
                  <a:gd name="connsiteX0" fmla="*/ 0 w 283888"/>
                  <a:gd name="connsiteY0" fmla="*/ 110263 h 654208"/>
                  <a:gd name="connsiteX1" fmla="*/ 149041 w 283888"/>
                  <a:gd name="connsiteY1" fmla="*/ 654208 h 654208"/>
                  <a:gd name="connsiteX2" fmla="*/ 283888 w 283888"/>
                  <a:gd name="connsiteY2" fmla="*/ 0 h 654208"/>
                  <a:gd name="connsiteX0" fmla="*/ 0 w 320715"/>
                  <a:gd name="connsiteY0" fmla="*/ 113644 h 654208"/>
                  <a:gd name="connsiteX1" fmla="*/ 185868 w 320715"/>
                  <a:gd name="connsiteY1" fmla="*/ 654208 h 654208"/>
                  <a:gd name="connsiteX2" fmla="*/ 320715 w 320715"/>
                  <a:gd name="connsiteY2" fmla="*/ 0 h 654208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320715"/>
                  <a:gd name="connsiteY0" fmla="*/ 113644 h 745500"/>
                  <a:gd name="connsiteX1" fmla="*/ 191301 w 320715"/>
                  <a:gd name="connsiteY1" fmla="*/ 745500 h 745500"/>
                  <a:gd name="connsiteX2" fmla="*/ 320715 w 320715"/>
                  <a:gd name="connsiteY2" fmla="*/ 0 h 745500"/>
                  <a:gd name="connsiteX0" fmla="*/ 0 w 267258"/>
                  <a:gd name="connsiteY0" fmla="*/ 728756 h 745500"/>
                  <a:gd name="connsiteX1" fmla="*/ 137844 w 267258"/>
                  <a:gd name="connsiteY1" fmla="*/ 745500 h 745500"/>
                  <a:gd name="connsiteX2" fmla="*/ 267258 w 267258"/>
                  <a:gd name="connsiteY2" fmla="*/ 0 h 745500"/>
                  <a:gd name="connsiteX0" fmla="*/ 0 w 267258"/>
                  <a:gd name="connsiteY0" fmla="*/ 728756 h 729011"/>
                  <a:gd name="connsiteX1" fmla="*/ 169111 w 267258"/>
                  <a:gd name="connsiteY1" fmla="*/ 486274 h 729011"/>
                  <a:gd name="connsiteX2" fmla="*/ 267258 w 267258"/>
                  <a:gd name="connsiteY2" fmla="*/ 0 h 729011"/>
                  <a:gd name="connsiteX0" fmla="*/ 0 w 267258"/>
                  <a:gd name="connsiteY0" fmla="*/ 728756 h 729153"/>
                  <a:gd name="connsiteX1" fmla="*/ 169111 w 267258"/>
                  <a:gd name="connsiteY1" fmla="*/ 486274 h 729153"/>
                  <a:gd name="connsiteX2" fmla="*/ 267258 w 267258"/>
                  <a:gd name="connsiteY2" fmla="*/ 0 h 729153"/>
                  <a:gd name="connsiteX0" fmla="*/ 0 w 267258"/>
                  <a:gd name="connsiteY0" fmla="*/ 728756 h 729022"/>
                  <a:gd name="connsiteX1" fmla="*/ 169111 w 267258"/>
                  <a:gd name="connsiteY1" fmla="*/ 486274 h 729022"/>
                  <a:gd name="connsiteX2" fmla="*/ 267258 w 267258"/>
                  <a:gd name="connsiteY2" fmla="*/ 0 h 729022"/>
                  <a:gd name="connsiteX0" fmla="*/ 0 w 267258"/>
                  <a:gd name="connsiteY0" fmla="*/ 728756 h 729119"/>
                  <a:gd name="connsiteX1" fmla="*/ 169111 w 267258"/>
                  <a:gd name="connsiteY1" fmla="*/ 486274 h 729119"/>
                  <a:gd name="connsiteX2" fmla="*/ 267258 w 267258"/>
                  <a:gd name="connsiteY2" fmla="*/ 0 h 729119"/>
                  <a:gd name="connsiteX0" fmla="*/ 0 w 267258"/>
                  <a:gd name="connsiteY0" fmla="*/ 728756 h 729089"/>
                  <a:gd name="connsiteX1" fmla="*/ 206094 w 267258"/>
                  <a:gd name="connsiteY1" fmla="*/ 469798 h 729089"/>
                  <a:gd name="connsiteX2" fmla="*/ 267258 w 267258"/>
                  <a:gd name="connsiteY2" fmla="*/ 0 h 729089"/>
                  <a:gd name="connsiteX0" fmla="*/ 0 w 198756"/>
                  <a:gd name="connsiteY0" fmla="*/ 774524 h 774874"/>
                  <a:gd name="connsiteX1" fmla="*/ 137592 w 198756"/>
                  <a:gd name="connsiteY1" fmla="*/ 469798 h 774874"/>
                  <a:gd name="connsiteX2" fmla="*/ 198756 w 198756"/>
                  <a:gd name="connsiteY2" fmla="*/ 0 h 774874"/>
                  <a:gd name="connsiteX0" fmla="*/ 0 w 198756"/>
                  <a:gd name="connsiteY0" fmla="*/ 774524 h 774660"/>
                  <a:gd name="connsiteX1" fmla="*/ 137592 w 198756"/>
                  <a:gd name="connsiteY1" fmla="*/ 469798 h 774660"/>
                  <a:gd name="connsiteX2" fmla="*/ 198756 w 198756"/>
                  <a:gd name="connsiteY2" fmla="*/ 0 h 774660"/>
                  <a:gd name="connsiteX0" fmla="*/ 0 w 198756"/>
                  <a:gd name="connsiteY0" fmla="*/ 774524 h 774663"/>
                  <a:gd name="connsiteX1" fmla="*/ 137592 w 198756"/>
                  <a:gd name="connsiteY1" fmla="*/ 469798 h 774663"/>
                  <a:gd name="connsiteX2" fmla="*/ 198756 w 198756"/>
                  <a:gd name="connsiteY2" fmla="*/ 0 h 774663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661"/>
                  <a:gd name="connsiteX1" fmla="*/ 140534 w 198756"/>
                  <a:gd name="connsiteY1" fmla="*/ 467967 h 774661"/>
                  <a:gd name="connsiteX2" fmla="*/ 198756 w 198756"/>
                  <a:gd name="connsiteY2" fmla="*/ 0 h 774661"/>
                  <a:gd name="connsiteX0" fmla="*/ 0 w 198756"/>
                  <a:gd name="connsiteY0" fmla="*/ 774524 h 774524"/>
                  <a:gd name="connsiteX1" fmla="*/ 140534 w 198756"/>
                  <a:gd name="connsiteY1" fmla="*/ 467967 h 774524"/>
                  <a:gd name="connsiteX2" fmla="*/ 198756 w 198756"/>
                  <a:gd name="connsiteY2" fmla="*/ 0 h 774524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4564 w 182786"/>
                  <a:gd name="connsiteY1" fmla="*/ 467967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  <a:gd name="connsiteX0" fmla="*/ 0 w 182786"/>
                  <a:gd name="connsiteY0" fmla="*/ 791000 h 791000"/>
                  <a:gd name="connsiteX1" fmla="*/ 120782 w 182786"/>
                  <a:gd name="connsiteY1" fmla="*/ 488105 h 791000"/>
                  <a:gd name="connsiteX2" fmla="*/ 182786 w 182786"/>
                  <a:gd name="connsiteY2" fmla="*/ 0 h 7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0994F58B-5FD7-9053-36DD-68EFF1F600E2}"/>
                  </a:ext>
                </a:extLst>
              </p:cNvPr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17" name="直接箭头连接符 216">
                  <a:extLst>
                    <a:ext uri="{FF2B5EF4-FFF2-40B4-BE49-F238E27FC236}">
                      <a16:creationId xmlns:a16="http://schemas.microsoft.com/office/drawing/2014/main" id="{01715871-3F43-0B6B-F113-94ABECC93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箭头连接符 217">
                  <a:extLst>
                    <a:ext uri="{FF2B5EF4-FFF2-40B4-BE49-F238E27FC236}">
                      <a16:creationId xmlns:a16="http://schemas.microsoft.com/office/drawing/2014/main" id="{8D271ED7-1B19-E9DA-CB84-534215267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文本框 194">
                <a:extLst>
                  <a:ext uri="{FF2B5EF4-FFF2-40B4-BE49-F238E27FC236}">
                    <a16:creationId xmlns:a16="http://schemas.microsoft.com/office/drawing/2014/main" id="{07E8955F-25C3-43FA-CFF4-36C7C85F1D70}"/>
                  </a:ext>
                </a:extLst>
              </p:cNvPr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0D8EC463-2D34-E1B9-B82C-D645FB9B7C58}"/>
                  </a:ext>
                </a:extLst>
              </p:cNvPr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6C9A66E1-1889-78BD-7CE1-3F73B1493EB0}"/>
                  </a:ext>
                </a:extLst>
              </p:cNvPr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06C2486C-FB02-E6F3-0EF6-0F5406D7C4B5}"/>
                  </a:ext>
                </a:extLst>
              </p:cNvPr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2EB3B2C2-77F4-C1BC-FE5D-B8ABA7A5FADA}"/>
                  </a:ext>
                </a:extLst>
              </p:cNvPr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31AAD6E9-80B8-28B1-8D9B-CA1638E8EDDA}"/>
                  </a:ext>
                </a:extLst>
              </p:cNvPr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CCC94545-C94F-0015-F0AF-0032168CE81A}"/>
                  </a:ext>
                </a:extLst>
              </p:cNvPr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945DFE20-B459-47BC-B752-FB22D204B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49A6F57B-69B2-440A-C666-8E629EB753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F24BF63F-A32B-6212-54C2-E016868A3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F94E770F-CF8F-8D4A-1BD1-B10918592426}"/>
                  </a:ext>
                </a:extLst>
              </p:cNvPr>
              <p:cNvCxnSpPr>
                <a:cxnSpLocks/>
                <a:endCxn id="197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16EFE8D0-15CC-6323-6016-F09ADB507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C3AE8ACD-18A1-1434-8AE5-E9A4F7F9CD28}"/>
                  </a:ext>
                </a:extLst>
              </p:cNvPr>
              <p:cNvCxnSpPr>
                <a:cxnSpLocks/>
                <a:endCxn id="199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B6394B6B-9D0C-D094-595F-BFE6A9667B83}"/>
                  </a:ext>
                </a:extLst>
              </p:cNvPr>
              <p:cNvCxnSpPr>
                <a:cxnSpLocks/>
                <a:endCxn id="201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B9BB76DD-5452-1465-1E16-C88FD0CE3B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6987D3CE-96B7-5D37-653E-EF718DAB5B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C75FF0A6-E3C3-7A57-A61F-6616B218FA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43B422B8-ADB7-89D5-D614-89CAEF4B6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449EEE95-7D3A-E541-632C-1678CA8CB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58EEC751-FE3D-65B1-7A2A-C5ACD1E6C1E8}"/>
                  </a:ext>
                </a:extLst>
              </p:cNvPr>
              <p:cNvCxnSpPr>
                <a:cxnSpLocks/>
                <a:endCxn id="215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1CDFDDEA-3770-1E57-12DA-8DE09E48E8AD}"/>
                  </a:ext>
                </a:extLst>
              </p:cNvPr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884DFB9C-1263-C726-44F4-326A65C595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5CBB383-3FFB-7031-5195-CE1B128B6C32}"/>
                </a:ext>
              </a:extLst>
            </p:cNvPr>
            <p:cNvSpPr txBox="1"/>
            <p:nvPr/>
          </p:nvSpPr>
          <p:spPr>
            <a:xfrm>
              <a:off x="1925889" y="3222538"/>
              <a:ext cx="912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191D8C4-050D-2F7D-D0CC-CFC83671D892}"/>
                </a:ext>
              </a:extLst>
            </p:cNvPr>
            <p:cNvSpPr txBox="1"/>
            <p:nvPr/>
          </p:nvSpPr>
          <p:spPr>
            <a:xfrm>
              <a:off x="3251884" y="3203067"/>
              <a:ext cx="83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9B38898-B651-002F-4179-3B229CB7C406}"/>
                </a:ext>
              </a:extLst>
            </p:cNvPr>
            <p:cNvSpPr txBox="1"/>
            <p:nvPr/>
          </p:nvSpPr>
          <p:spPr>
            <a:xfrm>
              <a:off x="5951799" y="3192634"/>
              <a:ext cx="841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66BD16E-7782-E892-2277-F09F9125F692}"/>
                </a:ext>
              </a:extLst>
            </p:cNvPr>
            <p:cNvCxnSpPr>
              <a:cxnSpLocks/>
            </p:cNvCxnSpPr>
            <p:nvPr/>
          </p:nvCxnSpPr>
          <p:spPr>
            <a:xfrm>
              <a:off x="4724741" y="3373716"/>
              <a:ext cx="388426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621208C-67E6-D0AC-372E-A22E7BB1F411}"/>
                </a:ext>
              </a:extLst>
            </p:cNvPr>
            <p:cNvGrpSpPr/>
            <p:nvPr/>
          </p:nvGrpSpPr>
          <p:grpSpPr>
            <a:xfrm>
              <a:off x="1968641" y="4758713"/>
              <a:ext cx="4893697" cy="868539"/>
              <a:chOff x="2060813" y="5591165"/>
              <a:chExt cx="5246907" cy="90903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9B25509-5A6D-0968-66D3-F435F533D96B}"/>
                  </a:ext>
                </a:extLst>
              </p:cNvPr>
              <p:cNvGrpSpPr/>
              <p:nvPr/>
            </p:nvGrpSpPr>
            <p:grpSpPr>
              <a:xfrm>
                <a:off x="2060813" y="5593209"/>
                <a:ext cx="1133920" cy="902771"/>
                <a:chOff x="954190" y="4187922"/>
                <a:chExt cx="4497202" cy="2824653"/>
              </a:xfrm>
            </p:grpSpPr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A81AA109-B10F-CD02-86AA-8C1C9FB19E0C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6" name="组合 155">
                  <a:extLst>
                    <a:ext uri="{FF2B5EF4-FFF2-40B4-BE49-F238E27FC236}">
                      <a16:creationId xmlns:a16="http://schemas.microsoft.com/office/drawing/2014/main" id="{380B9621-93C4-29E8-A72C-EE884596D34E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157" name="任意多边形: 形状 156">
                    <a:extLst>
                      <a:ext uri="{FF2B5EF4-FFF2-40B4-BE49-F238E27FC236}">
                        <a16:creationId xmlns:a16="http://schemas.microsoft.com/office/drawing/2014/main" id="{C56CB794-F65D-A4D8-0178-96D58173AC2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158" name="组合 157">
                    <a:extLst>
                      <a:ext uri="{FF2B5EF4-FFF2-40B4-BE49-F238E27FC236}">
                        <a16:creationId xmlns:a16="http://schemas.microsoft.com/office/drawing/2014/main" id="{3BDC2EDF-8561-40D1-1FF1-FDB4032D04E9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90" name="直接箭头连接符 189">
                      <a:extLst>
                        <a:ext uri="{FF2B5EF4-FFF2-40B4-BE49-F238E27FC236}">
                          <a16:creationId xmlns:a16="http://schemas.microsoft.com/office/drawing/2014/main" id="{73EFED9D-0FC5-6B46-9A84-3EE76495D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直接箭头连接符 190">
                      <a:extLst>
                        <a:ext uri="{FF2B5EF4-FFF2-40B4-BE49-F238E27FC236}">
                          <a16:creationId xmlns:a16="http://schemas.microsoft.com/office/drawing/2014/main" id="{18FD698C-2B70-71C7-C650-A466596BD1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DA13BEF6-2669-042E-3F8D-D420874FC39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椭圆 159">
                    <a:extLst>
                      <a:ext uri="{FF2B5EF4-FFF2-40B4-BE49-F238E27FC236}">
                        <a16:creationId xmlns:a16="http://schemas.microsoft.com/office/drawing/2014/main" id="{7AA01EDD-C118-9F5B-CCE4-7D0F1133D5FF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21A5F5F2-9F5A-B951-66D1-BDB9D12C70C9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2" name="椭圆 161">
                    <a:extLst>
                      <a:ext uri="{FF2B5EF4-FFF2-40B4-BE49-F238E27FC236}">
                        <a16:creationId xmlns:a16="http://schemas.microsoft.com/office/drawing/2014/main" id="{30F33F09-958D-3EB8-11CC-005FE4B0A6AD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椭圆 162">
                    <a:extLst>
                      <a:ext uri="{FF2B5EF4-FFF2-40B4-BE49-F238E27FC236}">
                        <a16:creationId xmlns:a16="http://schemas.microsoft.com/office/drawing/2014/main" id="{20311168-F2EE-FDDB-E79D-B1406B397AAC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椭圆 163">
                    <a:extLst>
                      <a:ext uri="{FF2B5EF4-FFF2-40B4-BE49-F238E27FC236}">
                        <a16:creationId xmlns:a16="http://schemas.microsoft.com/office/drawing/2014/main" id="{B9643CD7-9024-7303-95F6-EE0BD9D5FA22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椭圆 164">
                    <a:extLst>
                      <a:ext uri="{FF2B5EF4-FFF2-40B4-BE49-F238E27FC236}">
                        <a16:creationId xmlns:a16="http://schemas.microsoft.com/office/drawing/2014/main" id="{232449B6-1887-B2BB-5FAB-855B0DD0D0A0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椭圆 165">
                    <a:extLst>
                      <a:ext uri="{FF2B5EF4-FFF2-40B4-BE49-F238E27FC236}">
                        <a16:creationId xmlns:a16="http://schemas.microsoft.com/office/drawing/2014/main" id="{55DFD275-31ED-A1E7-62E6-B5C4C34DD6F9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椭圆 166">
                    <a:extLst>
                      <a:ext uri="{FF2B5EF4-FFF2-40B4-BE49-F238E27FC236}">
                        <a16:creationId xmlns:a16="http://schemas.microsoft.com/office/drawing/2014/main" id="{34A9153D-6F0A-637E-B444-BB58313D6EE7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椭圆 167">
                    <a:extLst>
                      <a:ext uri="{FF2B5EF4-FFF2-40B4-BE49-F238E27FC236}">
                        <a16:creationId xmlns:a16="http://schemas.microsoft.com/office/drawing/2014/main" id="{A76ABB85-7520-05FB-B3CB-FE5EA01A59CD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椭圆 168">
                    <a:extLst>
                      <a:ext uri="{FF2B5EF4-FFF2-40B4-BE49-F238E27FC236}">
                        <a16:creationId xmlns:a16="http://schemas.microsoft.com/office/drawing/2014/main" id="{A81DE235-49B1-CDB3-6EF3-CC6107195F55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70" name="直接连接符 169">
                    <a:extLst>
                      <a:ext uri="{FF2B5EF4-FFF2-40B4-BE49-F238E27FC236}">
                        <a16:creationId xmlns:a16="http://schemas.microsoft.com/office/drawing/2014/main" id="{A0F4A709-8E99-9857-C93D-1A0B4EFBA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>
                    <a:extLst>
                      <a:ext uri="{FF2B5EF4-FFF2-40B4-BE49-F238E27FC236}">
                        <a16:creationId xmlns:a16="http://schemas.microsoft.com/office/drawing/2014/main" id="{94616095-70AC-9C8A-216C-AAF8056175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>
                    <a:extLst>
                      <a:ext uri="{FF2B5EF4-FFF2-40B4-BE49-F238E27FC236}">
                        <a16:creationId xmlns:a16="http://schemas.microsoft.com/office/drawing/2014/main" id="{50EF3E8B-762D-ED1D-A6EF-BBF0C03C0C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>
                    <a:extLst>
                      <a:ext uri="{FF2B5EF4-FFF2-40B4-BE49-F238E27FC236}">
                        <a16:creationId xmlns:a16="http://schemas.microsoft.com/office/drawing/2014/main" id="{3147747E-5BCF-9853-4BAE-D9D02C4CF11F}"/>
                      </a:ext>
                    </a:extLst>
                  </p:cNvPr>
                  <p:cNvCxnSpPr>
                    <a:cxnSpLocks/>
                    <a:endCxn id="161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接连接符 173">
                    <a:extLst>
                      <a:ext uri="{FF2B5EF4-FFF2-40B4-BE49-F238E27FC236}">
                        <a16:creationId xmlns:a16="http://schemas.microsoft.com/office/drawing/2014/main" id="{78D32943-F2B2-1647-5DBE-A9B2C00BF9E5}"/>
                      </a:ext>
                    </a:extLst>
                  </p:cNvPr>
                  <p:cNvCxnSpPr>
                    <a:cxnSpLocks/>
                    <a:endCxn id="160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接连接符 174">
                    <a:extLst>
                      <a:ext uri="{FF2B5EF4-FFF2-40B4-BE49-F238E27FC236}">
                        <a16:creationId xmlns:a16="http://schemas.microsoft.com/office/drawing/2014/main" id="{D51AF91D-5182-8DF0-0522-ADCB5E20285E}"/>
                      </a:ext>
                    </a:extLst>
                  </p:cNvPr>
                  <p:cNvCxnSpPr>
                    <a:cxnSpLocks/>
                    <a:endCxn id="163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接连接符 175">
                    <a:extLst>
                      <a:ext uri="{FF2B5EF4-FFF2-40B4-BE49-F238E27FC236}">
                        <a16:creationId xmlns:a16="http://schemas.microsoft.com/office/drawing/2014/main" id="{CF7D930B-AE77-BF1C-AEC6-49E7371683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接连接符 176">
                    <a:extLst>
                      <a:ext uri="{FF2B5EF4-FFF2-40B4-BE49-F238E27FC236}">
                        <a16:creationId xmlns:a16="http://schemas.microsoft.com/office/drawing/2014/main" id="{F93E7263-656D-1D6C-5B53-3A56D333790E}"/>
                      </a:ext>
                    </a:extLst>
                  </p:cNvPr>
                  <p:cNvCxnSpPr>
                    <a:cxnSpLocks/>
                    <a:endCxn id="167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接连接符 177">
                    <a:extLst>
                      <a:ext uri="{FF2B5EF4-FFF2-40B4-BE49-F238E27FC236}">
                        <a16:creationId xmlns:a16="http://schemas.microsoft.com/office/drawing/2014/main" id="{3DD118C2-9791-6B5A-605F-6DDFCB34318A}"/>
                      </a:ext>
                    </a:extLst>
                  </p:cNvPr>
                  <p:cNvCxnSpPr>
                    <a:cxnSpLocks/>
                    <a:endCxn id="168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>
                    <a:extLst>
                      <a:ext uri="{FF2B5EF4-FFF2-40B4-BE49-F238E27FC236}">
                        <a16:creationId xmlns:a16="http://schemas.microsoft.com/office/drawing/2014/main" id="{C172E986-34D4-4B1F-C4A9-FE05B5549A5F}"/>
                      </a:ext>
                    </a:extLst>
                  </p:cNvPr>
                  <p:cNvCxnSpPr>
                    <a:cxnSpLocks/>
                    <a:endCxn id="169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接连接符 179">
                    <a:extLst>
                      <a:ext uri="{FF2B5EF4-FFF2-40B4-BE49-F238E27FC236}">
                        <a16:creationId xmlns:a16="http://schemas.microsoft.com/office/drawing/2014/main" id="{6C79B495-938C-34C9-57D3-299BED0ECB68}"/>
                      </a:ext>
                    </a:extLst>
                  </p:cNvPr>
                  <p:cNvCxnSpPr>
                    <a:cxnSpLocks/>
                    <a:endCxn id="165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接连接符 180">
                    <a:extLst>
                      <a:ext uri="{FF2B5EF4-FFF2-40B4-BE49-F238E27FC236}">
                        <a16:creationId xmlns:a16="http://schemas.microsoft.com/office/drawing/2014/main" id="{4A75B146-EDEA-C176-431E-E5ACCAF5C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接连接符 181">
                    <a:extLst>
                      <a:ext uri="{FF2B5EF4-FFF2-40B4-BE49-F238E27FC236}">
                        <a16:creationId xmlns:a16="http://schemas.microsoft.com/office/drawing/2014/main" id="{0A28D327-98A5-59DD-C97E-14D8F099F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>
                    <a:extLst>
                      <a:ext uri="{FF2B5EF4-FFF2-40B4-BE49-F238E27FC236}">
                        <a16:creationId xmlns:a16="http://schemas.microsoft.com/office/drawing/2014/main" id="{F1890802-9FD7-A3BE-D1A6-2A329979A8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接连接符 183">
                    <a:extLst>
                      <a:ext uri="{FF2B5EF4-FFF2-40B4-BE49-F238E27FC236}">
                        <a16:creationId xmlns:a16="http://schemas.microsoft.com/office/drawing/2014/main" id="{8F185C06-EA48-236F-F340-925CCBFE7E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184">
                    <a:extLst>
                      <a:ext uri="{FF2B5EF4-FFF2-40B4-BE49-F238E27FC236}">
                        <a16:creationId xmlns:a16="http://schemas.microsoft.com/office/drawing/2014/main" id="{65EB1F0C-CB90-DA2A-6BC0-271A394D60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接连接符 185">
                    <a:extLst>
                      <a:ext uri="{FF2B5EF4-FFF2-40B4-BE49-F238E27FC236}">
                        <a16:creationId xmlns:a16="http://schemas.microsoft.com/office/drawing/2014/main" id="{660AD910-E3E4-5E66-3ECD-2371886C8E30}"/>
                      </a:ext>
                    </a:extLst>
                  </p:cNvPr>
                  <p:cNvCxnSpPr>
                    <a:cxnSpLocks/>
                    <a:endCxn id="166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接连接符 186">
                    <a:extLst>
                      <a:ext uri="{FF2B5EF4-FFF2-40B4-BE49-F238E27FC236}">
                        <a16:creationId xmlns:a16="http://schemas.microsoft.com/office/drawing/2014/main" id="{A3EE721F-0494-C5AB-7067-9768A9E0EE9E}"/>
                      </a:ext>
                    </a:extLst>
                  </p:cNvPr>
                  <p:cNvCxnSpPr>
                    <a:cxnSpLocks/>
                    <a:endCxn id="167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接连接符 187">
                    <a:extLst>
                      <a:ext uri="{FF2B5EF4-FFF2-40B4-BE49-F238E27FC236}">
                        <a16:creationId xmlns:a16="http://schemas.microsoft.com/office/drawing/2014/main" id="{51414208-4792-5CFE-7A60-FBC89A9FE150}"/>
                      </a:ext>
                    </a:extLst>
                  </p:cNvPr>
                  <p:cNvCxnSpPr>
                    <a:cxnSpLocks/>
                    <a:endCxn id="168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>
                    <a:extLst>
                      <a:ext uri="{FF2B5EF4-FFF2-40B4-BE49-F238E27FC236}">
                        <a16:creationId xmlns:a16="http://schemas.microsoft.com/office/drawing/2014/main" id="{87B91C7F-1B7C-A7EF-7C7A-A438E4FD3DEE}"/>
                      </a:ext>
                    </a:extLst>
                  </p:cNvPr>
                  <p:cNvCxnSpPr>
                    <a:cxnSpLocks/>
                    <a:endCxn id="169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DCEC6062-6492-A3B8-F1B6-1C1D472D8784}"/>
                  </a:ext>
                </a:extLst>
              </p:cNvPr>
              <p:cNvGrpSpPr/>
              <p:nvPr/>
            </p:nvGrpSpPr>
            <p:grpSpPr>
              <a:xfrm>
                <a:off x="3450196" y="5591165"/>
                <a:ext cx="1133920" cy="902771"/>
                <a:chOff x="954190" y="4187922"/>
                <a:chExt cx="4497202" cy="2824653"/>
              </a:xfrm>
            </p:grpSpPr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39B148D-7873-EC3C-911A-A1B395AF4141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9" name="组合 118">
                  <a:extLst>
                    <a:ext uri="{FF2B5EF4-FFF2-40B4-BE49-F238E27FC236}">
                      <a16:creationId xmlns:a16="http://schemas.microsoft.com/office/drawing/2014/main" id="{D3E9AB88-F0E2-8BC3-4192-B4502D8A7506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120" name="任意多边形: 形状 119">
                    <a:extLst>
                      <a:ext uri="{FF2B5EF4-FFF2-40B4-BE49-F238E27FC236}">
                        <a16:creationId xmlns:a16="http://schemas.microsoft.com/office/drawing/2014/main" id="{A1807E6E-921F-C874-B605-7793ADBB49C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121" name="组合 120">
                    <a:extLst>
                      <a:ext uri="{FF2B5EF4-FFF2-40B4-BE49-F238E27FC236}">
                        <a16:creationId xmlns:a16="http://schemas.microsoft.com/office/drawing/2014/main" id="{89F23E78-9C44-FFDF-C75A-15AB6E493C7A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53" name="直接箭头连接符 152">
                      <a:extLst>
                        <a:ext uri="{FF2B5EF4-FFF2-40B4-BE49-F238E27FC236}">
                          <a16:creationId xmlns:a16="http://schemas.microsoft.com/office/drawing/2014/main" id="{AA4E31A0-7B27-0011-20CE-D6330A1623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箭头连接符 153">
                      <a:extLst>
                        <a:ext uri="{FF2B5EF4-FFF2-40B4-BE49-F238E27FC236}">
                          <a16:creationId xmlns:a16="http://schemas.microsoft.com/office/drawing/2014/main" id="{953CBF8B-5F3E-BBD7-0BA7-42A49E3890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id="{3EDB47B6-5D14-8648-891F-532881403D50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椭圆 122">
                    <a:extLst>
                      <a:ext uri="{FF2B5EF4-FFF2-40B4-BE49-F238E27FC236}">
                        <a16:creationId xmlns:a16="http://schemas.microsoft.com/office/drawing/2014/main" id="{AC31AD3C-49FA-C9A9-8390-DB21A955A4A4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" name="椭圆 123">
                    <a:extLst>
                      <a:ext uri="{FF2B5EF4-FFF2-40B4-BE49-F238E27FC236}">
                        <a16:creationId xmlns:a16="http://schemas.microsoft.com/office/drawing/2014/main" id="{F6F70144-86FE-F765-7D56-BF53E0DD0E75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5" name="椭圆 124">
                    <a:extLst>
                      <a:ext uri="{FF2B5EF4-FFF2-40B4-BE49-F238E27FC236}">
                        <a16:creationId xmlns:a16="http://schemas.microsoft.com/office/drawing/2014/main" id="{A19819BB-D5AB-B5DD-DCC7-C65AFE623459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6" name="椭圆 125">
                    <a:extLst>
                      <a:ext uri="{FF2B5EF4-FFF2-40B4-BE49-F238E27FC236}">
                        <a16:creationId xmlns:a16="http://schemas.microsoft.com/office/drawing/2014/main" id="{D0E4621F-E141-5F9E-4C45-801314DEC531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7" name="椭圆 126">
                    <a:extLst>
                      <a:ext uri="{FF2B5EF4-FFF2-40B4-BE49-F238E27FC236}">
                        <a16:creationId xmlns:a16="http://schemas.microsoft.com/office/drawing/2014/main" id="{BDF3EFCC-C3B6-DCB0-E293-E6AF927CA562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8" name="椭圆 127">
                    <a:extLst>
                      <a:ext uri="{FF2B5EF4-FFF2-40B4-BE49-F238E27FC236}">
                        <a16:creationId xmlns:a16="http://schemas.microsoft.com/office/drawing/2014/main" id="{B0F6E52C-DCAD-13FA-AA2C-4DFABF86DD5B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椭圆 128">
                    <a:extLst>
                      <a:ext uri="{FF2B5EF4-FFF2-40B4-BE49-F238E27FC236}">
                        <a16:creationId xmlns:a16="http://schemas.microsoft.com/office/drawing/2014/main" id="{9AA6A24B-AF77-C148-983C-E4024E9299D8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>
                    <a:extLst>
                      <a:ext uri="{FF2B5EF4-FFF2-40B4-BE49-F238E27FC236}">
                        <a16:creationId xmlns:a16="http://schemas.microsoft.com/office/drawing/2014/main" id="{BD9AE777-2E11-36D7-523D-9DC8505B63C7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>
                    <a:extLst>
                      <a:ext uri="{FF2B5EF4-FFF2-40B4-BE49-F238E27FC236}">
                        <a16:creationId xmlns:a16="http://schemas.microsoft.com/office/drawing/2014/main" id="{A86F1A96-2E9E-EA2A-4960-49D36BCC3E55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>
                    <a:extLst>
                      <a:ext uri="{FF2B5EF4-FFF2-40B4-BE49-F238E27FC236}">
                        <a16:creationId xmlns:a16="http://schemas.microsoft.com/office/drawing/2014/main" id="{A02A6274-CAE7-7CA8-5F99-595AC1817909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33823EA8-4480-C53C-006C-A5983A52CF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接连接符 133">
                    <a:extLst>
                      <a:ext uri="{FF2B5EF4-FFF2-40B4-BE49-F238E27FC236}">
                        <a16:creationId xmlns:a16="http://schemas.microsoft.com/office/drawing/2014/main" id="{D51233C5-3A01-5CAB-220F-A9B1D3B4F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接连接符 134">
                    <a:extLst>
                      <a:ext uri="{FF2B5EF4-FFF2-40B4-BE49-F238E27FC236}">
                        <a16:creationId xmlns:a16="http://schemas.microsoft.com/office/drawing/2014/main" id="{FF5EC320-B5E2-E1D6-2AFD-4CBAA8D58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>
                    <a:extLst>
                      <a:ext uri="{FF2B5EF4-FFF2-40B4-BE49-F238E27FC236}">
                        <a16:creationId xmlns:a16="http://schemas.microsoft.com/office/drawing/2014/main" id="{7F633A4C-90B9-5DAB-68E6-B1F4F4531852}"/>
                      </a:ext>
                    </a:extLst>
                  </p:cNvPr>
                  <p:cNvCxnSpPr>
                    <a:cxnSpLocks/>
                    <a:endCxn id="124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>
                    <a:extLst>
                      <a:ext uri="{FF2B5EF4-FFF2-40B4-BE49-F238E27FC236}">
                        <a16:creationId xmlns:a16="http://schemas.microsoft.com/office/drawing/2014/main" id="{1E838121-067F-CA97-E101-C6F4B4DF6F4F}"/>
                      </a:ext>
                    </a:extLst>
                  </p:cNvPr>
                  <p:cNvCxnSpPr>
                    <a:cxnSpLocks/>
                    <a:endCxn id="123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>
                    <a:extLst>
                      <a:ext uri="{FF2B5EF4-FFF2-40B4-BE49-F238E27FC236}">
                        <a16:creationId xmlns:a16="http://schemas.microsoft.com/office/drawing/2014/main" id="{FFE62014-DD7B-2400-224A-941C61FD85AD}"/>
                      </a:ext>
                    </a:extLst>
                  </p:cNvPr>
                  <p:cNvCxnSpPr>
                    <a:cxnSpLocks/>
                    <a:endCxn id="126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>
                    <a:extLst>
                      <a:ext uri="{FF2B5EF4-FFF2-40B4-BE49-F238E27FC236}">
                        <a16:creationId xmlns:a16="http://schemas.microsoft.com/office/drawing/2014/main" id="{A76C713D-7C49-A1CC-2F6A-505097B07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>
                    <a:extLst>
                      <a:ext uri="{FF2B5EF4-FFF2-40B4-BE49-F238E27FC236}">
                        <a16:creationId xmlns:a16="http://schemas.microsoft.com/office/drawing/2014/main" id="{8A557224-4276-9924-0423-5213CCAA9F65}"/>
                      </a:ext>
                    </a:extLst>
                  </p:cNvPr>
                  <p:cNvCxnSpPr>
                    <a:cxnSpLocks/>
                    <a:endCxn id="130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>
                    <a:extLst>
                      <a:ext uri="{FF2B5EF4-FFF2-40B4-BE49-F238E27FC236}">
                        <a16:creationId xmlns:a16="http://schemas.microsoft.com/office/drawing/2014/main" id="{9CEFE556-05E4-DF83-4183-28F206CAE140}"/>
                      </a:ext>
                    </a:extLst>
                  </p:cNvPr>
                  <p:cNvCxnSpPr>
                    <a:cxnSpLocks/>
                    <a:endCxn id="131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>
                    <a:extLst>
                      <a:ext uri="{FF2B5EF4-FFF2-40B4-BE49-F238E27FC236}">
                        <a16:creationId xmlns:a16="http://schemas.microsoft.com/office/drawing/2014/main" id="{6743A92C-8727-48C9-49E6-BE32FC54DD90}"/>
                      </a:ext>
                    </a:extLst>
                  </p:cNvPr>
                  <p:cNvCxnSpPr>
                    <a:cxnSpLocks/>
                    <a:endCxn id="132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>
                    <a:extLst>
                      <a:ext uri="{FF2B5EF4-FFF2-40B4-BE49-F238E27FC236}">
                        <a16:creationId xmlns:a16="http://schemas.microsoft.com/office/drawing/2014/main" id="{EC3E1925-1AD0-5956-6540-03F0E258B737}"/>
                      </a:ext>
                    </a:extLst>
                  </p:cNvPr>
                  <p:cNvCxnSpPr>
                    <a:cxnSpLocks/>
                    <a:endCxn id="128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>
                    <a:extLst>
                      <a:ext uri="{FF2B5EF4-FFF2-40B4-BE49-F238E27FC236}">
                        <a16:creationId xmlns:a16="http://schemas.microsoft.com/office/drawing/2014/main" id="{C9D39306-CF67-280D-095F-8F8ECB8157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>
                    <a:extLst>
                      <a:ext uri="{FF2B5EF4-FFF2-40B4-BE49-F238E27FC236}">
                        <a16:creationId xmlns:a16="http://schemas.microsoft.com/office/drawing/2014/main" id="{53060E10-F127-FAB5-D81E-43A176C9B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>
                    <a:extLst>
                      <a:ext uri="{FF2B5EF4-FFF2-40B4-BE49-F238E27FC236}">
                        <a16:creationId xmlns:a16="http://schemas.microsoft.com/office/drawing/2014/main" id="{42D8824D-782E-C157-D97D-4A43AD7433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>
                    <a:extLst>
                      <a:ext uri="{FF2B5EF4-FFF2-40B4-BE49-F238E27FC236}">
                        <a16:creationId xmlns:a16="http://schemas.microsoft.com/office/drawing/2014/main" id="{3D9F14B2-2A95-6F34-FEF7-224C5DA3B2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>
                    <a:extLst>
                      <a:ext uri="{FF2B5EF4-FFF2-40B4-BE49-F238E27FC236}">
                        <a16:creationId xmlns:a16="http://schemas.microsoft.com/office/drawing/2014/main" id="{5A57778A-C5A3-499A-F143-50EFFFF601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>
                    <a:extLst>
                      <a:ext uri="{FF2B5EF4-FFF2-40B4-BE49-F238E27FC236}">
                        <a16:creationId xmlns:a16="http://schemas.microsoft.com/office/drawing/2014/main" id="{9575D5E7-DF85-A788-BBBA-637B8B71B79D}"/>
                      </a:ext>
                    </a:extLst>
                  </p:cNvPr>
                  <p:cNvCxnSpPr>
                    <a:cxnSpLocks/>
                    <a:endCxn id="129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>
                    <a:extLst>
                      <a:ext uri="{FF2B5EF4-FFF2-40B4-BE49-F238E27FC236}">
                        <a16:creationId xmlns:a16="http://schemas.microsoft.com/office/drawing/2014/main" id="{46412B29-E657-DD08-D90D-B37C9B1B28D1}"/>
                      </a:ext>
                    </a:extLst>
                  </p:cNvPr>
                  <p:cNvCxnSpPr>
                    <a:cxnSpLocks/>
                    <a:endCxn id="130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>
                    <a:extLst>
                      <a:ext uri="{FF2B5EF4-FFF2-40B4-BE49-F238E27FC236}">
                        <a16:creationId xmlns:a16="http://schemas.microsoft.com/office/drawing/2014/main" id="{A1C06E5A-279C-A04D-B91B-6E086820A392}"/>
                      </a:ext>
                    </a:extLst>
                  </p:cNvPr>
                  <p:cNvCxnSpPr>
                    <a:cxnSpLocks/>
                    <a:endCxn id="131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>
                    <a:extLst>
                      <a:ext uri="{FF2B5EF4-FFF2-40B4-BE49-F238E27FC236}">
                        <a16:creationId xmlns:a16="http://schemas.microsoft.com/office/drawing/2014/main" id="{43133E14-A9D8-D0CE-B41E-AF3F82B69B63}"/>
                      </a:ext>
                    </a:extLst>
                  </p:cNvPr>
                  <p:cNvCxnSpPr>
                    <a:cxnSpLocks/>
                    <a:endCxn id="132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F3FA30B8-9DFC-157D-8FE6-636432E805AD}"/>
                  </a:ext>
                </a:extLst>
              </p:cNvPr>
              <p:cNvGrpSpPr/>
              <p:nvPr/>
            </p:nvGrpSpPr>
            <p:grpSpPr>
              <a:xfrm>
                <a:off x="4876808" y="5597431"/>
                <a:ext cx="1133920" cy="902771"/>
                <a:chOff x="954190" y="4187922"/>
                <a:chExt cx="4497202" cy="2824653"/>
              </a:xfrm>
            </p:grpSpPr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B7696AC8-B653-2FC9-6AA8-457132D26B42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" name="组合 81">
                  <a:extLst>
                    <a:ext uri="{FF2B5EF4-FFF2-40B4-BE49-F238E27FC236}">
                      <a16:creationId xmlns:a16="http://schemas.microsoft.com/office/drawing/2014/main" id="{855BFB2D-5CC5-764E-130C-4C83E0383EC4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83" name="任意多边形: 形状 82">
                    <a:extLst>
                      <a:ext uri="{FF2B5EF4-FFF2-40B4-BE49-F238E27FC236}">
                        <a16:creationId xmlns:a16="http://schemas.microsoft.com/office/drawing/2014/main" id="{6DF51A46-DAD3-1DE7-E4F1-85E2A58136E3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84" name="组合 83">
                    <a:extLst>
                      <a:ext uri="{FF2B5EF4-FFF2-40B4-BE49-F238E27FC236}">
                        <a16:creationId xmlns:a16="http://schemas.microsoft.com/office/drawing/2014/main" id="{3B211725-A12C-DA01-BF0F-43E2A21AE136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16" name="直接箭头连接符 115">
                      <a:extLst>
                        <a:ext uri="{FF2B5EF4-FFF2-40B4-BE49-F238E27FC236}">
                          <a16:creationId xmlns:a16="http://schemas.microsoft.com/office/drawing/2014/main" id="{F23671C0-383D-F081-3446-897A3ABC45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箭头连接符 116">
                      <a:extLst>
                        <a:ext uri="{FF2B5EF4-FFF2-40B4-BE49-F238E27FC236}">
                          <a16:creationId xmlns:a16="http://schemas.microsoft.com/office/drawing/2014/main" id="{EF09815D-4F89-704B-61FA-C122003F10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9818843E-0B67-5D8C-E725-F0500E80B433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椭圆 85">
                    <a:extLst>
                      <a:ext uri="{FF2B5EF4-FFF2-40B4-BE49-F238E27FC236}">
                        <a16:creationId xmlns:a16="http://schemas.microsoft.com/office/drawing/2014/main" id="{D1178208-0DDE-0781-1860-674D45461F77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椭圆 86">
                    <a:extLst>
                      <a:ext uri="{FF2B5EF4-FFF2-40B4-BE49-F238E27FC236}">
                        <a16:creationId xmlns:a16="http://schemas.microsoft.com/office/drawing/2014/main" id="{B3F12FA8-2203-5171-42DF-6D709A99634E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" name="椭圆 87">
                    <a:extLst>
                      <a:ext uri="{FF2B5EF4-FFF2-40B4-BE49-F238E27FC236}">
                        <a16:creationId xmlns:a16="http://schemas.microsoft.com/office/drawing/2014/main" id="{1A6665F6-28D2-BBF3-34E7-DFF30154CE4F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" name="椭圆 88">
                    <a:extLst>
                      <a:ext uri="{FF2B5EF4-FFF2-40B4-BE49-F238E27FC236}">
                        <a16:creationId xmlns:a16="http://schemas.microsoft.com/office/drawing/2014/main" id="{8FD56F31-632B-D788-EC60-B4CBE2DAACB1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" name="椭圆 89">
                    <a:extLst>
                      <a:ext uri="{FF2B5EF4-FFF2-40B4-BE49-F238E27FC236}">
                        <a16:creationId xmlns:a16="http://schemas.microsoft.com/office/drawing/2014/main" id="{5F19D738-73C0-E1E0-067B-C96A74821EB8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1" name="椭圆 90">
                    <a:extLst>
                      <a:ext uri="{FF2B5EF4-FFF2-40B4-BE49-F238E27FC236}">
                        <a16:creationId xmlns:a16="http://schemas.microsoft.com/office/drawing/2014/main" id="{E89B57C8-7380-72B5-98E9-31F54FAA7AEC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2" name="椭圆 91">
                    <a:extLst>
                      <a:ext uri="{FF2B5EF4-FFF2-40B4-BE49-F238E27FC236}">
                        <a16:creationId xmlns:a16="http://schemas.microsoft.com/office/drawing/2014/main" id="{C5882621-ECA0-4408-9FED-BB0C944CAA7C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椭圆 92">
                    <a:extLst>
                      <a:ext uri="{FF2B5EF4-FFF2-40B4-BE49-F238E27FC236}">
                        <a16:creationId xmlns:a16="http://schemas.microsoft.com/office/drawing/2014/main" id="{3AD72A5B-26C5-30D5-7C6C-EFF4FB19A881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椭圆 93">
                    <a:extLst>
                      <a:ext uri="{FF2B5EF4-FFF2-40B4-BE49-F238E27FC236}">
                        <a16:creationId xmlns:a16="http://schemas.microsoft.com/office/drawing/2014/main" id="{DB3E4203-BBFA-29EB-5288-8DBC687A2817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椭圆 94">
                    <a:extLst>
                      <a:ext uri="{FF2B5EF4-FFF2-40B4-BE49-F238E27FC236}">
                        <a16:creationId xmlns:a16="http://schemas.microsoft.com/office/drawing/2014/main" id="{8B6B1A16-41C3-3F9C-7CB2-6858A8EA9BE3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6" name="直接连接符 95">
                    <a:extLst>
                      <a:ext uri="{FF2B5EF4-FFF2-40B4-BE49-F238E27FC236}">
                        <a16:creationId xmlns:a16="http://schemas.microsoft.com/office/drawing/2014/main" id="{98AD4872-4A71-A6A9-3165-13C071B638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>
                    <a:extLst>
                      <a:ext uri="{FF2B5EF4-FFF2-40B4-BE49-F238E27FC236}">
                        <a16:creationId xmlns:a16="http://schemas.microsoft.com/office/drawing/2014/main" id="{CE1D94EE-26FB-0D1E-4AB1-18862F6D0D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>
                    <a:extLst>
                      <a:ext uri="{FF2B5EF4-FFF2-40B4-BE49-F238E27FC236}">
                        <a16:creationId xmlns:a16="http://schemas.microsoft.com/office/drawing/2014/main" id="{8E9A8464-2D02-A1CB-510C-E23E3A78C4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>
                    <a:extLst>
                      <a:ext uri="{FF2B5EF4-FFF2-40B4-BE49-F238E27FC236}">
                        <a16:creationId xmlns:a16="http://schemas.microsoft.com/office/drawing/2014/main" id="{8ADB5C5B-5C41-5881-446A-70B691CD3338}"/>
                      </a:ext>
                    </a:extLst>
                  </p:cNvPr>
                  <p:cNvCxnSpPr>
                    <a:cxnSpLocks/>
                    <a:endCxn id="87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>
                    <a:extLst>
                      <a:ext uri="{FF2B5EF4-FFF2-40B4-BE49-F238E27FC236}">
                        <a16:creationId xmlns:a16="http://schemas.microsoft.com/office/drawing/2014/main" id="{20F0836B-326A-C246-2FDD-219C84679781}"/>
                      </a:ext>
                    </a:extLst>
                  </p:cNvPr>
                  <p:cNvCxnSpPr>
                    <a:cxnSpLocks/>
                    <a:endCxn id="86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>
                    <a:extLst>
                      <a:ext uri="{FF2B5EF4-FFF2-40B4-BE49-F238E27FC236}">
                        <a16:creationId xmlns:a16="http://schemas.microsoft.com/office/drawing/2014/main" id="{29505393-E7D5-64A5-0269-3CC457D5CFB3}"/>
                      </a:ext>
                    </a:extLst>
                  </p:cNvPr>
                  <p:cNvCxnSpPr>
                    <a:cxnSpLocks/>
                    <a:endCxn id="89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>
                    <a:extLst>
                      <a:ext uri="{FF2B5EF4-FFF2-40B4-BE49-F238E27FC236}">
                        <a16:creationId xmlns:a16="http://schemas.microsoft.com/office/drawing/2014/main" id="{BAF4FF41-8F64-5403-C75A-1D79387472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>
                    <a:extLst>
                      <a:ext uri="{FF2B5EF4-FFF2-40B4-BE49-F238E27FC236}">
                        <a16:creationId xmlns:a16="http://schemas.microsoft.com/office/drawing/2014/main" id="{ED43B42E-780D-887A-10EB-9347316329C0}"/>
                      </a:ext>
                    </a:extLst>
                  </p:cNvPr>
                  <p:cNvCxnSpPr>
                    <a:cxnSpLocks/>
                    <a:endCxn id="93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>
                    <a:extLst>
                      <a:ext uri="{FF2B5EF4-FFF2-40B4-BE49-F238E27FC236}">
                        <a16:creationId xmlns:a16="http://schemas.microsoft.com/office/drawing/2014/main" id="{9DBDB92A-EA0F-C44F-2E95-647F6FD8B12F}"/>
                      </a:ext>
                    </a:extLst>
                  </p:cNvPr>
                  <p:cNvCxnSpPr>
                    <a:cxnSpLocks/>
                    <a:endCxn id="94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>
                    <a:extLst>
                      <a:ext uri="{FF2B5EF4-FFF2-40B4-BE49-F238E27FC236}">
                        <a16:creationId xmlns:a16="http://schemas.microsoft.com/office/drawing/2014/main" id="{DB693EE4-F87D-1453-C379-976EA67A7469}"/>
                      </a:ext>
                    </a:extLst>
                  </p:cNvPr>
                  <p:cNvCxnSpPr>
                    <a:cxnSpLocks/>
                    <a:endCxn id="95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>
                    <a:extLst>
                      <a:ext uri="{FF2B5EF4-FFF2-40B4-BE49-F238E27FC236}">
                        <a16:creationId xmlns:a16="http://schemas.microsoft.com/office/drawing/2014/main" id="{6A866074-12BF-56B2-CA52-90659F374855}"/>
                      </a:ext>
                    </a:extLst>
                  </p:cNvPr>
                  <p:cNvCxnSpPr>
                    <a:cxnSpLocks/>
                    <a:endCxn id="91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>
                    <a:extLst>
                      <a:ext uri="{FF2B5EF4-FFF2-40B4-BE49-F238E27FC236}">
                        <a16:creationId xmlns:a16="http://schemas.microsoft.com/office/drawing/2014/main" id="{BC08CA7F-370B-54B3-9E61-09464696E7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>
                    <a:extLst>
                      <a:ext uri="{FF2B5EF4-FFF2-40B4-BE49-F238E27FC236}">
                        <a16:creationId xmlns:a16="http://schemas.microsoft.com/office/drawing/2014/main" id="{F2FA45D2-7C14-B4D0-6C36-6632ED629C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>
                    <a:extLst>
                      <a:ext uri="{FF2B5EF4-FFF2-40B4-BE49-F238E27FC236}">
                        <a16:creationId xmlns:a16="http://schemas.microsoft.com/office/drawing/2014/main" id="{970DD238-B64F-837E-247D-C87C9B49AE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>
                    <a:extLst>
                      <a:ext uri="{FF2B5EF4-FFF2-40B4-BE49-F238E27FC236}">
                        <a16:creationId xmlns:a16="http://schemas.microsoft.com/office/drawing/2014/main" id="{69DD757C-942C-E7DA-E7D9-DB4C9B0DB4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>
                    <a:extLst>
                      <a:ext uri="{FF2B5EF4-FFF2-40B4-BE49-F238E27FC236}">
                        <a16:creationId xmlns:a16="http://schemas.microsoft.com/office/drawing/2014/main" id="{89F2C558-9639-F2A6-B5DB-83C53507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>
                    <a:extLst>
                      <a:ext uri="{FF2B5EF4-FFF2-40B4-BE49-F238E27FC236}">
                        <a16:creationId xmlns:a16="http://schemas.microsoft.com/office/drawing/2014/main" id="{02E61C66-DDEC-6027-DF32-22E635221828}"/>
                      </a:ext>
                    </a:extLst>
                  </p:cNvPr>
                  <p:cNvCxnSpPr>
                    <a:cxnSpLocks/>
                    <a:endCxn id="92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>
                    <a:extLst>
                      <a:ext uri="{FF2B5EF4-FFF2-40B4-BE49-F238E27FC236}">
                        <a16:creationId xmlns:a16="http://schemas.microsoft.com/office/drawing/2014/main" id="{1A8D79AC-CCE6-FF82-9647-9F5B1A935797}"/>
                      </a:ext>
                    </a:extLst>
                  </p:cNvPr>
                  <p:cNvCxnSpPr>
                    <a:cxnSpLocks/>
                    <a:endCxn id="93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>
                    <a:extLst>
                      <a:ext uri="{FF2B5EF4-FFF2-40B4-BE49-F238E27FC236}">
                        <a16:creationId xmlns:a16="http://schemas.microsoft.com/office/drawing/2014/main" id="{C56F711C-423B-0D66-6119-0B762730C6E3}"/>
                      </a:ext>
                    </a:extLst>
                  </p:cNvPr>
                  <p:cNvCxnSpPr>
                    <a:cxnSpLocks/>
                    <a:endCxn id="94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>
                    <a:extLst>
                      <a:ext uri="{FF2B5EF4-FFF2-40B4-BE49-F238E27FC236}">
                        <a16:creationId xmlns:a16="http://schemas.microsoft.com/office/drawing/2014/main" id="{A8E1E92C-BC77-24D7-9E3C-4E204FC9E8CB}"/>
                      </a:ext>
                    </a:extLst>
                  </p:cNvPr>
                  <p:cNvCxnSpPr>
                    <a:cxnSpLocks/>
                    <a:endCxn id="95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B1939EA4-4BDF-FF18-C36C-9DF86A5A1F5B}"/>
                  </a:ext>
                </a:extLst>
              </p:cNvPr>
              <p:cNvGrpSpPr/>
              <p:nvPr/>
            </p:nvGrpSpPr>
            <p:grpSpPr>
              <a:xfrm>
                <a:off x="6173800" y="5593740"/>
                <a:ext cx="1133920" cy="902771"/>
                <a:chOff x="954190" y="4187922"/>
                <a:chExt cx="4497202" cy="2824653"/>
              </a:xfrm>
            </p:grpSpPr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451DD883-32BD-61E8-8E67-6602D31B75E3}"/>
                    </a:ext>
                  </a:extLst>
                </p:cNvPr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722AEC21-1119-116B-C9EE-B9B8AF907BBA}"/>
                    </a:ext>
                  </a:extLst>
                </p:cNvPr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DA410E2C-9F14-0E68-A9FE-A10170C90AD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" fmla="*/ 0 w 248542"/>
                      <a:gd name="connsiteY0" fmla="*/ 57467 h 720971"/>
                      <a:gd name="connsiteX1" fmla="*/ 88900 w 248542"/>
                      <a:gd name="connsiteY1" fmla="*/ 717867 h 720971"/>
                      <a:gd name="connsiteX2" fmla="*/ 248542 w 248542"/>
                      <a:gd name="connsiteY2" fmla="*/ 0 h 720971"/>
                      <a:gd name="connsiteX0" fmla="*/ 0 w 256251"/>
                      <a:gd name="connsiteY0" fmla="*/ 0 h 736636"/>
                      <a:gd name="connsiteX1" fmla="*/ 96609 w 256251"/>
                      <a:gd name="connsiteY1" fmla="*/ 733533 h 736636"/>
                      <a:gd name="connsiteX2" fmla="*/ 256251 w 256251"/>
                      <a:gd name="connsiteY2" fmla="*/ 15666 h 736636"/>
                      <a:gd name="connsiteX0" fmla="*/ 0 w 256251"/>
                      <a:gd name="connsiteY0" fmla="*/ 0 h 659087"/>
                      <a:gd name="connsiteX1" fmla="*/ 113312 w 256251"/>
                      <a:gd name="connsiteY1" fmla="*/ 655523 h 659087"/>
                      <a:gd name="connsiteX2" fmla="*/ 256251 w 256251"/>
                      <a:gd name="connsiteY2" fmla="*/ 15666 h 659087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3"/>
                      <a:gd name="connsiteX1" fmla="*/ 113312 w 256251"/>
                      <a:gd name="connsiteY1" fmla="*/ 655523 h 655523"/>
                      <a:gd name="connsiteX2" fmla="*/ 256251 w 256251"/>
                      <a:gd name="connsiteY2" fmla="*/ 15666 h 655523"/>
                      <a:gd name="connsiteX0" fmla="*/ 0 w 256251"/>
                      <a:gd name="connsiteY0" fmla="*/ 0 h 655525"/>
                      <a:gd name="connsiteX1" fmla="*/ 113312 w 256251"/>
                      <a:gd name="connsiteY1" fmla="*/ 655523 h 655525"/>
                      <a:gd name="connsiteX2" fmla="*/ 256251 w 256251"/>
                      <a:gd name="connsiteY2" fmla="*/ 15666 h 655525"/>
                      <a:gd name="connsiteX0" fmla="*/ 0 w 256251"/>
                      <a:gd name="connsiteY0" fmla="*/ 0 h 655748"/>
                      <a:gd name="connsiteX1" fmla="*/ 113312 w 256251"/>
                      <a:gd name="connsiteY1" fmla="*/ 655523 h 655748"/>
                      <a:gd name="connsiteX2" fmla="*/ 256251 w 256251"/>
                      <a:gd name="connsiteY2" fmla="*/ 15666 h 655748"/>
                      <a:gd name="connsiteX0" fmla="*/ 0 w 278094"/>
                      <a:gd name="connsiteY0" fmla="*/ 0 h 655748"/>
                      <a:gd name="connsiteX1" fmla="*/ 135155 w 278094"/>
                      <a:gd name="connsiteY1" fmla="*/ 655523 h 655748"/>
                      <a:gd name="connsiteX2" fmla="*/ 278094 w 278094"/>
                      <a:gd name="connsiteY2" fmla="*/ 15666 h 655748"/>
                      <a:gd name="connsiteX0" fmla="*/ 0 w 278094"/>
                      <a:gd name="connsiteY0" fmla="*/ 0 h 655743"/>
                      <a:gd name="connsiteX1" fmla="*/ 135155 w 278094"/>
                      <a:gd name="connsiteY1" fmla="*/ 655523 h 655743"/>
                      <a:gd name="connsiteX2" fmla="*/ 278094 w 278094"/>
                      <a:gd name="connsiteY2" fmla="*/ 15666 h 655743"/>
                      <a:gd name="connsiteX0" fmla="*/ 0 w 279058"/>
                      <a:gd name="connsiteY0" fmla="*/ 0 h 655745"/>
                      <a:gd name="connsiteX1" fmla="*/ 135155 w 279058"/>
                      <a:gd name="connsiteY1" fmla="*/ 655523 h 655745"/>
                      <a:gd name="connsiteX2" fmla="*/ 279058 w 279058"/>
                      <a:gd name="connsiteY2" fmla="*/ 4696 h 655745"/>
                      <a:gd name="connsiteX0" fmla="*/ 0 w 279058"/>
                      <a:gd name="connsiteY0" fmla="*/ 0 h 655743"/>
                      <a:gd name="connsiteX1" fmla="*/ 135155 w 279058"/>
                      <a:gd name="connsiteY1" fmla="*/ 655523 h 655743"/>
                      <a:gd name="connsiteX2" fmla="*/ 279058 w 279058"/>
                      <a:gd name="connsiteY2" fmla="*/ 4696 h 65574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79058"/>
                      <a:gd name="connsiteY0" fmla="*/ 0 h 655523"/>
                      <a:gd name="connsiteX1" fmla="*/ 135155 w 279058"/>
                      <a:gd name="connsiteY1" fmla="*/ 655523 h 655523"/>
                      <a:gd name="connsiteX2" fmla="*/ 279058 w 279058"/>
                      <a:gd name="connsiteY2" fmla="*/ 4696 h 655523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0827"/>
                      <a:gd name="connsiteX1" fmla="*/ 139985 w 283888"/>
                      <a:gd name="connsiteY1" fmla="*/ 650827 h 650827"/>
                      <a:gd name="connsiteX2" fmla="*/ 283888 w 283888"/>
                      <a:gd name="connsiteY2" fmla="*/ 0 h 650827"/>
                      <a:gd name="connsiteX0" fmla="*/ 0 w 283888"/>
                      <a:gd name="connsiteY0" fmla="*/ 110263 h 654208"/>
                      <a:gd name="connsiteX1" fmla="*/ 149041 w 283888"/>
                      <a:gd name="connsiteY1" fmla="*/ 654208 h 654208"/>
                      <a:gd name="connsiteX2" fmla="*/ 283888 w 283888"/>
                      <a:gd name="connsiteY2" fmla="*/ 0 h 654208"/>
                      <a:gd name="connsiteX0" fmla="*/ 0 w 320715"/>
                      <a:gd name="connsiteY0" fmla="*/ 113644 h 654208"/>
                      <a:gd name="connsiteX1" fmla="*/ 185868 w 320715"/>
                      <a:gd name="connsiteY1" fmla="*/ 654208 h 654208"/>
                      <a:gd name="connsiteX2" fmla="*/ 320715 w 320715"/>
                      <a:gd name="connsiteY2" fmla="*/ 0 h 654208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  <a:gd name="connsiteX0" fmla="*/ 0 w 320715"/>
                      <a:gd name="connsiteY0" fmla="*/ 113644 h 745500"/>
                      <a:gd name="connsiteX1" fmla="*/ 191301 w 320715"/>
                      <a:gd name="connsiteY1" fmla="*/ 745500 h 745500"/>
                      <a:gd name="connsiteX2" fmla="*/ 320715 w 320715"/>
                      <a:gd name="connsiteY2" fmla="*/ 0 h 745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E855AE95-CA45-4BEB-AC09-5A864C7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9" name="直接箭头连接符 78">
                      <a:extLst>
                        <a:ext uri="{FF2B5EF4-FFF2-40B4-BE49-F238E27FC236}">
                          <a16:creationId xmlns:a16="http://schemas.microsoft.com/office/drawing/2014/main" id="{E018FFC1-F325-5700-B461-A573179357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箭头连接符 79">
                      <a:extLst>
                        <a:ext uri="{FF2B5EF4-FFF2-40B4-BE49-F238E27FC236}">
                          <a16:creationId xmlns:a16="http://schemas.microsoft.com/office/drawing/2014/main" id="{F1B4D789-A983-15B3-E6BC-FFACE159CF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8602EC76-212C-4343-3ACA-35703C6A1328}"/>
                      </a:ext>
                    </a:extLst>
                  </p:cNvPr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椭圆 48">
                    <a:extLst>
                      <a:ext uri="{FF2B5EF4-FFF2-40B4-BE49-F238E27FC236}">
                        <a16:creationId xmlns:a16="http://schemas.microsoft.com/office/drawing/2014/main" id="{E07E43FD-63D5-D2FD-1F26-20D30204B5AE}"/>
                      </a:ext>
                    </a:extLst>
                  </p:cNvPr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id="{218578D4-2A2C-6A75-ED1C-03754EA85C18}"/>
                      </a:ext>
                    </a:extLst>
                  </p:cNvPr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id="{D172AD0E-26D6-5C88-7F1A-066B9F6197F3}"/>
                      </a:ext>
                    </a:extLst>
                  </p:cNvPr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椭圆 51">
                    <a:extLst>
                      <a:ext uri="{FF2B5EF4-FFF2-40B4-BE49-F238E27FC236}">
                        <a16:creationId xmlns:a16="http://schemas.microsoft.com/office/drawing/2014/main" id="{6E053035-F468-8772-5899-226A52653E62}"/>
                      </a:ext>
                    </a:extLst>
                  </p:cNvPr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椭圆 52">
                    <a:extLst>
                      <a:ext uri="{FF2B5EF4-FFF2-40B4-BE49-F238E27FC236}">
                        <a16:creationId xmlns:a16="http://schemas.microsoft.com/office/drawing/2014/main" id="{DF6F1CD4-DAA9-9CFD-094B-0311687895B9}"/>
                      </a:ext>
                    </a:extLst>
                  </p:cNvPr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椭圆 53">
                    <a:extLst>
                      <a:ext uri="{FF2B5EF4-FFF2-40B4-BE49-F238E27FC236}">
                        <a16:creationId xmlns:a16="http://schemas.microsoft.com/office/drawing/2014/main" id="{33D1F3E6-40CC-E805-DE70-2CD7F2383341}"/>
                      </a:ext>
                    </a:extLst>
                  </p:cNvPr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id="{60E3E83D-E9C7-220B-6FF5-CBB65F02D7AD}"/>
                      </a:ext>
                    </a:extLst>
                  </p:cNvPr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椭圆 55">
                    <a:extLst>
                      <a:ext uri="{FF2B5EF4-FFF2-40B4-BE49-F238E27FC236}">
                        <a16:creationId xmlns:a16="http://schemas.microsoft.com/office/drawing/2014/main" id="{6E5BB489-D60D-BBDD-8AA1-3ED789B2A42C}"/>
                      </a:ext>
                    </a:extLst>
                  </p:cNvPr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椭圆 56">
                    <a:extLst>
                      <a:ext uri="{FF2B5EF4-FFF2-40B4-BE49-F238E27FC236}">
                        <a16:creationId xmlns:a16="http://schemas.microsoft.com/office/drawing/2014/main" id="{21A6FDC0-9D1A-5539-A438-7B35B4F3BE54}"/>
                      </a:ext>
                    </a:extLst>
                  </p:cNvPr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椭圆 57">
                    <a:extLst>
                      <a:ext uri="{FF2B5EF4-FFF2-40B4-BE49-F238E27FC236}">
                        <a16:creationId xmlns:a16="http://schemas.microsoft.com/office/drawing/2014/main" id="{E04EE0CD-183C-531F-7FAE-413A84C9404D}"/>
                      </a:ext>
                    </a:extLst>
                  </p:cNvPr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1A77CEC5-B3EF-72D4-127B-09BE3D3CFB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CCC2E2B8-8529-B144-C7DF-E3E77252EF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>
                    <a:extLst>
                      <a:ext uri="{FF2B5EF4-FFF2-40B4-BE49-F238E27FC236}">
                        <a16:creationId xmlns:a16="http://schemas.microsoft.com/office/drawing/2014/main" id="{890B11C7-10C9-B2EC-7D0D-EE525392D4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9F8D3B9B-A09C-11AA-9D3A-E389C2C22F61}"/>
                      </a:ext>
                    </a:extLst>
                  </p:cNvPr>
                  <p:cNvCxnSpPr>
                    <a:cxnSpLocks/>
                    <a:endCxn id="50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8227FE34-9CA2-4F1E-F11F-2C0F9CDF5439}"/>
                      </a:ext>
                    </a:extLst>
                  </p:cNvPr>
                  <p:cNvCxnSpPr>
                    <a:cxnSpLocks/>
                    <a:endCxn id="49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BDF95133-7A26-EC84-DC5C-DABAB42C26D6}"/>
                      </a:ext>
                    </a:extLst>
                  </p:cNvPr>
                  <p:cNvCxnSpPr>
                    <a:cxnSpLocks/>
                    <a:endCxn id="52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381B26FB-02BD-8358-FEA0-A73CB2D21E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27D841B2-66DE-50E8-C945-6B75998FC072}"/>
                      </a:ext>
                    </a:extLst>
                  </p:cNvPr>
                  <p:cNvCxnSpPr>
                    <a:cxnSpLocks/>
                    <a:endCxn id="56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>
                    <a:extLst>
                      <a:ext uri="{FF2B5EF4-FFF2-40B4-BE49-F238E27FC236}">
                        <a16:creationId xmlns:a16="http://schemas.microsoft.com/office/drawing/2014/main" id="{51C0F8A2-9D2E-204C-41C4-B82AAB9777B6}"/>
                      </a:ext>
                    </a:extLst>
                  </p:cNvPr>
                  <p:cNvCxnSpPr>
                    <a:cxnSpLocks/>
                    <a:endCxn id="57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>
                    <a:extLst>
                      <a:ext uri="{FF2B5EF4-FFF2-40B4-BE49-F238E27FC236}">
                        <a16:creationId xmlns:a16="http://schemas.microsoft.com/office/drawing/2014/main" id="{D497D40F-99AC-E59B-5A20-63EAF1A0224B}"/>
                      </a:ext>
                    </a:extLst>
                  </p:cNvPr>
                  <p:cNvCxnSpPr>
                    <a:cxnSpLocks/>
                    <a:endCxn id="58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>
                    <a:extLst>
                      <a:ext uri="{FF2B5EF4-FFF2-40B4-BE49-F238E27FC236}">
                        <a16:creationId xmlns:a16="http://schemas.microsoft.com/office/drawing/2014/main" id="{0967D094-8EF6-1A42-7F3E-BC2FFEBFFA45}"/>
                      </a:ext>
                    </a:extLst>
                  </p:cNvPr>
                  <p:cNvCxnSpPr>
                    <a:cxnSpLocks/>
                    <a:endCxn id="54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>
                    <a:extLst>
                      <a:ext uri="{FF2B5EF4-FFF2-40B4-BE49-F238E27FC236}">
                        <a16:creationId xmlns:a16="http://schemas.microsoft.com/office/drawing/2014/main" id="{08E5EA50-9005-C4BC-B3A1-114781D3D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>
                    <a:extLst>
                      <a:ext uri="{FF2B5EF4-FFF2-40B4-BE49-F238E27FC236}">
                        <a16:creationId xmlns:a16="http://schemas.microsoft.com/office/drawing/2014/main" id="{161167DF-8045-4C69-C8F7-7158CB5A3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42939C79-77C9-5023-96B5-F776A53F90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C6BD64A9-D270-B7EB-AF9C-E83B9EC62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101429A4-E3CA-82EC-7797-03FE00228F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300E8C94-C014-BF65-7C51-8E1BB0F25585}"/>
                      </a:ext>
                    </a:extLst>
                  </p:cNvPr>
                  <p:cNvCxnSpPr>
                    <a:cxnSpLocks/>
                    <a:endCxn id="55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>
                    <a:extLst>
                      <a:ext uri="{FF2B5EF4-FFF2-40B4-BE49-F238E27FC236}">
                        <a16:creationId xmlns:a16="http://schemas.microsoft.com/office/drawing/2014/main" id="{7391E309-F403-3452-89BA-2A77C557356B}"/>
                      </a:ext>
                    </a:extLst>
                  </p:cNvPr>
                  <p:cNvCxnSpPr>
                    <a:cxnSpLocks/>
                    <a:endCxn id="56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>
                    <a:extLst>
                      <a:ext uri="{FF2B5EF4-FFF2-40B4-BE49-F238E27FC236}">
                        <a16:creationId xmlns:a16="http://schemas.microsoft.com/office/drawing/2014/main" id="{72926B13-AA1C-102B-DA87-9BFE54FA1DE5}"/>
                      </a:ext>
                    </a:extLst>
                  </p:cNvPr>
                  <p:cNvCxnSpPr>
                    <a:cxnSpLocks/>
                    <a:endCxn id="57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>
                    <a:extLst>
                      <a:ext uri="{FF2B5EF4-FFF2-40B4-BE49-F238E27FC236}">
                        <a16:creationId xmlns:a16="http://schemas.microsoft.com/office/drawing/2014/main" id="{FCB975EF-C156-538E-4CAF-0863BF5CD166}"/>
                      </a:ext>
                    </a:extLst>
                  </p:cNvPr>
                  <p:cNvCxnSpPr>
                    <a:cxnSpLocks/>
                    <a:endCxn id="58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01EC77A-3C45-4911-375D-5DDF9585A1FC}"/>
                </a:ext>
              </a:extLst>
            </p:cNvPr>
            <p:cNvSpPr txBox="1"/>
            <p:nvPr/>
          </p:nvSpPr>
          <p:spPr>
            <a:xfrm>
              <a:off x="546838" y="3633167"/>
              <a:ext cx="13433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对应的电压波形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8D1296E-9C4B-4B6C-1568-11ABA2EF11FA}"/>
                </a:ext>
              </a:extLst>
            </p:cNvPr>
            <p:cNvSpPr txBox="1"/>
            <p:nvPr/>
          </p:nvSpPr>
          <p:spPr>
            <a:xfrm>
              <a:off x="552512" y="4809818"/>
              <a:ext cx="1335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对应的电流波形</a:t>
              </a:r>
            </a:p>
          </p:txBody>
        </p:sp>
      </p:grpSp>
      <p:sp>
        <p:nvSpPr>
          <p:cNvPr id="517" name="左大括号 516">
            <a:extLst>
              <a:ext uri="{FF2B5EF4-FFF2-40B4-BE49-F238E27FC236}">
                <a16:creationId xmlns:a16="http://schemas.microsoft.com/office/drawing/2014/main" id="{DFA86E6B-3845-EACA-88D5-7081A3B43562}"/>
              </a:ext>
            </a:extLst>
          </p:cNvPr>
          <p:cNvSpPr/>
          <p:nvPr/>
        </p:nvSpPr>
        <p:spPr>
          <a:xfrm rot="16200000">
            <a:off x="2513234" y="5548371"/>
            <a:ext cx="229429" cy="1273078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518" name="组合 517">
            <a:extLst>
              <a:ext uri="{FF2B5EF4-FFF2-40B4-BE49-F238E27FC236}">
                <a16:creationId xmlns:a16="http://schemas.microsoft.com/office/drawing/2014/main" id="{3C8DBE77-AFF4-A895-215C-CCAEBD1E9E44}"/>
              </a:ext>
            </a:extLst>
          </p:cNvPr>
          <p:cNvGrpSpPr/>
          <p:nvPr/>
        </p:nvGrpSpPr>
        <p:grpSpPr>
          <a:xfrm>
            <a:off x="7107603" y="843339"/>
            <a:ext cx="3821581" cy="3364867"/>
            <a:chOff x="-401550" y="1473200"/>
            <a:chExt cx="5980593" cy="5214279"/>
          </a:xfrm>
        </p:grpSpPr>
        <p:grpSp>
          <p:nvGrpSpPr>
            <p:cNvPr id="519" name="组合 518">
              <a:extLst>
                <a:ext uri="{FF2B5EF4-FFF2-40B4-BE49-F238E27FC236}">
                  <a16:creationId xmlns:a16="http://schemas.microsoft.com/office/drawing/2014/main" id="{3DC7B845-F41D-31E7-565C-5760859268C7}"/>
                </a:ext>
              </a:extLst>
            </p:cNvPr>
            <p:cNvGrpSpPr/>
            <p:nvPr/>
          </p:nvGrpSpPr>
          <p:grpSpPr>
            <a:xfrm>
              <a:off x="520369" y="1611367"/>
              <a:ext cx="3888742" cy="2410481"/>
              <a:chOff x="1924050" y="1571625"/>
              <a:chExt cx="4362450" cy="3000375"/>
            </a:xfrm>
          </p:grpSpPr>
          <p:cxnSp>
            <p:nvCxnSpPr>
              <p:cNvPr id="553" name="直接箭头连接符 552">
                <a:extLst>
                  <a:ext uri="{FF2B5EF4-FFF2-40B4-BE49-F238E27FC236}">
                    <a16:creationId xmlns:a16="http://schemas.microsoft.com/office/drawing/2014/main" id="{0EA623B7-2543-3A79-BA5E-73ECCD826592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箭头连接符 553">
                <a:extLst>
                  <a:ext uri="{FF2B5EF4-FFF2-40B4-BE49-F238E27FC236}">
                    <a16:creationId xmlns:a16="http://schemas.microsoft.com/office/drawing/2014/main" id="{95BA36DD-15BA-83BA-EB54-0C508651E6EB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0" name="文本框 519">
                  <a:extLst>
                    <a:ext uri="{FF2B5EF4-FFF2-40B4-BE49-F238E27FC236}">
                      <a16:creationId xmlns:a16="http://schemas.microsoft.com/office/drawing/2014/main" id="{F86EC664-DBF8-6B82-91C0-D3308D97EC97}"/>
                    </a:ext>
                  </a:extLst>
                </p:cNvPr>
                <p:cNvSpPr txBox="1"/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0" name="文本框 519">
                  <a:extLst>
                    <a:ext uri="{FF2B5EF4-FFF2-40B4-BE49-F238E27FC236}">
                      <a16:creationId xmlns:a16="http://schemas.microsoft.com/office/drawing/2014/main" id="{F86EC664-DBF8-6B82-91C0-D3308D97E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blipFill>
                  <a:blip r:embed="rId3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1" name="文本框 520">
                  <a:extLst>
                    <a:ext uri="{FF2B5EF4-FFF2-40B4-BE49-F238E27FC236}">
                      <a16:creationId xmlns:a16="http://schemas.microsoft.com/office/drawing/2014/main" id="{7FEAF201-798C-95D9-66D5-A44010123A89}"/>
                    </a:ext>
                  </a:extLst>
                </p:cNvPr>
                <p:cNvSpPr txBox="1"/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1" name="文本框 520">
                  <a:extLst>
                    <a:ext uri="{FF2B5EF4-FFF2-40B4-BE49-F238E27FC236}">
                      <a16:creationId xmlns:a16="http://schemas.microsoft.com/office/drawing/2014/main" id="{7FEAF201-798C-95D9-66D5-A44010123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blipFill>
                  <a:blip r:embed="rId4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2" name="任意多边形: 形状 521">
              <a:extLst>
                <a:ext uri="{FF2B5EF4-FFF2-40B4-BE49-F238E27FC236}">
                  <a16:creationId xmlns:a16="http://schemas.microsoft.com/office/drawing/2014/main" id="{5687027C-006E-9E43-6239-0E481355FB78}"/>
                </a:ext>
              </a:extLst>
            </p:cNvPr>
            <p:cNvSpPr/>
            <p:nvPr/>
          </p:nvSpPr>
          <p:spPr>
            <a:xfrm>
              <a:off x="537350" y="1756858"/>
              <a:ext cx="3694304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3" name="椭圆 522">
              <a:extLst>
                <a:ext uri="{FF2B5EF4-FFF2-40B4-BE49-F238E27FC236}">
                  <a16:creationId xmlns:a16="http://schemas.microsoft.com/office/drawing/2014/main" id="{FE0F996C-DA83-7CEC-2AE4-CB7A99852F20}"/>
                </a:ext>
              </a:extLst>
            </p:cNvPr>
            <p:cNvSpPr/>
            <p:nvPr/>
          </p:nvSpPr>
          <p:spPr>
            <a:xfrm>
              <a:off x="2426164" y="2002044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4" name="文本框 523">
                  <a:extLst>
                    <a:ext uri="{FF2B5EF4-FFF2-40B4-BE49-F238E27FC236}">
                      <a16:creationId xmlns:a16="http://schemas.microsoft.com/office/drawing/2014/main" id="{A464B0D7-F393-1582-6D28-B59E26E18330}"/>
                    </a:ext>
                  </a:extLst>
                </p:cNvPr>
                <p:cNvSpPr txBox="1"/>
                <p:nvPr/>
              </p:nvSpPr>
              <p:spPr>
                <a:xfrm>
                  <a:off x="2023556" y="398580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24" name="文本框 523">
                  <a:extLst>
                    <a:ext uri="{FF2B5EF4-FFF2-40B4-BE49-F238E27FC236}">
                      <a16:creationId xmlns:a16="http://schemas.microsoft.com/office/drawing/2014/main" id="{A464B0D7-F393-1582-6D28-B59E26E18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556" y="3985800"/>
                  <a:ext cx="509442" cy="250962"/>
                </a:xfrm>
                <a:prstGeom prst="rect">
                  <a:avLst/>
                </a:prstGeom>
                <a:blipFill>
                  <a:blip r:embed="rId5"/>
                  <a:stretch>
                    <a:fillRect r="-16667" b="-703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5" name="文本框 524">
                  <a:extLst>
                    <a:ext uri="{FF2B5EF4-FFF2-40B4-BE49-F238E27FC236}">
                      <a16:creationId xmlns:a16="http://schemas.microsoft.com/office/drawing/2014/main" id="{DF4EE05A-C21E-8F60-F7F1-FA4CC2373999}"/>
                    </a:ext>
                  </a:extLst>
                </p:cNvPr>
                <p:cNvSpPr txBox="1"/>
                <p:nvPr/>
              </p:nvSpPr>
              <p:spPr>
                <a:xfrm>
                  <a:off x="1239432" y="400336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25" name="文本框 524">
                  <a:extLst>
                    <a:ext uri="{FF2B5EF4-FFF2-40B4-BE49-F238E27FC236}">
                      <a16:creationId xmlns:a16="http://schemas.microsoft.com/office/drawing/2014/main" id="{DF4EE05A-C21E-8F60-F7F1-FA4CC2373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432" y="4003361"/>
                  <a:ext cx="509442" cy="250962"/>
                </a:xfrm>
                <a:prstGeom prst="rect">
                  <a:avLst/>
                </a:prstGeom>
                <a:blipFill>
                  <a:blip r:embed="rId6"/>
                  <a:stretch>
                    <a:fillRect r="-18868" b="-703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6" name="直接连接符 525">
              <a:extLst>
                <a:ext uri="{FF2B5EF4-FFF2-40B4-BE49-F238E27FC236}">
                  <a16:creationId xmlns:a16="http://schemas.microsoft.com/office/drawing/2014/main" id="{585FBE25-4719-4945-43C0-CF52D66F5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1192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接连接符 526">
              <a:extLst>
                <a:ext uri="{FF2B5EF4-FFF2-40B4-BE49-F238E27FC236}">
                  <a16:creationId xmlns:a16="http://schemas.microsoft.com/office/drawing/2014/main" id="{7B44C2D6-94CA-E701-E05B-862D796BDD5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740" y="2903938"/>
              <a:ext cx="0" cy="351201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接连接符 527">
              <a:extLst>
                <a:ext uri="{FF2B5EF4-FFF2-40B4-BE49-F238E27FC236}">
                  <a16:creationId xmlns:a16="http://schemas.microsoft.com/office/drawing/2014/main" id="{79BEF570-C76F-F582-F1C0-B9E7F5CA0C60}"/>
                </a:ext>
              </a:extLst>
            </p:cNvPr>
            <p:cNvCxnSpPr>
              <a:cxnSpLocks/>
            </p:cNvCxnSpPr>
            <p:nvPr/>
          </p:nvCxnSpPr>
          <p:spPr>
            <a:xfrm>
              <a:off x="511762" y="2902741"/>
              <a:ext cx="3736872" cy="39073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任意多边形: 形状 528">
              <a:extLst>
                <a:ext uri="{FF2B5EF4-FFF2-40B4-BE49-F238E27FC236}">
                  <a16:creationId xmlns:a16="http://schemas.microsoft.com/office/drawing/2014/main" id="{D2BF22B1-4074-0BE6-D6A6-0FC02BC5E1C2}"/>
                </a:ext>
              </a:extLst>
            </p:cNvPr>
            <p:cNvSpPr/>
            <p:nvPr/>
          </p:nvSpPr>
          <p:spPr>
            <a:xfrm>
              <a:off x="546751" y="1749929"/>
              <a:ext cx="5032292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" name="文本框 529">
                  <a:extLst>
                    <a:ext uri="{FF2B5EF4-FFF2-40B4-BE49-F238E27FC236}">
                      <a16:creationId xmlns:a16="http://schemas.microsoft.com/office/drawing/2014/main" id="{F9B17AD0-9F97-4423-4C77-3838B7CB330F}"/>
                    </a:ext>
                  </a:extLst>
                </p:cNvPr>
                <p:cNvSpPr txBox="1"/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30" name="文本框 529">
                  <a:extLst>
                    <a:ext uri="{FF2B5EF4-FFF2-40B4-BE49-F238E27FC236}">
                      <a16:creationId xmlns:a16="http://schemas.microsoft.com/office/drawing/2014/main" id="{F9B17AD0-9F97-4423-4C77-3838B7CB3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blipFill>
                  <a:blip r:embed="rId7"/>
                  <a:stretch>
                    <a:fillRect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1" name="文本框 530">
                  <a:extLst>
                    <a:ext uri="{FF2B5EF4-FFF2-40B4-BE49-F238E27FC236}">
                      <a16:creationId xmlns:a16="http://schemas.microsoft.com/office/drawing/2014/main" id="{F4F7EE2E-73A3-4F14-9A0D-2B4A8F068612}"/>
                    </a:ext>
                  </a:extLst>
                </p:cNvPr>
                <p:cNvSpPr txBox="1"/>
                <p:nvPr/>
              </p:nvSpPr>
              <p:spPr>
                <a:xfrm>
                  <a:off x="1305333" y="252909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31" name="文本框 530">
                  <a:extLst>
                    <a:ext uri="{FF2B5EF4-FFF2-40B4-BE49-F238E27FC236}">
                      <a16:creationId xmlns:a16="http://schemas.microsoft.com/office/drawing/2014/main" id="{F4F7EE2E-73A3-4F14-9A0D-2B4A8F068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33" y="2529091"/>
                  <a:ext cx="509442" cy="250962"/>
                </a:xfrm>
                <a:prstGeom prst="rect">
                  <a:avLst/>
                </a:prstGeom>
                <a:blipFill>
                  <a:blip r:embed="rId8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" name="文本框 531">
                  <a:extLst>
                    <a:ext uri="{FF2B5EF4-FFF2-40B4-BE49-F238E27FC236}">
                      <a16:creationId xmlns:a16="http://schemas.microsoft.com/office/drawing/2014/main" id="{EEDC2F3E-398C-E3BE-71B3-4CB9953B0716}"/>
                    </a:ext>
                  </a:extLst>
                </p:cNvPr>
                <p:cNvSpPr txBox="1"/>
                <p:nvPr/>
              </p:nvSpPr>
              <p:spPr>
                <a:xfrm>
                  <a:off x="27907" y="2737583"/>
                  <a:ext cx="509442" cy="476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32" name="文本框 531">
                  <a:extLst>
                    <a:ext uri="{FF2B5EF4-FFF2-40B4-BE49-F238E27FC236}">
                      <a16:creationId xmlns:a16="http://schemas.microsoft.com/office/drawing/2014/main" id="{EEDC2F3E-398C-E3BE-71B3-4CB9953B0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7" y="2737583"/>
                  <a:ext cx="509442" cy="4769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3" name="椭圆 532">
              <a:extLst>
                <a:ext uri="{FF2B5EF4-FFF2-40B4-BE49-F238E27FC236}">
                  <a16:creationId xmlns:a16="http://schemas.microsoft.com/office/drawing/2014/main" id="{0F1B5C11-96A1-7FF2-6414-EE6AAE664190}"/>
                </a:ext>
              </a:extLst>
            </p:cNvPr>
            <p:cNvSpPr/>
            <p:nvPr/>
          </p:nvSpPr>
          <p:spPr>
            <a:xfrm>
              <a:off x="1677039" y="2882940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4" name="椭圆 533">
              <a:extLst>
                <a:ext uri="{FF2B5EF4-FFF2-40B4-BE49-F238E27FC236}">
                  <a16:creationId xmlns:a16="http://schemas.microsoft.com/office/drawing/2014/main" id="{1B21CF64-8BC3-63C2-5078-1C08A1A3B2D6}"/>
                </a:ext>
              </a:extLst>
            </p:cNvPr>
            <p:cNvSpPr/>
            <p:nvPr/>
          </p:nvSpPr>
          <p:spPr>
            <a:xfrm>
              <a:off x="2105207" y="2887809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A76EA504-63A3-3FAA-C068-F9D76E2B15B0}"/>
                </a:ext>
              </a:extLst>
            </p:cNvPr>
            <p:cNvSpPr/>
            <p:nvPr/>
          </p:nvSpPr>
          <p:spPr>
            <a:xfrm>
              <a:off x="520369" y="1748468"/>
              <a:ext cx="4415678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6" name="文本框 535">
                  <a:extLst>
                    <a:ext uri="{FF2B5EF4-FFF2-40B4-BE49-F238E27FC236}">
                      <a16:creationId xmlns:a16="http://schemas.microsoft.com/office/drawing/2014/main" id="{042C84E2-A29C-E81F-84B0-D77F3403CF97}"/>
                    </a:ext>
                  </a:extLst>
                </p:cNvPr>
                <p:cNvSpPr txBox="1"/>
                <p:nvPr/>
              </p:nvSpPr>
              <p:spPr>
                <a:xfrm>
                  <a:off x="2038094" y="2084604"/>
                  <a:ext cx="509442" cy="4564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</m:oMath>
                    </m:oMathPara>
                  </a14:m>
                  <a:endParaRPr lang="zh-CN" altLang="en-US" sz="1200" b="1" dirty="0"/>
                </a:p>
              </p:txBody>
            </p:sp>
          </mc:Choice>
          <mc:Fallback xmlns="">
            <p:sp>
              <p:nvSpPr>
                <p:cNvPr id="536" name="文本框 535">
                  <a:extLst>
                    <a:ext uri="{FF2B5EF4-FFF2-40B4-BE49-F238E27FC236}">
                      <a16:creationId xmlns:a16="http://schemas.microsoft.com/office/drawing/2014/main" id="{042C84E2-A29C-E81F-84B0-D77F3403C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094" y="2084604"/>
                  <a:ext cx="509442" cy="456470"/>
                </a:xfrm>
                <a:prstGeom prst="rect">
                  <a:avLst/>
                </a:prstGeom>
                <a:blipFill>
                  <a:blip r:embed="rId10"/>
                  <a:stretch>
                    <a:fillRect r="-32075" b="-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7" name="直接连接符 536">
              <a:extLst>
                <a:ext uri="{FF2B5EF4-FFF2-40B4-BE49-F238E27FC236}">
                  <a16:creationId xmlns:a16="http://schemas.microsoft.com/office/drawing/2014/main" id="{C26C38B6-8CC6-3CCE-7315-DC74DD2F70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389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8" name="组合 537">
              <a:extLst>
                <a:ext uri="{FF2B5EF4-FFF2-40B4-BE49-F238E27FC236}">
                  <a16:creationId xmlns:a16="http://schemas.microsoft.com/office/drawing/2014/main" id="{726C46F0-49D3-8864-37BF-37B8EEF33802}"/>
                </a:ext>
              </a:extLst>
            </p:cNvPr>
            <p:cNvGrpSpPr/>
            <p:nvPr/>
          </p:nvGrpSpPr>
          <p:grpSpPr>
            <a:xfrm>
              <a:off x="522547" y="4429485"/>
              <a:ext cx="3888742" cy="1988211"/>
              <a:chOff x="1924050" y="1571625"/>
              <a:chExt cx="4362450" cy="3000375"/>
            </a:xfrm>
          </p:grpSpPr>
          <p:cxnSp>
            <p:nvCxnSpPr>
              <p:cNvPr id="551" name="直接箭头连接符 550">
                <a:extLst>
                  <a:ext uri="{FF2B5EF4-FFF2-40B4-BE49-F238E27FC236}">
                    <a16:creationId xmlns:a16="http://schemas.microsoft.com/office/drawing/2014/main" id="{8E4A5573-62BD-48D8-DA5E-3031DF2A0CBD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接箭头连接符 551">
                <a:extLst>
                  <a:ext uri="{FF2B5EF4-FFF2-40B4-BE49-F238E27FC236}">
                    <a16:creationId xmlns:a16="http://schemas.microsoft.com/office/drawing/2014/main" id="{0C1181CE-8287-FB80-B33F-EBBC3325D9C7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9" name="文本框 538">
                  <a:extLst>
                    <a:ext uri="{FF2B5EF4-FFF2-40B4-BE49-F238E27FC236}">
                      <a16:creationId xmlns:a16="http://schemas.microsoft.com/office/drawing/2014/main" id="{D05FA2B6-FC00-0F0D-5477-2A978A286C73}"/>
                    </a:ext>
                  </a:extLst>
                </p:cNvPr>
                <p:cNvSpPr txBox="1"/>
                <p:nvPr/>
              </p:nvSpPr>
              <p:spPr>
                <a:xfrm>
                  <a:off x="-6994" y="4066048"/>
                  <a:ext cx="509442" cy="301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9" name="文本框 538">
                  <a:extLst>
                    <a:ext uri="{FF2B5EF4-FFF2-40B4-BE49-F238E27FC236}">
                      <a16:creationId xmlns:a16="http://schemas.microsoft.com/office/drawing/2014/main" id="{D05FA2B6-FC00-0F0D-5477-2A978A286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994" y="4066048"/>
                  <a:ext cx="509442" cy="301155"/>
                </a:xfrm>
                <a:prstGeom prst="rect">
                  <a:avLst/>
                </a:prstGeom>
                <a:blipFill>
                  <a:blip r:embed="rId11"/>
                  <a:stretch>
                    <a:fillRect r="-85185" b="-6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0" name="文本框 539">
                  <a:extLst>
                    <a:ext uri="{FF2B5EF4-FFF2-40B4-BE49-F238E27FC236}">
                      <a16:creationId xmlns:a16="http://schemas.microsoft.com/office/drawing/2014/main" id="{0F8A1329-9F05-D2F9-B30A-EBECA729DB6F}"/>
                    </a:ext>
                  </a:extLst>
                </p:cNvPr>
                <p:cNvSpPr txBox="1"/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0" name="文本框 539">
                  <a:extLst>
                    <a:ext uri="{FF2B5EF4-FFF2-40B4-BE49-F238E27FC236}">
                      <a16:creationId xmlns:a16="http://schemas.microsoft.com/office/drawing/2014/main" id="{0F8A1329-9F05-D2F9-B30A-EBECA729D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blipFill>
                  <a:blip r:embed="rId12"/>
                  <a:stretch>
                    <a:fillRect b="-302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1" name="任意多边形: 形状 540">
              <a:extLst>
                <a:ext uri="{FF2B5EF4-FFF2-40B4-BE49-F238E27FC236}">
                  <a16:creationId xmlns:a16="http://schemas.microsoft.com/office/drawing/2014/main" id="{DE3CA1DD-EBC8-5973-AFB8-E09A995BCA50}"/>
                </a:ext>
              </a:extLst>
            </p:cNvPr>
            <p:cNvSpPr/>
            <p:nvPr/>
          </p:nvSpPr>
          <p:spPr>
            <a:xfrm>
              <a:off x="537350" y="4738988"/>
              <a:ext cx="3496385" cy="1688228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600" h="2070422">
                  <a:moveTo>
                    <a:pt x="0" y="2070422"/>
                  </a:moveTo>
                  <a:cubicBezTo>
                    <a:pt x="278694" y="1075588"/>
                    <a:pt x="550333" y="94866"/>
                    <a:pt x="897466" y="4555"/>
                  </a:cubicBezTo>
                  <a:cubicBezTo>
                    <a:pt x="1244599" y="-85756"/>
                    <a:pt x="1649589" y="1192711"/>
                    <a:pt x="2082800" y="1528556"/>
                  </a:cubicBezTo>
                  <a:cubicBezTo>
                    <a:pt x="2516011" y="1864401"/>
                    <a:pt x="3019072" y="1899678"/>
                    <a:pt x="3530600" y="19349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2" name="任意多边形: 形状 541">
              <a:extLst>
                <a:ext uri="{FF2B5EF4-FFF2-40B4-BE49-F238E27FC236}">
                  <a16:creationId xmlns:a16="http://schemas.microsoft.com/office/drawing/2014/main" id="{3C822CD6-1C73-6A4C-AEC0-8D91610822DF}"/>
                </a:ext>
              </a:extLst>
            </p:cNvPr>
            <p:cNvSpPr/>
            <p:nvPr/>
          </p:nvSpPr>
          <p:spPr>
            <a:xfrm>
              <a:off x="537349" y="4381771"/>
              <a:ext cx="4547761" cy="2060075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89943 h 2089943"/>
                <a:gd name="connsiteX1" fmla="*/ 1034195 w 3496733"/>
                <a:gd name="connsiteY1" fmla="*/ 3058 h 2089943"/>
                <a:gd name="connsiteX2" fmla="*/ 2040466 w 3496733"/>
                <a:gd name="connsiteY2" fmla="*/ 1632743 h 2089943"/>
                <a:gd name="connsiteX3" fmla="*/ 3496733 w 3496733"/>
                <a:gd name="connsiteY3" fmla="*/ 2039143 h 2089943"/>
                <a:gd name="connsiteX0" fmla="*/ 0 w 3496733"/>
                <a:gd name="connsiteY0" fmla="*/ 2086927 h 2086927"/>
                <a:gd name="connsiteX1" fmla="*/ 1034195 w 3496733"/>
                <a:gd name="connsiteY1" fmla="*/ 42 h 2086927"/>
                <a:gd name="connsiteX2" fmla="*/ 2040466 w 3496733"/>
                <a:gd name="connsiteY2" fmla="*/ 1629727 h 2086927"/>
                <a:gd name="connsiteX3" fmla="*/ 3496733 w 3496733"/>
                <a:gd name="connsiteY3" fmla="*/ 2036127 h 2086927"/>
                <a:gd name="connsiteX0" fmla="*/ 0 w 3496733"/>
                <a:gd name="connsiteY0" fmla="*/ 2086927 h 2086927"/>
                <a:gd name="connsiteX1" fmla="*/ 1034195 w 3496733"/>
                <a:gd name="connsiteY1" fmla="*/ 42 h 2086927"/>
                <a:gd name="connsiteX2" fmla="*/ 2040466 w 3496733"/>
                <a:gd name="connsiteY2" fmla="*/ 1629727 h 2086927"/>
                <a:gd name="connsiteX3" fmla="*/ 3496733 w 3496733"/>
                <a:gd name="connsiteY3" fmla="*/ 2036127 h 2086927"/>
                <a:gd name="connsiteX0" fmla="*/ 0 w 3496733"/>
                <a:gd name="connsiteY0" fmla="*/ 2090609 h 2090609"/>
                <a:gd name="connsiteX1" fmla="*/ 1034195 w 3496733"/>
                <a:gd name="connsiteY1" fmla="*/ 3724 h 2090609"/>
                <a:gd name="connsiteX2" fmla="*/ 2146811 w 3496733"/>
                <a:gd name="connsiteY2" fmla="*/ 1591373 h 2090609"/>
                <a:gd name="connsiteX3" fmla="*/ 3496733 w 3496733"/>
                <a:gd name="connsiteY3" fmla="*/ 2039809 h 2090609"/>
                <a:gd name="connsiteX0" fmla="*/ 0 w 3496733"/>
                <a:gd name="connsiteY0" fmla="*/ 2090609 h 2090609"/>
                <a:gd name="connsiteX1" fmla="*/ 1034195 w 3496733"/>
                <a:gd name="connsiteY1" fmla="*/ 3724 h 2090609"/>
                <a:gd name="connsiteX2" fmla="*/ 2146811 w 3496733"/>
                <a:gd name="connsiteY2" fmla="*/ 1591373 h 2090609"/>
                <a:gd name="connsiteX3" fmla="*/ 3496733 w 3496733"/>
                <a:gd name="connsiteY3" fmla="*/ 2039809 h 2090609"/>
                <a:gd name="connsiteX0" fmla="*/ 0 w 3496733"/>
                <a:gd name="connsiteY0" fmla="*/ 2090569 h 2090569"/>
                <a:gd name="connsiteX1" fmla="*/ 1034195 w 3496733"/>
                <a:gd name="connsiteY1" fmla="*/ 3684 h 2090569"/>
                <a:gd name="connsiteX2" fmla="*/ 2146811 w 3496733"/>
                <a:gd name="connsiteY2" fmla="*/ 1591333 h 2090569"/>
                <a:gd name="connsiteX3" fmla="*/ 3496733 w 3496733"/>
                <a:gd name="connsiteY3" fmla="*/ 2039769 h 2090569"/>
                <a:gd name="connsiteX0" fmla="*/ 0 w 3263789"/>
                <a:gd name="connsiteY0" fmla="*/ 2090576 h 2090576"/>
                <a:gd name="connsiteX1" fmla="*/ 1034195 w 3263789"/>
                <a:gd name="connsiteY1" fmla="*/ 3691 h 2090576"/>
                <a:gd name="connsiteX2" fmla="*/ 2146811 w 3263789"/>
                <a:gd name="connsiteY2" fmla="*/ 1591340 h 2090576"/>
                <a:gd name="connsiteX3" fmla="*/ 3263789 w 3263789"/>
                <a:gd name="connsiteY3" fmla="*/ 1941693 h 2090576"/>
                <a:gd name="connsiteX0" fmla="*/ 0 w 3263789"/>
                <a:gd name="connsiteY0" fmla="*/ 2090576 h 2090576"/>
                <a:gd name="connsiteX1" fmla="*/ 1034195 w 3263789"/>
                <a:gd name="connsiteY1" fmla="*/ 3691 h 2090576"/>
                <a:gd name="connsiteX2" fmla="*/ 2146811 w 3263789"/>
                <a:gd name="connsiteY2" fmla="*/ 1591340 h 2090576"/>
                <a:gd name="connsiteX3" fmla="*/ 3263789 w 3263789"/>
                <a:gd name="connsiteY3" fmla="*/ 1941693 h 209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789" h="2090576">
                  <a:moveTo>
                    <a:pt x="0" y="2090576"/>
                  </a:moveTo>
                  <a:cubicBezTo>
                    <a:pt x="278694" y="1095742"/>
                    <a:pt x="676393" y="86897"/>
                    <a:pt x="1034195" y="3691"/>
                  </a:cubicBezTo>
                  <a:cubicBezTo>
                    <a:pt x="1391997" y="-79515"/>
                    <a:pt x="1775212" y="1268340"/>
                    <a:pt x="2146811" y="1591340"/>
                  </a:cubicBezTo>
                  <a:cubicBezTo>
                    <a:pt x="2518410" y="1914340"/>
                    <a:pt x="2863669" y="1934438"/>
                    <a:pt x="3263789" y="194169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3" name="椭圆 542">
              <a:extLst>
                <a:ext uri="{FF2B5EF4-FFF2-40B4-BE49-F238E27FC236}">
                  <a16:creationId xmlns:a16="http://schemas.microsoft.com/office/drawing/2014/main" id="{E99F05AB-2AD7-3C40-7E08-45FD8CA654A8}"/>
                </a:ext>
              </a:extLst>
            </p:cNvPr>
            <p:cNvSpPr/>
            <p:nvPr/>
          </p:nvSpPr>
          <p:spPr>
            <a:xfrm>
              <a:off x="1667525" y="4836826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4" name="椭圆 543">
              <a:extLst>
                <a:ext uri="{FF2B5EF4-FFF2-40B4-BE49-F238E27FC236}">
                  <a16:creationId xmlns:a16="http://schemas.microsoft.com/office/drawing/2014/main" id="{9FA3A82C-8B05-79A2-ADAD-E55D1D0AE437}"/>
                </a:ext>
              </a:extLst>
            </p:cNvPr>
            <p:cNvSpPr/>
            <p:nvPr/>
          </p:nvSpPr>
          <p:spPr>
            <a:xfrm>
              <a:off x="2102436" y="4385876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5" name="文本框 544">
                  <a:extLst>
                    <a:ext uri="{FF2B5EF4-FFF2-40B4-BE49-F238E27FC236}">
                      <a16:creationId xmlns:a16="http://schemas.microsoft.com/office/drawing/2014/main" id="{5DCFA43A-0F9B-1A70-429F-E923C3067476}"/>
                    </a:ext>
                  </a:extLst>
                </p:cNvPr>
                <p:cNvSpPr txBox="1"/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45" name="文本框 544">
                  <a:extLst>
                    <a:ext uri="{FF2B5EF4-FFF2-40B4-BE49-F238E27FC236}">
                      <a16:creationId xmlns:a16="http://schemas.microsoft.com/office/drawing/2014/main" id="{5DCFA43A-0F9B-1A70-429F-E923C3067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blipFill>
                  <a:blip r:embed="rId13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文本框 545">
                  <a:extLst>
                    <a:ext uri="{FF2B5EF4-FFF2-40B4-BE49-F238E27FC236}">
                      <a16:creationId xmlns:a16="http://schemas.microsoft.com/office/drawing/2014/main" id="{67DF3355-67D6-042F-CED1-0BD61A239269}"/>
                    </a:ext>
                  </a:extLst>
                </p:cNvPr>
                <p:cNvSpPr txBox="1"/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46" name="文本框 545">
                  <a:extLst>
                    <a:ext uri="{FF2B5EF4-FFF2-40B4-BE49-F238E27FC236}">
                      <a16:creationId xmlns:a16="http://schemas.microsoft.com/office/drawing/2014/main" id="{67DF3355-67D6-042F-CED1-0BD61A239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blipFill>
                  <a:blip r:embed="rId14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7" name="直接连接符 546">
              <a:extLst>
                <a:ext uri="{FF2B5EF4-FFF2-40B4-BE49-F238E27FC236}">
                  <a16:creationId xmlns:a16="http://schemas.microsoft.com/office/drawing/2014/main" id="{28CC314D-4097-D043-8E77-84A168A4AF27}"/>
                </a:ext>
              </a:extLst>
            </p:cNvPr>
            <p:cNvCxnSpPr>
              <a:cxnSpLocks/>
              <a:stCxn id="543" idx="7"/>
              <a:endCxn id="544" idx="3"/>
            </p:cNvCxnSpPr>
            <p:nvPr/>
          </p:nvCxnSpPr>
          <p:spPr>
            <a:xfrm flipV="1">
              <a:off x="1702312" y="4421720"/>
              <a:ext cx="406092" cy="421256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D85F8CD7-B2AE-3D79-DEB1-8C96A1D32B9B}"/>
                </a:ext>
              </a:extLst>
            </p:cNvPr>
            <p:cNvSpPr/>
            <p:nvPr/>
          </p:nvSpPr>
          <p:spPr>
            <a:xfrm>
              <a:off x="544213" y="4533214"/>
              <a:ext cx="3952406" cy="1885382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  <a:gd name="connsiteX0" fmla="*/ 0 w 3530600"/>
                <a:gd name="connsiteY0" fmla="*/ 2073225 h 2073225"/>
                <a:gd name="connsiteX1" fmla="*/ 897466 w 3530600"/>
                <a:gd name="connsiteY1" fmla="*/ 7358 h 2073225"/>
                <a:gd name="connsiteX2" fmla="*/ 2153711 w 3530600"/>
                <a:gd name="connsiteY2" fmla="*/ 1407534 h 2073225"/>
                <a:gd name="connsiteX3" fmla="*/ 3530600 w 3530600"/>
                <a:gd name="connsiteY3" fmla="*/ 1937759 h 2073225"/>
                <a:gd name="connsiteX0" fmla="*/ 0 w 3530600"/>
                <a:gd name="connsiteY0" fmla="*/ 2234311 h 2234311"/>
                <a:gd name="connsiteX1" fmla="*/ 1081834 w 3530600"/>
                <a:gd name="connsiteY1" fmla="*/ 6519 h 2234311"/>
                <a:gd name="connsiteX2" fmla="*/ 2153711 w 3530600"/>
                <a:gd name="connsiteY2" fmla="*/ 1568620 h 2234311"/>
                <a:gd name="connsiteX3" fmla="*/ 3530600 w 3530600"/>
                <a:gd name="connsiteY3" fmla="*/ 2098845 h 2234311"/>
                <a:gd name="connsiteX0" fmla="*/ 0 w 3530600"/>
                <a:gd name="connsiteY0" fmla="*/ 2167958 h 2167958"/>
                <a:gd name="connsiteX1" fmla="*/ 961287 w 3530600"/>
                <a:gd name="connsiteY1" fmla="*/ 6841 h 2167958"/>
                <a:gd name="connsiteX2" fmla="*/ 2153711 w 3530600"/>
                <a:gd name="connsiteY2" fmla="*/ 1502267 h 2167958"/>
                <a:gd name="connsiteX3" fmla="*/ 3530600 w 3530600"/>
                <a:gd name="connsiteY3" fmla="*/ 2032492 h 2167958"/>
                <a:gd name="connsiteX0" fmla="*/ 0 w 3530600"/>
                <a:gd name="connsiteY0" fmla="*/ 2196391 h 2196391"/>
                <a:gd name="connsiteX1" fmla="*/ 954196 w 3530600"/>
                <a:gd name="connsiteY1" fmla="*/ 6699 h 2196391"/>
                <a:gd name="connsiteX2" fmla="*/ 2153711 w 3530600"/>
                <a:gd name="connsiteY2" fmla="*/ 1530700 h 2196391"/>
                <a:gd name="connsiteX3" fmla="*/ 3530600 w 3530600"/>
                <a:gd name="connsiteY3" fmla="*/ 2060925 h 2196391"/>
                <a:gd name="connsiteX0" fmla="*/ 0 w 3530600"/>
                <a:gd name="connsiteY0" fmla="*/ 2196483 h 2196483"/>
                <a:gd name="connsiteX1" fmla="*/ 954196 w 3530600"/>
                <a:gd name="connsiteY1" fmla="*/ 6791 h 2196483"/>
                <a:gd name="connsiteX2" fmla="*/ 2153711 w 3530600"/>
                <a:gd name="connsiteY2" fmla="*/ 1530792 h 2196483"/>
                <a:gd name="connsiteX3" fmla="*/ 3530600 w 3530600"/>
                <a:gd name="connsiteY3" fmla="*/ 2061017 h 2196483"/>
                <a:gd name="connsiteX0" fmla="*/ 0 w 3530600"/>
                <a:gd name="connsiteY0" fmla="*/ 2196232 h 2196232"/>
                <a:gd name="connsiteX1" fmla="*/ 954196 w 3530600"/>
                <a:gd name="connsiteY1" fmla="*/ 6540 h 2196232"/>
                <a:gd name="connsiteX2" fmla="*/ 2153711 w 3530600"/>
                <a:gd name="connsiteY2" fmla="*/ 1530541 h 2196232"/>
                <a:gd name="connsiteX3" fmla="*/ 3530600 w 3530600"/>
                <a:gd name="connsiteY3" fmla="*/ 2060766 h 2196232"/>
                <a:gd name="connsiteX0" fmla="*/ 0 w 3530600"/>
                <a:gd name="connsiteY0" fmla="*/ 2196453 h 2196453"/>
                <a:gd name="connsiteX1" fmla="*/ 954196 w 3530600"/>
                <a:gd name="connsiteY1" fmla="*/ 6761 h 2196453"/>
                <a:gd name="connsiteX2" fmla="*/ 2153711 w 3530600"/>
                <a:gd name="connsiteY2" fmla="*/ 1530762 h 2196453"/>
                <a:gd name="connsiteX3" fmla="*/ 3530600 w 3530600"/>
                <a:gd name="connsiteY3" fmla="*/ 2060987 h 2196453"/>
                <a:gd name="connsiteX0" fmla="*/ 0 w 3530600"/>
                <a:gd name="connsiteY0" fmla="*/ 2199858 h 2199858"/>
                <a:gd name="connsiteX1" fmla="*/ 954196 w 3530600"/>
                <a:gd name="connsiteY1" fmla="*/ 10166 h 2199858"/>
                <a:gd name="connsiteX2" fmla="*/ 2082801 w 3530600"/>
                <a:gd name="connsiteY2" fmla="*/ 1410342 h 2199858"/>
                <a:gd name="connsiteX3" fmla="*/ 3530600 w 3530600"/>
                <a:gd name="connsiteY3" fmla="*/ 2064392 h 2199858"/>
                <a:gd name="connsiteX0" fmla="*/ 0 w 3530600"/>
                <a:gd name="connsiteY0" fmla="*/ 2200115 h 2200115"/>
                <a:gd name="connsiteX1" fmla="*/ 954196 w 3530600"/>
                <a:gd name="connsiteY1" fmla="*/ 10423 h 2200115"/>
                <a:gd name="connsiteX2" fmla="*/ 2082801 w 3530600"/>
                <a:gd name="connsiteY2" fmla="*/ 1410599 h 2200115"/>
                <a:gd name="connsiteX3" fmla="*/ 3530600 w 3530600"/>
                <a:gd name="connsiteY3" fmla="*/ 2064649 h 2200115"/>
                <a:gd name="connsiteX0" fmla="*/ 0 w 3530600"/>
                <a:gd name="connsiteY0" fmla="*/ 2303940 h 2303940"/>
                <a:gd name="connsiteX1" fmla="*/ 982560 w 3530600"/>
                <a:gd name="connsiteY1" fmla="*/ 9473 h 2303940"/>
                <a:gd name="connsiteX2" fmla="*/ 2082801 w 3530600"/>
                <a:gd name="connsiteY2" fmla="*/ 1514424 h 2303940"/>
                <a:gd name="connsiteX3" fmla="*/ 3530600 w 3530600"/>
                <a:gd name="connsiteY3" fmla="*/ 2168474 h 2303940"/>
                <a:gd name="connsiteX0" fmla="*/ 0 w 3530600"/>
                <a:gd name="connsiteY0" fmla="*/ 2304629 h 2304629"/>
                <a:gd name="connsiteX1" fmla="*/ 982560 w 3530600"/>
                <a:gd name="connsiteY1" fmla="*/ 10162 h 2304629"/>
                <a:gd name="connsiteX2" fmla="*/ 2082801 w 3530600"/>
                <a:gd name="connsiteY2" fmla="*/ 1515113 h 2304629"/>
                <a:gd name="connsiteX3" fmla="*/ 3530600 w 3530600"/>
                <a:gd name="connsiteY3" fmla="*/ 2169163 h 2304629"/>
                <a:gd name="connsiteX0" fmla="*/ 0 w 3530600"/>
                <a:gd name="connsiteY0" fmla="*/ 2311520 h 2311520"/>
                <a:gd name="connsiteX1" fmla="*/ 982560 w 3530600"/>
                <a:gd name="connsiteY1" fmla="*/ 17053 h 2311520"/>
                <a:gd name="connsiteX2" fmla="*/ 1983526 w 3530600"/>
                <a:gd name="connsiteY2" fmla="*/ 1341029 h 2311520"/>
                <a:gd name="connsiteX3" fmla="*/ 3530600 w 3530600"/>
                <a:gd name="connsiteY3" fmla="*/ 2176054 h 2311520"/>
                <a:gd name="connsiteX0" fmla="*/ 0 w 3530600"/>
                <a:gd name="connsiteY0" fmla="*/ 2312209 h 2312209"/>
                <a:gd name="connsiteX1" fmla="*/ 982560 w 3530600"/>
                <a:gd name="connsiteY1" fmla="*/ 17742 h 2312209"/>
                <a:gd name="connsiteX2" fmla="*/ 1983526 w 3530600"/>
                <a:gd name="connsiteY2" fmla="*/ 1341718 h 2312209"/>
                <a:gd name="connsiteX3" fmla="*/ 3530600 w 3530600"/>
                <a:gd name="connsiteY3" fmla="*/ 2176743 h 23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600" h="2312209">
                  <a:moveTo>
                    <a:pt x="0" y="2312209"/>
                  </a:moveTo>
                  <a:cubicBezTo>
                    <a:pt x="278694" y="1317375"/>
                    <a:pt x="651972" y="179490"/>
                    <a:pt x="982560" y="17742"/>
                  </a:cubicBezTo>
                  <a:cubicBezTo>
                    <a:pt x="1313148" y="-144006"/>
                    <a:pt x="1690600" y="840210"/>
                    <a:pt x="1983526" y="1341718"/>
                  </a:cubicBezTo>
                  <a:cubicBezTo>
                    <a:pt x="2293909" y="1873114"/>
                    <a:pt x="3019072" y="2141465"/>
                    <a:pt x="3530600" y="217674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9" name="文本框 548">
                  <a:extLst>
                    <a:ext uri="{FF2B5EF4-FFF2-40B4-BE49-F238E27FC236}">
                      <a16:creationId xmlns:a16="http://schemas.microsoft.com/office/drawing/2014/main" id="{7BC3DD32-C27E-0389-19D7-CF8D512FCD47}"/>
                    </a:ext>
                  </a:extLst>
                </p:cNvPr>
                <p:cNvSpPr txBox="1"/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49" name="文本框 548">
                  <a:extLst>
                    <a:ext uri="{FF2B5EF4-FFF2-40B4-BE49-F238E27FC236}">
                      <a16:creationId xmlns:a16="http://schemas.microsoft.com/office/drawing/2014/main" id="{7BC3DD32-C27E-0389-19D7-CF8D512FC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blipFill>
                  <a:blip r:embed="rId15"/>
                  <a:stretch>
                    <a:fillRect r="-94444"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0" name="文本框 549">
                  <a:extLst>
                    <a:ext uri="{FF2B5EF4-FFF2-40B4-BE49-F238E27FC236}">
                      <a16:creationId xmlns:a16="http://schemas.microsoft.com/office/drawing/2014/main" id="{CE9D227A-A320-DDE2-79AC-A21CAF54002B}"/>
                    </a:ext>
                  </a:extLst>
                </p:cNvPr>
                <p:cNvSpPr txBox="1"/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50" name="文本框 549">
                  <a:extLst>
                    <a:ext uri="{FF2B5EF4-FFF2-40B4-BE49-F238E27FC236}">
                      <a16:creationId xmlns:a16="http://schemas.microsoft.com/office/drawing/2014/main" id="{CE9D227A-A320-DDE2-79AC-A21CAF540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blipFill>
                  <a:blip r:embed="rId16"/>
                  <a:stretch>
                    <a:fillRect r="-96226"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0" name="直接连接符 579">
              <a:extLst>
                <a:ext uri="{FF2B5EF4-FFF2-40B4-BE49-F238E27FC236}">
                  <a16:creationId xmlns:a16="http://schemas.microsoft.com/office/drawing/2014/main" id="{C3CED6AF-D3B4-F5D9-838E-5AB71BD5C2EC}"/>
                </a:ext>
              </a:extLst>
            </p:cNvPr>
            <p:cNvCxnSpPr>
              <a:cxnSpLocks/>
            </p:cNvCxnSpPr>
            <p:nvPr/>
          </p:nvCxnSpPr>
          <p:spPr>
            <a:xfrm>
              <a:off x="503414" y="3885963"/>
              <a:ext cx="3736872" cy="39074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580">
              <a:extLst>
                <a:ext uri="{FF2B5EF4-FFF2-40B4-BE49-F238E27FC236}">
                  <a16:creationId xmlns:a16="http://schemas.microsoft.com/office/drawing/2014/main" id="{38627E98-2D30-BCDD-BE1F-A58CE3D63D5B}"/>
                </a:ext>
              </a:extLst>
            </p:cNvPr>
            <p:cNvCxnSpPr>
              <a:cxnSpLocks/>
            </p:cNvCxnSpPr>
            <p:nvPr/>
          </p:nvCxnSpPr>
          <p:spPr>
            <a:xfrm>
              <a:off x="932154" y="3921205"/>
              <a:ext cx="0" cy="24786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3" name="文本框 582">
                  <a:extLst>
                    <a:ext uri="{FF2B5EF4-FFF2-40B4-BE49-F238E27FC236}">
                      <a16:creationId xmlns:a16="http://schemas.microsoft.com/office/drawing/2014/main" id="{885D50D2-587F-99C5-3DD9-EA40179246FD}"/>
                    </a:ext>
                  </a:extLst>
                </p:cNvPr>
                <p:cNvSpPr txBox="1"/>
                <p:nvPr/>
              </p:nvSpPr>
              <p:spPr>
                <a:xfrm>
                  <a:off x="-401550" y="3625989"/>
                  <a:ext cx="509442" cy="38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0.5%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583" name="文本框 582">
                  <a:extLst>
                    <a:ext uri="{FF2B5EF4-FFF2-40B4-BE49-F238E27FC236}">
                      <a16:creationId xmlns:a16="http://schemas.microsoft.com/office/drawing/2014/main" id="{885D50D2-587F-99C5-3DD9-EA4017924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1550" y="3625989"/>
                  <a:ext cx="509442" cy="381550"/>
                </a:xfrm>
                <a:prstGeom prst="rect">
                  <a:avLst/>
                </a:prstGeom>
                <a:blipFill>
                  <a:blip r:embed="rId17"/>
                  <a:stretch>
                    <a:fillRect r="-830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2" name="任意多边形: 形状 571">
            <a:extLst>
              <a:ext uri="{FF2B5EF4-FFF2-40B4-BE49-F238E27FC236}">
                <a16:creationId xmlns:a16="http://schemas.microsoft.com/office/drawing/2014/main" id="{3DFE9286-2B31-97BD-297D-3F6CE64A1BFC}"/>
              </a:ext>
            </a:extLst>
          </p:cNvPr>
          <p:cNvSpPr/>
          <p:nvPr/>
        </p:nvSpPr>
        <p:spPr>
          <a:xfrm>
            <a:off x="2615121" y="2987879"/>
            <a:ext cx="4250259" cy="3408907"/>
          </a:xfrm>
          <a:custGeom>
            <a:avLst/>
            <a:gdLst>
              <a:gd name="connsiteX0" fmla="*/ 0 w 4374776"/>
              <a:gd name="connsiteY0" fmla="*/ 3998259 h 4528126"/>
              <a:gd name="connsiteX1" fmla="*/ 3765176 w 4374776"/>
              <a:gd name="connsiteY1" fmla="*/ 4267200 h 4528126"/>
              <a:gd name="connsiteX2" fmla="*/ 3953435 w 4374776"/>
              <a:gd name="connsiteY2" fmla="*/ 753035 h 4528126"/>
              <a:gd name="connsiteX3" fmla="*/ 4374776 w 4374776"/>
              <a:gd name="connsiteY3" fmla="*/ 0 h 4528126"/>
              <a:gd name="connsiteX0" fmla="*/ 0 w 4374776"/>
              <a:gd name="connsiteY0" fmla="*/ 3998259 h 4290675"/>
              <a:gd name="connsiteX1" fmla="*/ 3960248 w 4374776"/>
              <a:gd name="connsiteY1" fmla="*/ 3870960 h 4290675"/>
              <a:gd name="connsiteX2" fmla="*/ 3953435 w 4374776"/>
              <a:gd name="connsiteY2" fmla="*/ 753035 h 4290675"/>
              <a:gd name="connsiteX3" fmla="*/ 4374776 w 4374776"/>
              <a:gd name="connsiteY3" fmla="*/ 0 h 4290675"/>
              <a:gd name="connsiteX0" fmla="*/ 0 w 4374776"/>
              <a:gd name="connsiteY0" fmla="*/ 3998259 h 4401252"/>
              <a:gd name="connsiteX1" fmla="*/ 3960248 w 4374776"/>
              <a:gd name="connsiteY1" fmla="*/ 3870960 h 4401252"/>
              <a:gd name="connsiteX2" fmla="*/ 3953435 w 4374776"/>
              <a:gd name="connsiteY2" fmla="*/ 753035 h 4401252"/>
              <a:gd name="connsiteX3" fmla="*/ 4374776 w 4374776"/>
              <a:gd name="connsiteY3" fmla="*/ 0 h 4401252"/>
              <a:gd name="connsiteX0" fmla="*/ 0 w 4374776"/>
              <a:gd name="connsiteY0" fmla="*/ 3998259 h 4307712"/>
              <a:gd name="connsiteX1" fmla="*/ 4045592 w 4374776"/>
              <a:gd name="connsiteY1" fmla="*/ 3681984 h 4307712"/>
              <a:gd name="connsiteX2" fmla="*/ 3953435 w 4374776"/>
              <a:gd name="connsiteY2" fmla="*/ 753035 h 4307712"/>
              <a:gd name="connsiteX3" fmla="*/ 4374776 w 4374776"/>
              <a:gd name="connsiteY3" fmla="*/ 0 h 4307712"/>
              <a:gd name="connsiteX0" fmla="*/ 0 w 4374776"/>
              <a:gd name="connsiteY0" fmla="*/ 3998259 h 4163592"/>
              <a:gd name="connsiteX1" fmla="*/ 4045592 w 4374776"/>
              <a:gd name="connsiteY1" fmla="*/ 3681984 h 4163592"/>
              <a:gd name="connsiteX2" fmla="*/ 3953435 w 4374776"/>
              <a:gd name="connsiteY2" fmla="*/ 753035 h 4163592"/>
              <a:gd name="connsiteX3" fmla="*/ 4374776 w 4374776"/>
              <a:gd name="connsiteY3" fmla="*/ 0 h 4163592"/>
              <a:gd name="connsiteX0" fmla="*/ 0 w 4374776"/>
              <a:gd name="connsiteY0" fmla="*/ 3998259 h 4180025"/>
              <a:gd name="connsiteX1" fmla="*/ 4100456 w 4374776"/>
              <a:gd name="connsiteY1" fmla="*/ 3755136 h 4180025"/>
              <a:gd name="connsiteX2" fmla="*/ 3953435 w 4374776"/>
              <a:gd name="connsiteY2" fmla="*/ 753035 h 4180025"/>
              <a:gd name="connsiteX3" fmla="*/ 4374776 w 4374776"/>
              <a:gd name="connsiteY3" fmla="*/ 0 h 4180025"/>
              <a:gd name="connsiteX0" fmla="*/ 0 w 4374776"/>
              <a:gd name="connsiteY0" fmla="*/ 3998259 h 4244066"/>
              <a:gd name="connsiteX1" fmla="*/ 4100456 w 4374776"/>
              <a:gd name="connsiteY1" fmla="*/ 3755136 h 4244066"/>
              <a:gd name="connsiteX2" fmla="*/ 4038779 w 4374776"/>
              <a:gd name="connsiteY2" fmla="*/ 740843 h 4244066"/>
              <a:gd name="connsiteX3" fmla="*/ 4374776 w 4374776"/>
              <a:gd name="connsiteY3" fmla="*/ 0 h 4244066"/>
              <a:gd name="connsiteX0" fmla="*/ 0 w 4374776"/>
              <a:gd name="connsiteY0" fmla="*/ 3998259 h 4244066"/>
              <a:gd name="connsiteX1" fmla="*/ 4100456 w 4374776"/>
              <a:gd name="connsiteY1" fmla="*/ 3755136 h 4244066"/>
              <a:gd name="connsiteX2" fmla="*/ 4038779 w 4374776"/>
              <a:gd name="connsiteY2" fmla="*/ 740843 h 4244066"/>
              <a:gd name="connsiteX3" fmla="*/ 4374776 w 4374776"/>
              <a:gd name="connsiteY3" fmla="*/ 0 h 4244066"/>
              <a:gd name="connsiteX0" fmla="*/ 0 w 4389874"/>
              <a:gd name="connsiteY0" fmla="*/ 3998259 h 4244066"/>
              <a:gd name="connsiteX1" fmla="*/ 4100456 w 4389874"/>
              <a:gd name="connsiteY1" fmla="*/ 3755136 h 4244066"/>
              <a:gd name="connsiteX2" fmla="*/ 4038779 w 4389874"/>
              <a:gd name="connsiteY2" fmla="*/ 740843 h 4244066"/>
              <a:gd name="connsiteX3" fmla="*/ 4374776 w 4389874"/>
              <a:gd name="connsiteY3" fmla="*/ 0 h 4244066"/>
              <a:gd name="connsiteX0" fmla="*/ 0 w 4379948"/>
              <a:gd name="connsiteY0" fmla="*/ 3998259 h 4244066"/>
              <a:gd name="connsiteX1" fmla="*/ 4100456 w 4379948"/>
              <a:gd name="connsiteY1" fmla="*/ 3755136 h 4244066"/>
              <a:gd name="connsiteX2" fmla="*/ 4038779 w 4379948"/>
              <a:gd name="connsiteY2" fmla="*/ 740843 h 4244066"/>
              <a:gd name="connsiteX3" fmla="*/ 4374776 w 4379948"/>
              <a:gd name="connsiteY3" fmla="*/ 0 h 4244066"/>
              <a:gd name="connsiteX0" fmla="*/ 0 w 4379948"/>
              <a:gd name="connsiteY0" fmla="*/ 3998259 h 4244066"/>
              <a:gd name="connsiteX1" fmla="*/ 4100456 w 4379948"/>
              <a:gd name="connsiteY1" fmla="*/ 3755136 h 4244066"/>
              <a:gd name="connsiteX2" fmla="*/ 4038779 w 4379948"/>
              <a:gd name="connsiteY2" fmla="*/ 740843 h 4244066"/>
              <a:gd name="connsiteX3" fmla="*/ 4374776 w 4379948"/>
              <a:gd name="connsiteY3" fmla="*/ 0 h 4244066"/>
              <a:gd name="connsiteX0" fmla="*/ 0 w 4375772"/>
              <a:gd name="connsiteY0" fmla="*/ 3655227 h 3901034"/>
              <a:gd name="connsiteX1" fmla="*/ 4100456 w 4375772"/>
              <a:gd name="connsiteY1" fmla="*/ 3412104 h 3901034"/>
              <a:gd name="connsiteX2" fmla="*/ 4038779 w 4375772"/>
              <a:gd name="connsiteY2" fmla="*/ 397811 h 3901034"/>
              <a:gd name="connsiteX3" fmla="*/ 4362584 w 4375772"/>
              <a:gd name="connsiteY3" fmla="*/ 28824 h 3901034"/>
              <a:gd name="connsiteX0" fmla="*/ 0 w 4400392"/>
              <a:gd name="connsiteY0" fmla="*/ 3626403 h 3837985"/>
              <a:gd name="connsiteX1" fmla="*/ 4100456 w 4400392"/>
              <a:gd name="connsiteY1" fmla="*/ 3383280 h 3837985"/>
              <a:gd name="connsiteX2" fmla="*/ 4118027 w 4400392"/>
              <a:gd name="connsiteY2" fmla="*/ 1112699 h 3837985"/>
              <a:gd name="connsiteX3" fmla="*/ 4362584 w 4400392"/>
              <a:gd name="connsiteY3" fmla="*/ 0 h 3837985"/>
              <a:gd name="connsiteX0" fmla="*/ 0 w 4422761"/>
              <a:gd name="connsiteY0" fmla="*/ 3626403 h 3837985"/>
              <a:gd name="connsiteX1" fmla="*/ 4100456 w 4422761"/>
              <a:gd name="connsiteY1" fmla="*/ 3383280 h 3837985"/>
              <a:gd name="connsiteX2" fmla="*/ 4118027 w 4422761"/>
              <a:gd name="connsiteY2" fmla="*/ 1112699 h 3837985"/>
              <a:gd name="connsiteX3" fmla="*/ 4362584 w 4422761"/>
              <a:gd name="connsiteY3" fmla="*/ 0 h 3837985"/>
              <a:gd name="connsiteX0" fmla="*/ 0 w 4433939"/>
              <a:gd name="connsiteY0" fmla="*/ 3626403 h 3835667"/>
              <a:gd name="connsiteX1" fmla="*/ 4100456 w 4433939"/>
              <a:gd name="connsiteY1" fmla="*/ 3383280 h 3835667"/>
              <a:gd name="connsiteX2" fmla="*/ 4148507 w 4433939"/>
              <a:gd name="connsiteY2" fmla="*/ 1167563 h 3835667"/>
              <a:gd name="connsiteX3" fmla="*/ 4362584 w 4433939"/>
              <a:gd name="connsiteY3" fmla="*/ 0 h 3835667"/>
              <a:gd name="connsiteX0" fmla="*/ 0 w 4433939"/>
              <a:gd name="connsiteY0" fmla="*/ 3626403 h 3835667"/>
              <a:gd name="connsiteX1" fmla="*/ 4100456 w 4433939"/>
              <a:gd name="connsiteY1" fmla="*/ 3383280 h 3835667"/>
              <a:gd name="connsiteX2" fmla="*/ 4148507 w 4433939"/>
              <a:gd name="connsiteY2" fmla="*/ 1167563 h 3835667"/>
              <a:gd name="connsiteX3" fmla="*/ 4362584 w 4433939"/>
              <a:gd name="connsiteY3" fmla="*/ 0 h 3835667"/>
              <a:gd name="connsiteX0" fmla="*/ 0 w 4362584"/>
              <a:gd name="connsiteY0" fmla="*/ 3626403 h 3812747"/>
              <a:gd name="connsiteX1" fmla="*/ 4100456 w 4362584"/>
              <a:gd name="connsiteY1" fmla="*/ 3383280 h 3812747"/>
              <a:gd name="connsiteX2" fmla="*/ 4148507 w 4362584"/>
              <a:gd name="connsiteY2" fmla="*/ 1167563 h 3812747"/>
              <a:gd name="connsiteX3" fmla="*/ 4362584 w 4362584"/>
              <a:gd name="connsiteY3" fmla="*/ 0 h 3812747"/>
              <a:gd name="connsiteX0" fmla="*/ 0 w 4362584"/>
              <a:gd name="connsiteY0" fmla="*/ 3626403 h 3655671"/>
              <a:gd name="connsiteX1" fmla="*/ 4100456 w 4362584"/>
              <a:gd name="connsiteY1" fmla="*/ 3383280 h 3655671"/>
              <a:gd name="connsiteX2" fmla="*/ 4148507 w 4362584"/>
              <a:gd name="connsiteY2" fmla="*/ 1167563 h 3655671"/>
              <a:gd name="connsiteX3" fmla="*/ 4362584 w 4362584"/>
              <a:gd name="connsiteY3" fmla="*/ 0 h 365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584" h="3655671">
                <a:moveTo>
                  <a:pt x="0" y="3626403"/>
                </a:moveTo>
                <a:cubicBezTo>
                  <a:pt x="1668959" y="3677741"/>
                  <a:pt x="3945486" y="3695551"/>
                  <a:pt x="4100456" y="3383280"/>
                </a:cubicBezTo>
                <a:cubicBezTo>
                  <a:pt x="4255426" y="3071009"/>
                  <a:pt x="4202355" y="1743635"/>
                  <a:pt x="4148507" y="1167563"/>
                </a:cubicBezTo>
                <a:cubicBezTo>
                  <a:pt x="4094659" y="591491"/>
                  <a:pt x="4050313" y="8725"/>
                  <a:pt x="4362584" y="0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diamond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4" name="左大括号 573">
            <a:extLst>
              <a:ext uri="{FF2B5EF4-FFF2-40B4-BE49-F238E27FC236}">
                <a16:creationId xmlns:a16="http://schemas.microsoft.com/office/drawing/2014/main" id="{6936F5DF-F774-6D09-7A86-10B56CFFAD78}"/>
              </a:ext>
            </a:extLst>
          </p:cNvPr>
          <p:cNvSpPr/>
          <p:nvPr/>
        </p:nvSpPr>
        <p:spPr>
          <a:xfrm>
            <a:off x="6983436" y="1137240"/>
            <a:ext cx="321481" cy="2951561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5" name="左大括号 574">
            <a:extLst>
              <a:ext uri="{FF2B5EF4-FFF2-40B4-BE49-F238E27FC236}">
                <a16:creationId xmlns:a16="http://schemas.microsoft.com/office/drawing/2014/main" id="{5D91C27E-668B-A5BB-C6D3-8FA863B67624}"/>
              </a:ext>
            </a:extLst>
          </p:cNvPr>
          <p:cNvSpPr/>
          <p:nvPr/>
        </p:nvSpPr>
        <p:spPr>
          <a:xfrm flipH="1">
            <a:off x="11242769" y="1002575"/>
            <a:ext cx="321481" cy="2951561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6" name="任意多边形: 形状 575">
            <a:extLst>
              <a:ext uri="{FF2B5EF4-FFF2-40B4-BE49-F238E27FC236}">
                <a16:creationId xmlns:a16="http://schemas.microsoft.com/office/drawing/2014/main" id="{C3738762-57F6-09F2-7D34-5DE8DF3BFF72}"/>
              </a:ext>
            </a:extLst>
          </p:cNvPr>
          <p:cNvSpPr/>
          <p:nvPr/>
        </p:nvSpPr>
        <p:spPr>
          <a:xfrm>
            <a:off x="11071412" y="2478859"/>
            <a:ext cx="778917" cy="2953754"/>
          </a:xfrm>
          <a:custGeom>
            <a:avLst/>
            <a:gdLst>
              <a:gd name="connsiteX0" fmla="*/ 636494 w 770964"/>
              <a:gd name="connsiteY0" fmla="*/ 200456 h 3105021"/>
              <a:gd name="connsiteX1" fmla="*/ 770964 w 770964"/>
              <a:gd name="connsiteY1" fmla="*/ 236315 h 3105021"/>
              <a:gd name="connsiteX2" fmla="*/ 636494 w 770964"/>
              <a:gd name="connsiteY2" fmla="*/ 2567138 h 3105021"/>
              <a:gd name="connsiteX3" fmla="*/ 0 w 770964"/>
              <a:gd name="connsiteY3" fmla="*/ 3105021 h 3105021"/>
              <a:gd name="connsiteX0" fmla="*/ 581630 w 773140"/>
              <a:gd name="connsiteY0" fmla="*/ 176351 h 3129684"/>
              <a:gd name="connsiteX1" fmla="*/ 770964 w 773140"/>
              <a:gd name="connsiteY1" fmla="*/ 260978 h 3129684"/>
              <a:gd name="connsiteX2" fmla="*/ 636494 w 773140"/>
              <a:gd name="connsiteY2" fmla="*/ 2591801 h 3129684"/>
              <a:gd name="connsiteX3" fmla="*/ 0 w 773140"/>
              <a:gd name="connsiteY3" fmla="*/ 3129684 h 3129684"/>
              <a:gd name="connsiteX0" fmla="*/ 581630 w 778917"/>
              <a:gd name="connsiteY0" fmla="*/ 35496 h 2988829"/>
              <a:gd name="connsiteX1" fmla="*/ 777060 w 778917"/>
              <a:gd name="connsiteY1" fmla="*/ 796779 h 2988829"/>
              <a:gd name="connsiteX2" fmla="*/ 636494 w 778917"/>
              <a:gd name="connsiteY2" fmla="*/ 2450946 h 2988829"/>
              <a:gd name="connsiteX3" fmla="*/ 0 w 778917"/>
              <a:gd name="connsiteY3" fmla="*/ 2988829 h 2988829"/>
              <a:gd name="connsiteX0" fmla="*/ 581630 w 778917"/>
              <a:gd name="connsiteY0" fmla="*/ 421 h 2953754"/>
              <a:gd name="connsiteX1" fmla="*/ 777060 w 778917"/>
              <a:gd name="connsiteY1" fmla="*/ 761704 h 2953754"/>
              <a:gd name="connsiteX2" fmla="*/ 636494 w 778917"/>
              <a:gd name="connsiteY2" fmla="*/ 2415871 h 2953754"/>
              <a:gd name="connsiteX3" fmla="*/ 0 w 778917"/>
              <a:gd name="connsiteY3" fmla="*/ 2953754 h 295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17" h="2953754">
                <a:moveTo>
                  <a:pt x="581630" y="421"/>
                </a:moveTo>
                <a:cubicBezTo>
                  <a:pt x="758593" y="-14281"/>
                  <a:pt x="767916" y="359129"/>
                  <a:pt x="777060" y="761704"/>
                </a:cubicBezTo>
                <a:cubicBezTo>
                  <a:pt x="786204" y="1164279"/>
                  <a:pt x="764988" y="1937753"/>
                  <a:pt x="636494" y="2415871"/>
                </a:cubicBezTo>
                <a:cubicBezTo>
                  <a:pt x="508000" y="2893989"/>
                  <a:pt x="254000" y="2923871"/>
                  <a:pt x="0" y="2953754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diamond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8" name="组合 597">
            <a:extLst>
              <a:ext uri="{FF2B5EF4-FFF2-40B4-BE49-F238E27FC236}">
                <a16:creationId xmlns:a16="http://schemas.microsoft.com/office/drawing/2014/main" id="{241E66E4-D79D-5B95-5ADE-42724BD63F4C}"/>
              </a:ext>
            </a:extLst>
          </p:cNvPr>
          <p:cNvGrpSpPr/>
          <p:nvPr/>
        </p:nvGrpSpPr>
        <p:grpSpPr>
          <a:xfrm>
            <a:off x="7286272" y="4238243"/>
            <a:ext cx="4386012" cy="2459472"/>
            <a:chOff x="7286272" y="4238243"/>
            <a:chExt cx="4386012" cy="2459472"/>
          </a:xfrm>
        </p:grpSpPr>
        <p:grpSp>
          <p:nvGrpSpPr>
            <p:cNvPr id="555" name="组合 554">
              <a:extLst>
                <a:ext uri="{FF2B5EF4-FFF2-40B4-BE49-F238E27FC236}">
                  <a16:creationId xmlns:a16="http://schemas.microsoft.com/office/drawing/2014/main" id="{E6BC5175-0DFC-1E65-DD29-EE5421C3018F}"/>
                </a:ext>
              </a:extLst>
            </p:cNvPr>
            <p:cNvGrpSpPr/>
            <p:nvPr/>
          </p:nvGrpSpPr>
          <p:grpSpPr>
            <a:xfrm>
              <a:off x="7286272" y="4238243"/>
              <a:ext cx="4386012" cy="2459472"/>
              <a:chOff x="6622357" y="1894628"/>
              <a:chExt cx="5718974" cy="3031792"/>
            </a:xfrm>
          </p:grpSpPr>
          <p:grpSp>
            <p:nvGrpSpPr>
              <p:cNvPr id="556" name="组合 555">
                <a:extLst>
                  <a:ext uri="{FF2B5EF4-FFF2-40B4-BE49-F238E27FC236}">
                    <a16:creationId xmlns:a16="http://schemas.microsoft.com/office/drawing/2014/main" id="{B1FC3799-CFE6-CBF4-0848-0EED37995BB6}"/>
                  </a:ext>
                </a:extLst>
              </p:cNvPr>
              <p:cNvGrpSpPr/>
              <p:nvPr/>
            </p:nvGrpSpPr>
            <p:grpSpPr>
              <a:xfrm>
                <a:off x="7204084" y="2207809"/>
                <a:ext cx="4666066" cy="2438318"/>
                <a:chOff x="1924050" y="1571625"/>
                <a:chExt cx="4362450" cy="3000375"/>
              </a:xfrm>
            </p:grpSpPr>
            <p:cxnSp>
              <p:nvCxnSpPr>
                <p:cNvPr id="570" name="直接箭头连接符 569">
                  <a:extLst>
                    <a:ext uri="{FF2B5EF4-FFF2-40B4-BE49-F238E27FC236}">
                      <a16:creationId xmlns:a16="http://schemas.microsoft.com/office/drawing/2014/main" id="{097ACC6F-E91A-02D7-EC01-AC56A237A5FE}"/>
                    </a:ext>
                  </a:extLst>
                </p:cNvPr>
                <p:cNvCxnSpPr/>
                <p:nvPr/>
              </p:nvCxnSpPr>
              <p:spPr>
                <a:xfrm flipV="1">
                  <a:off x="1924050" y="1571625"/>
                  <a:ext cx="0" cy="30003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直接箭头连接符 570">
                  <a:extLst>
                    <a:ext uri="{FF2B5EF4-FFF2-40B4-BE49-F238E27FC236}">
                      <a16:creationId xmlns:a16="http://schemas.microsoft.com/office/drawing/2014/main" id="{501DB762-C15A-F014-18C4-E486D4F6A8A1}"/>
                    </a:ext>
                  </a:extLst>
                </p:cNvPr>
                <p:cNvCxnSpPr/>
                <p:nvPr/>
              </p:nvCxnSpPr>
              <p:spPr>
                <a:xfrm>
                  <a:off x="1924050" y="4572000"/>
                  <a:ext cx="436245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7" name="文本框 556">
                    <a:extLst>
                      <a:ext uri="{FF2B5EF4-FFF2-40B4-BE49-F238E27FC236}">
                        <a16:creationId xmlns:a16="http://schemas.microsoft.com/office/drawing/2014/main" id="{287571AB-B464-959B-A7B6-7DA310BB44E2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205" y="1894628"/>
                    <a:ext cx="6112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𝑐𝑢𝑟𝑟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57" name="文本框 556">
                    <a:extLst>
                      <a:ext uri="{FF2B5EF4-FFF2-40B4-BE49-F238E27FC236}">
                        <a16:creationId xmlns:a16="http://schemas.microsoft.com/office/drawing/2014/main" id="{287571AB-B464-959B-A7B6-7DA310BB44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205" y="1894628"/>
                    <a:ext cx="61127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9870" b="-1020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8" name="文本框 557">
                    <a:extLst>
                      <a:ext uri="{FF2B5EF4-FFF2-40B4-BE49-F238E27FC236}">
                        <a16:creationId xmlns:a16="http://schemas.microsoft.com/office/drawing/2014/main" id="{2ECC6F1C-EE5F-0D0C-6D45-5923D958CAEB}"/>
                      </a:ext>
                    </a:extLst>
                  </p:cNvPr>
                  <p:cNvSpPr txBox="1"/>
                  <p:nvPr/>
                </p:nvSpPr>
                <p:spPr>
                  <a:xfrm>
                    <a:off x="11730056" y="4400009"/>
                    <a:ext cx="6112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58" name="文本框 557">
                    <a:extLst>
                      <a:ext uri="{FF2B5EF4-FFF2-40B4-BE49-F238E27FC236}">
                        <a16:creationId xmlns:a16="http://schemas.microsoft.com/office/drawing/2014/main" id="{2ECC6F1C-EE5F-0D0C-6D45-5923D958CA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30056" y="4400009"/>
                    <a:ext cx="61127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id="{58F8CC51-9693-DACE-3B35-05D2FEF86EBE}"/>
                  </a:ext>
                </a:extLst>
              </p:cNvPr>
              <p:cNvSpPr/>
              <p:nvPr/>
            </p:nvSpPr>
            <p:spPr>
              <a:xfrm>
                <a:off x="7221847" y="2734231"/>
                <a:ext cx="3797348" cy="1923569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" fmla="*/ 0 w 3496733"/>
                  <a:gd name="connsiteY0" fmla="*/ 2070422 h 2070422"/>
                  <a:gd name="connsiteX1" fmla="*/ 897466 w 3496733"/>
                  <a:gd name="connsiteY1" fmla="*/ 4555 h 2070422"/>
                  <a:gd name="connsiteX2" fmla="*/ 2082800 w 3496733"/>
                  <a:gd name="connsiteY2" fmla="*/ 1528556 h 2070422"/>
                  <a:gd name="connsiteX3" fmla="*/ 3496733 w 3496733"/>
                  <a:gd name="connsiteY3" fmla="*/ 2019622 h 2070422"/>
                  <a:gd name="connsiteX0" fmla="*/ 0 w 3530600"/>
                  <a:gd name="connsiteY0" fmla="*/ 2070422 h 2070422"/>
                  <a:gd name="connsiteX1" fmla="*/ 897466 w 3530600"/>
                  <a:gd name="connsiteY1" fmla="*/ 4555 h 2070422"/>
                  <a:gd name="connsiteX2" fmla="*/ 2082800 w 3530600"/>
                  <a:gd name="connsiteY2" fmla="*/ 1528556 h 2070422"/>
                  <a:gd name="connsiteX3" fmla="*/ 3530600 w 3530600"/>
                  <a:gd name="connsiteY3" fmla="*/ 1934956 h 2070422"/>
                  <a:gd name="connsiteX0" fmla="*/ 0 w 2397686"/>
                  <a:gd name="connsiteY0" fmla="*/ 2070422 h 2070422"/>
                  <a:gd name="connsiteX1" fmla="*/ 897466 w 2397686"/>
                  <a:gd name="connsiteY1" fmla="*/ 4555 h 2070422"/>
                  <a:gd name="connsiteX2" fmla="*/ 2082800 w 2397686"/>
                  <a:gd name="connsiteY2" fmla="*/ 1528556 h 2070422"/>
                  <a:gd name="connsiteX3" fmla="*/ 2397686 w 2397686"/>
                  <a:gd name="connsiteY3" fmla="*/ 1871456 h 2070422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4367 h 2084367"/>
                  <a:gd name="connsiteX1" fmla="*/ 897466 w 2397686"/>
                  <a:gd name="connsiteY1" fmla="*/ 18500 h 2084367"/>
                  <a:gd name="connsiteX2" fmla="*/ 1772852 w 2397686"/>
                  <a:gd name="connsiteY2" fmla="*/ 1174201 h 2084367"/>
                  <a:gd name="connsiteX3" fmla="*/ 2397686 w 2397686"/>
                  <a:gd name="connsiteY3" fmla="*/ 1885401 h 2084367"/>
                  <a:gd name="connsiteX0" fmla="*/ 0 w 2397686"/>
                  <a:gd name="connsiteY0" fmla="*/ 2086531 h 2086531"/>
                  <a:gd name="connsiteX1" fmla="*/ 897466 w 2397686"/>
                  <a:gd name="connsiteY1" fmla="*/ 20664 h 2086531"/>
                  <a:gd name="connsiteX2" fmla="*/ 1665973 w 2397686"/>
                  <a:gd name="connsiteY2" fmla="*/ 1138265 h 2086531"/>
                  <a:gd name="connsiteX3" fmla="*/ 2397686 w 2397686"/>
                  <a:gd name="connsiteY3" fmla="*/ 1887565 h 2086531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62989 h 2062989"/>
                  <a:gd name="connsiteX1" fmla="*/ 801275 w 2397686"/>
                  <a:gd name="connsiteY1" fmla="*/ 22522 h 2062989"/>
                  <a:gd name="connsiteX2" fmla="*/ 1762164 w 2397686"/>
                  <a:gd name="connsiteY2" fmla="*/ 1025823 h 2062989"/>
                  <a:gd name="connsiteX3" fmla="*/ 2397686 w 2397686"/>
                  <a:gd name="connsiteY3" fmla="*/ 1864023 h 2062989"/>
                  <a:gd name="connsiteX0" fmla="*/ 0 w 2397686"/>
                  <a:gd name="connsiteY0" fmla="*/ 2040485 h 2040485"/>
                  <a:gd name="connsiteX1" fmla="*/ 801275 w 2397686"/>
                  <a:gd name="connsiteY1" fmla="*/ 18 h 2040485"/>
                  <a:gd name="connsiteX2" fmla="*/ 1762164 w 2397686"/>
                  <a:gd name="connsiteY2" fmla="*/ 1003319 h 2040485"/>
                  <a:gd name="connsiteX3" fmla="*/ 2397686 w 2397686"/>
                  <a:gd name="connsiteY3" fmla="*/ 1841519 h 2040485"/>
                  <a:gd name="connsiteX0" fmla="*/ 0 w 2397686"/>
                  <a:gd name="connsiteY0" fmla="*/ 2062244 h 2062244"/>
                  <a:gd name="connsiteX1" fmla="*/ 801275 w 2397686"/>
                  <a:gd name="connsiteY1" fmla="*/ 21777 h 2062244"/>
                  <a:gd name="connsiteX2" fmla="*/ 1676661 w 2397686"/>
                  <a:gd name="connsiteY2" fmla="*/ 1037778 h 2062244"/>
                  <a:gd name="connsiteX3" fmla="*/ 2397686 w 2397686"/>
                  <a:gd name="connsiteY3" fmla="*/ 1863278 h 2062244"/>
                  <a:gd name="connsiteX0" fmla="*/ 0 w 2397686"/>
                  <a:gd name="connsiteY0" fmla="*/ 2062640 h 2062640"/>
                  <a:gd name="connsiteX1" fmla="*/ 801275 w 2397686"/>
                  <a:gd name="connsiteY1" fmla="*/ 22173 h 2062640"/>
                  <a:gd name="connsiteX2" fmla="*/ 1676661 w 2397686"/>
                  <a:gd name="connsiteY2" fmla="*/ 1038174 h 2062640"/>
                  <a:gd name="connsiteX3" fmla="*/ 2397686 w 2397686"/>
                  <a:gd name="connsiteY3" fmla="*/ 1863674 h 2062640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83394 h 2083394"/>
                  <a:gd name="connsiteX1" fmla="*/ 801275 w 2397686"/>
                  <a:gd name="connsiteY1" fmla="*/ 42927 h 2083394"/>
                  <a:gd name="connsiteX2" fmla="*/ 1847667 w 2397686"/>
                  <a:gd name="connsiteY2" fmla="*/ 796460 h 2083394"/>
                  <a:gd name="connsiteX3" fmla="*/ 2397686 w 2397686"/>
                  <a:gd name="connsiteY3" fmla="*/ 1884428 h 2083394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103425 h 2103425"/>
                  <a:gd name="connsiteX1" fmla="*/ 801275 w 2711197"/>
                  <a:gd name="connsiteY1" fmla="*/ 62958 h 2103425"/>
                  <a:gd name="connsiteX2" fmla="*/ 1783540 w 2711197"/>
                  <a:gd name="connsiteY2" fmla="*/ 647158 h 2103425"/>
                  <a:gd name="connsiteX3" fmla="*/ 2711197 w 2711197"/>
                  <a:gd name="connsiteY3" fmla="*/ 1929859 h 2103425"/>
                  <a:gd name="connsiteX0" fmla="*/ 0 w 2711197"/>
                  <a:gd name="connsiteY0" fmla="*/ 2098964 h 2098964"/>
                  <a:gd name="connsiteX1" fmla="*/ 801275 w 2711197"/>
                  <a:gd name="connsiteY1" fmla="*/ 58497 h 2098964"/>
                  <a:gd name="connsiteX2" fmla="*/ 1783540 w 2711197"/>
                  <a:gd name="connsiteY2" fmla="*/ 642697 h 2098964"/>
                  <a:gd name="connsiteX3" fmla="*/ 2711197 w 2711197"/>
                  <a:gd name="connsiteY3" fmla="*/ 1925398 h 2098964"/>
                  <a:gd name="connsiteX0" fmla="*/ 0 w 2711197"/>
                  <a:gd name="connsiteY0" fmla="*/ 1964388 h 1964388"/>
                  <a:gd name="connsiteX1" fmla="*/ 708646 w 2711197"/>
                  <a:gd name="connsiteY1" fmla="*/ 76321 h 1964388"/>
                  <a:gd name="connsiteX2" fmla="*/ 1783540 w 2711197"/>
                  <a:gd name="connsiteY2" fmla="*/ 508121 h 1964388"/>
                  <a:gd name="connsiteX3" fmla="*/ 2711197 w 2711197"/>
                  <a:gd name="connsiteY3" fmla="*/ 1790822 h 1964388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24594 h 1924594"/>
                  <a:gd name="connsiteX1" fmla="*/ 673020 w 2711197"/>
                  <a:gd name="connsiteY1" fmla="*/ 87327 h 1924594"/>
                  <a:gd name="connsiteX2" fmla="*/ 1783540 w 2711197"/>
                  <a:gd name="connsiteY2" fmla="*/ 468327 h 1924594"/>
                  <a:gd name="connsiteX3" fmla="*/ 2711197 w 2711197"/>
                  <a:gd name="connsiteY3" fmla="*/ 1751028 h 1924594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3569 h 1923569"/>
                  <a:gd name="connsiteX1" fmla="*/ 673020 w 3195715"/>
                  <a:gd name="connsiteY1" fmla="*/ 86302 h 1923569"/>
                  <a:gd name="connsiteX2" fmla="*/ 1783540 w 3195715"/>
                  <a:gd name="connsiteY2" fmla="*/ 467302 h 1923569"/>
                  <a:gd name="connsiteX3" fmla="*/ 3195715 w 3195715"/>
                  <a:gd name="connsiteY3" fmla="*/ 1783869 h 192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id="{69C1DA20-1DA2-11F6-85AA-16D612AD5D68}"/>
                  </a:ext>
                </a:extLst>
              </p:cNvPr>
              <p:cNvSpPr/>
              <p:nvPr/>
            </p:nvSpPr>
            <p:spPr>
              <a:xfrm>
                <a:off x="7221847" y="2232693"/>
                <a:ext cx="3797348" cy="2392614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" fmla="*/ 0 w 3496733"/>
                  <a:gd name="connsiteY0" fmla="*/ 2070422 h 2070422"/>
                  <a:gd name="connsiteX1" fmla="*/ 897466 w 3496733"/>
                  <a:gd name="connsiteY1" fmla="*/ 4555 h 2070422"/>
                  <a:gd name="connsiteX2" fmla="*/ 2082800 w 3496733"/>
                  <a:gd name="connsiteY2" fmla="*/ 1528556 h 2070422"/>
                  <a:gd name="connsiteX3" fmla="*/ 3496733 w 3496733"/>
                  <a:gd name="connsiteY3" fmla="*/ 2019622 h 2070422"/>
                  <a:gd name="connsiteX0" fmla="*/ 0 w 3530600"/>
                  <a:gd name="connsiteY0" fmla="*/ 2070422 h 2070422"/>
                  <a:gd name="connsiteX1" fmla="*/ 897466 w 3530600"/>
                  <a:gd name="connsiteY1" fmla="*/ 4555 h 2070422"/>
                  <a:gd name="connsiteX2" fmla="*/ 2082800 w 3530600"/>
                  <a:gd name="connsiteY2" fmla="*/ 1528556 h 2070422"/>
                  <a:gd name="connsiteX3" fmla="*/ 3530600 w 3530600"/>
                  <a:gd name="connsiteY3" fmla="*/ 1934956 h 2070422"/>
                  <a:gd name="connsiteX0" fmla="*/ 0 w 2397686"/>
                  <a:gd name="connsiteY0" fmla="*/ 2070422 h 2070422"/>
                  <a:gd name="connsiteX1" fmla="*/ 897466 w 2397686"/>
                  <a:gd name="connsiteY1" fmla="*/ 4555 h 2070422"/>
                  <a:gd name="connsiteX2" fmla="*/ 2082800 w 2397686"/>
                  <a:gd name="connsiteY2" fmla="*/ 1528556 h 2070422"/>
                  <a:gd name="connsiteX3" fmla="*/ 2397686 w 2397686"/>
                  <a:gd name="connsiteY3" fmla="*/ 1871456 h 2070422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4367 h 2084367"/>
                  <a:gd name="connsiteX1" fmla="*/ 897466 w 2397686"/>
                  <a:gd name="connsiteY1" fmla="*/ 18500 h 2084367"/>
                  <a:gd name="connsiteX2" fmla="*/ 1772852 w 2397686"/>
                  <a:gd name="connsiteY2" fmla="*/ 1174201 h 2084367"/>
                  <a:gd name="connsiteX3" fmla="*/ 2397686 w 2397686"/>
                  <a:gd name="connsiteY3" fmla="*/ 1885401 h 2084367"/>
                  <a:gd name="connsiteX0" fmla="*/ 0 w 2397686"/>
                  <a:gd name="connsiteY0" fmla="*/ 2086531 h 2086531"/>
                  <a:gd name="connsiteX1" fmla="*/ 897466 w 2397686"/>
                  <a:gd name="connsiteY1" fmla="*/ 20664 h 2086531"/>
                  <a:gd name="connsiteX2" fmla="*/ 1665973 w 2397686"/>
                  <a:gd name="connsiteY2" fmla="*/ 1138265 h 2086531"/>
                  <a:gd name="connsiteX3" fmla="*/ 2397686 w 2397686"/>
                  <a:gd name="connsiteY3" fmla="*/ 1887565 h 2086531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62989 h 2062989"/>
                  <a:gd name="connsiteX1" fmla="*/ 801275 w 2397686"/>
                  <a:gd name="connsiteY1" fmla="*/ 22522 h 2062989"/>
                  <a:gd name="connsiteX2" fmla="*/ 1762164 w 2397686"/>
                  <a:gd name="connsiteY2" fmla="*/ 1025823 h 2062989"/>
                  <a:gd name="connsiteX3" fmla="*/ 2397686 w 2397686"/>
                  <a:gd name="connsiteY3" fmla="*/ 1864023 h 2062989"/>
                  <a:gd name="connsiteX0" fmla="*/ 0 w 2397686"/>
                  <a:gd name="connsiteY0" fmla="*/ 2040485 h 2040485"/>
                  <a:gd name="connsiteX1" fmla="*/ 801275 w 2397686"/>
                  <a:gd name="connsiteY1" fmla="*/ 18 h 2040485"/>
                  <a:gd name="connsiteX2" fmla="*/ 1762164 w 2397686"/>
                  <a:gd name="connsiteY2" fmla="*/ 1003319 h 2040485"/>
                  <a:gd name="connsiteX3" fmla="*/ 2397686 w 2397686"/>
                  <a:gd name="connsiteY3" fmla="*/ 1841519 h 2040485"/>
                  <a:gd name="connsiteX0" fmla="*/ 0 w 2397686"/>
                  <a:gd name="connsiteY0" fmla="*/ 2062244 h 2062244"/>
                  <a:gd name="connsiteX1" fmla="*/ 801275 w 2397686"/>
                  <a:gd name="connsiteY1" fmla="*/ 21777 h 2062244"/>
                  <a:gd name="connsiteX2" fmla="*/ 1676661 w 2397686"/>
                  <a:gd name="connsiteY2" fmla="*/ 1037778 h 2062244"/>
                  <a:gd name="connsiteX3" fmla="*/ 2397686 w 2397686"/>
                  <a:gd name="connsiteY3" fmla="*/ 1863278 h 2062244"/>
                  <a:gd name="connsiteX0" fmla="*/ 0 w 2397686"/>
                  <a:gd name="connsiteY0" fmla="*/ 2062640 h 2062640"/>
                  <a:gd name="connsiteX1" fmla="*/ 801275 w 2397686"/>
                  <a:gd name="connsiteY1" fmla="*/ 22173 h 2062640"/>
                  <a:gd name="connsiteX2" fmla="*/ 1676661 w 2397686"/>
                  <a:gd name="connsiteY2" fmla="*/ 1038174 h 2062640"/>
                  <a:gd name="connsiteX3" fmla="*/ 2397686 w 2397686"/>
                  <a:gd name="connsiteY3" fmla="*/ 1863674 h 2062640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83394 h 2083394"/>
                  <a:gd name="connsiteX1" fmla="*/ 801275 w 2397686"/>
                  <a:gd name="connsiteY1" fmla="*/ 42927 h 2083394"/>
                  <a:gd name="connsiteX2" fmla="*/ 1847667 w 2397686"/>
                  <a:gd name="connsiteY2" fmla="*/ 796460 h 2083394"/>
                  <a:gd name="connsiteX3" fmla="*/ 2397686 w 2397686"/>
                  <a:gd name="connsiteY3" fmla="*/ 1884428 h 2083394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103425 h 2103425"/>
                  <a:gd name="connsiteX1" fmla="*/ 801275 w 2711197"/>
                  <a:gd name="connsiteY1" fmla="*/ 62958 h 2103425"/>
                  <a:gd name="connsiteX2" fmla="*/ 1783540 w 2711197"/>
                  <a:gd name="connsiteY2" fmla="*/ 647158 h 2103425"/>
                  <a:gd name="connsiteX3" fmla="*/ 2711197 w 2711197"/>
                  <a:gd name="connsiteY3" fmla="*/ 1929859 h 2103425"/>
                  <a:gd name="connsiteX0" fmla="*/ 0 w 2711197"/>
                  <a:gd name="connsiteY0" fmla="*/ 2098964 h 2098964"/>
                  <a:gd name="connsiteX1" fmla="*/ 801275 w 2711197"/>
                  <a:gd name="connsiteY1" fmla="*/ 58497 h 2098964"/>
                  <a:gd name="connsiteX2" fmla="*/ 1783540 w 2711197"/>
                  <a:gd name="connsiteY2" fmla="*/ 642697 h 2098964"/>
                  <a:gd name="connsiteX3" fmla="*/ 2711197 w 2711197"/>
                  <a:gd name="connsiteY3" fmla="*/ 1925398 h 2098964"/>
                  <a:gd name="connsiteX0" fmla="*/ 0 w 2711197"/>
                  <a:gd name="connsiteY0" fmla="*/ 1964388 h 1964388"/>
                  <a:gd name="connsiteX1" fmla="*/ 708646 w 2711197"/>
                  <a:gd name="connsiteY1" fmla="*/ 76321 h 1964388"/>
                  <a:gd name="connsiteX2" fmla="*/ 1783540 w 2711197"/>
                  <a:gd name="connsiteY2" fmla="*/ 508121 h 1964388"/>
                  <a:gd name="connsiteX3" fmla="*/ 2711197 w 2711197"/>
                  <a:gd name="connsiteY3" fmla="*/ 1790822 h 1964388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24594 h 1924594"/>
                  <a:gd name="connsiteX1" fmla="*/ 673020 w 2711197"/>
                  <a:gd name="connsiteY1" fmla="*/ 87327 h 1924594"/>
                  <a:gd name="connsiteX2" fmla="*/ 1783540 w 2711197"/>
                  <a:gd name="connsiteY2" fmla="*/ 468327 h 1924594"/>
                  <a:gd name="connsiteX3" fmla="*/ 2711197 w 2711197"/>
                  <a:gd name="connsiteY3" fmla="*/ 1751028 h 1924594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3569 h 1923569"/>
                  <a:gd name="connsiteX1" fmla="*/ 673020 w 3195715"/>
                  <a:gd name="connsiteY1" fmla="*/ 86302 h 1923569"/>
                  <a:gd name="connsiteX2" fmla="*/ 1783540 w 3195715"/>
                  <a:gd name="connsiteY2" fmla="*/ 467302 h 1923569"/>
                  <a:gd name="connsiteX3" fmla="*/ 3195715 w 3195715"/>
                  <a:gd name="connsiteY3" fmla="*/ 1783869 h 192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1" name="直接连接符 560">
                <a:extLst>
                  <a:ext uri="{FF2B5EF4-FFF2-40B4-BE49-F238E27FC236}">
                    <a16:creationId xmlns:a16="http://schemas.microsoft.com/office/drawing/2014/main" id="{DFDA0135-C53F-74C5-4DD6-C49D0F97BAB6}"/>
                  </a:ext>
                </a:extLst>
              </p:cNvPr>
              <p:cNvCxnSpPr>
                <a:cxnSpLocks/>
                <a:endCxn id="564" idx="0"/>
              </p:cNvCxnSpPr>
              <p:nvPr/>
            </p:nvCxnSpPr>
            <p:spPr>
              <a:xfrm flipV="1">
                <a:off x="8543983" y="2249905"/>
                <a:ext cx="15603" cy="2343949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46C51BEC-742D-1CA5-D047-7F29005082AF}"/>
                  </a:ext>
                </a:extLst>
              </p:cNvPr>
              <p:cNvSpPr/>
              <p:nvPr/>
            </p:nvSpPr>
            <p:spPr>
              <a:xfrm>
                <a:off x="7231608" y="2486467"/>
                <a:ext cx="3797348" cy="2165498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" fmla="*/ 0 w 3496733"/>
                  <a:gd name="connsiteY0" fmla="*/ 2070422 h 2070422"/>
                  <a:gd name="connsiteX1" fmla="*/ 897466 w 3496733"/>
                  <a:gd name="connsiteY1" fmla="*/ 4555 h 2070422"/>
                  <a:gd name="connsiteX2" fmla="*/ 2082800 w 3496733"/>
                  <a:gd name="connsiteY2" fmla="*/ 1528556 h 2070422"/>
                  <a:gd name="connsiteX3" fmla="*/ 3496733 w 3496733"/>
                  <a:gd name="connsiteY3" fmla="*/ 2019622 h 2070422"/>
                  <a:gd name="connsiteX0" fmla="*/ 0 w 3530600"/>
                  <a:gd name="connsiteY0" fmla="*/ 2070422 h 2070422"/>
                  <a:gd name="connsiteX1" fmla="*/ 897466 w 3530600"/>
                  <a:gd name="connsiteY1" fmla="*/ 4555 h 2070422"/>
                  <a:gd name="connsiteX2" fmla="*/ 2082800 w 3530600"/>
                  <a:gd name="connsiteY2" fmla="*/ 1528556 h 2070422"/>
                  <a:gd name="connsiteX3" fmla="*/ 3530600 w 3530600"/>
                  <a:gd name="connsiteY3" fmla="*/ 1934956 h 2070422"/>
                  <a:gd name="connsiteX0" fmla="*/ 0 w 2397686"/>
                  <a:gd name="connsiteY0" fmla="*/ 2070422 h 2070422"/>
                  <a:gd name="connsiteX1" fmla="*/ 897466 w 2397686"/>
                  <a:gd name="connsiteY1" fmla="*/ 4555 h 2070422"/>
                  <a:gd name="connsiteX2" fmla="*/ 2082800 w 2397686"/>
                  <a:gd name="connsiteY2" fmla="*/ 1528556 h 2070422"/>
                  <a:gd name="connsiteX3" fmla="*/ 2397686 w 2397686"/>
                  <a:gd name="connsiteY3" fmla="*/ 1871456 h 2070422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1821 h 2081821"/>
                  <a:gd name="connsiteX1" fmla="*/ 897466 w 2397686"/>
                  <a:gd name="connsiteY1" fmla="*/ 15954 h 2081821"/>
                  <a:gd name="connsiteX2" fmla="*/ 1772852 w 2397686"/>
                  <a:gd name="connsiteY2" fmla="*/ 1171655 h 2081821"/>
                  <a:gd name="connsiteX3" fmla="*/ 2397686 w 2397686"/>
                  <a:gd name="connsiteY3" fmla="*/ 1882855 h 2081821"/>
                  <a:gd name="connsiteX0" fmla="*/ 0 w 2397686"/>
                  <a:gd name="connsiteY0" fmla="*/ 2084367 h 2084367"/>
                  <a:gd name="connsiteX1" fmla="*/ 897466 w 2397686"/>
                  <a:gd name="connsiteY1" fmla="*/ 18500 h 2084367"/>
                  <a:gd name="connsiteX2" fmla="*/ 1772852 w 2397686"/>
                  <a:gd name="connsiteY2" fmla="*/ 1174201 h 2084367"/>
                  <a:gd name="connsiteX3" fmla="*/ 2397686 w 2397686"/>
                  <a:gd name="connsiteY3" fmla="*/ 1885401 h 2084367"/>
                  <a:gd name="connsiteX0" fmla="*/ 0 w 2397686"/>
                  <a:gd name="connsiteY0" fmla="*/ 2086531 h 2086531"/>
                  <a:gd name="connsiteX1" fmla="*/ 897466 w 2397686"/>
                  <a:gd name="connsiteY1" fmla="*/ 20664 h 2086531"/>
                  <a:gd name="connsiteX2" fmla="*/ 1665973 w 2397686"/>
                  <a:gd name="connsiteY2" fmla="*/ 1138265 h 2086531"/>
                  <a:gd name="connsiteX3" fmla="*/ 2397686 w 2397686"/>
                  <a:gd name="connsiteY3" fmla="*/ 1887565 h 2086531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85572 h 2085572"/>
                  <a:gd name="connsiteX1" fmla="*/ 897466 w 2397686"/>
                  <a:gd name="connsiteY1" fmla="*/ 19705 h 2085572"/>
                  <a:gd name="connsiteX2" fmla="*/ 1665973 w 2397686"/>
                  <a:gd name="connsiteY2" fmla="*/ 1137306 h 2085572"/>
                  <a:gd name="connsiteX3" fmla="*/ 2397686 w 2397686"/>
                  <a:gd name="connsiteY3" fmla="*/ 1886606 h 2085572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91068 h 2091068"/>
                  <a:gd name="connsiteX1" fmla="*/ 897466 w 2397686"/>
                  <a:gd name="connsiteY1" fmla="*/ 25201 h 2091068"/>
                  <a:gd name="connsiteX2" fmla="*/ 1762164 w 2397686"/>
                  <a:gd name="connsiteY2" fmla="*/ 1053902 h 2091068"/>
                  <a:gd name="connsiteX3" fmla="*/ 2397686 w 2397686"/>
                  <a:gd name="connsiteY3" fmla="*/ 1892102 h 2091068"/>
                  <a:gd name="connsiteX0" fmla="*/ 0 w 2397686"/>
                  <a:gd name="connsiteY0" fmla="*/ 2062989 h 2062989"/>
                  <a:gd name="connsiteX1" fmla="*/ 801275 w 2397686"/>
                  <a:gd name="connsiteY1" fmla="*/ 22522 h 2062989"/>
                  <a:gd name="connsiteX2" fmla="*/ 1762164 w 2397686"/>
                  <a:gd name="connsiteY2" fmla="*/ 1025823 h 2062989"/>
                  <a:gd name="connsiteX3" fmla="*/ 2397686 w 2397686"/>
                  <a:gd name="connsiteY3" fmla="*/ 1864023 h 2062989"/>
                  <a:gd name="connsiteX0" fmla="*/ 0 w 2397686"/>
                  <a:gd name="connsiteY0" fmla="*/ 2040485 h 2040485"/>
                  <a:gd name="connsiteX1" fmla="*/ 801275 w 2397686"/>
                  <a:gd name="connsiteY1" fmla="*/ 18 h 2040485"/>
                  <a:gd name="connsiteX2" fmla="*/ 1762164 w 2397686"/>
                  <a:gd name="connsiteY2" fmla="*/ 1003319 h 2040485"/>
                  <a:gd name="connsiteX3" fmla="*/ 2397686 w 2397686"/>
                  <a:gd name="connsiteY3" fmla="*/ 1841519 h 2040485"/>
                  <a:gd name="connsiteX0" fmla="*/ 0 w 2397686"/>
                  <a:gd name="connsiteY0" fmla="*/ 2062244 h 2062244"/>
                  <a:gd name="connsiteX1" fmla="*/ 801275 w 2397686"/>
                  <a:gd name="connsiteY1" fmla="*/ 21777 h 2062244"/>
                  <a:gd name="connsiteX2" fmla="*/ 1676661 w 2397686"/>
                  <a:gd name="connsiteY2" fmla="*/ 1037778 h 2062244"/>
                  <a:gd name="connsiteX3" fmla="*/ 2397686 w 2397686"/>
                  <a:gd name="connsiteY3" fmla="*/ 1863278 h 2062244"/>
                  <a:gd name="connsiteX0" fmla="*/ 0 w 2397686"/>
                  <a:gd name="connsiteY0" fmla="*/ 2062640 h 2062640"/>
                  <a:gd name="connsiteX1" fmla="*/ 801275 w 2397686"/>
                  <a:gd name="connsiteY1" fmla="*/ 22173 h 2062640"/>
                  <a:gd name="connsiteX2" fmla="*/ 1676661 w 2397686"/>
                  <a:gd name="connsiteY2" fmla="*/ 1038174 h 2062640"/>
                  <a:gd name="connsiteX3" fmla="*/ 2397686 w 2397686"/>
                  <a:gd name="connsiteY3" fmla="*/ 1863674 h 2062640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66941 h 2066941"/>
                  <a:gd name="connsiteX1" fmla="*/ 801275 w 2397686"/>
                  <a:gd name="connsiteY1" fmla="*/ 26474 h 2066941"/>
                  <a:gd name="connsiteX2" fmla="*/ 1826291 w 2397686"/>
                  <a:gd name="connsiteY2" fmla="*/ 974741 h 2066941"/>
                  <a:gd name="connsiteX3" fmla="*/ 2397686 w 2397686"/>
                  <a:gd name="connsiteY3" fmla="*/ 1867975 h 2066941"/>
                  <a:gd name="connsiteX0" fmla="*/ 0 w 2397686"/>
                  <a:gd name="connsiteY0" fmla="*/ 2083394 h 2083394"/>
                  <a:gd name="connsiteX1" fmla="*/ 801275 w 2397686"/>
                  <a:gd name="connsiteY1" fmla="*/ 42927 h 2083394"/>
                  <a:gd name="connsiteX2" fmla="*/ 1847667 w 2397686"/>
                  <a:gd name="connsiteY2" fmla="*/ 796460 h 2083394"/>
                  <a:gd name="connsiteX3" fmla="*/ 2397686 w 2397686"/>
                  <a:gd name="connsiteY3" fmla="*/ 1884428 h 2083394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397686"/>
                  <a:gd name="connsiteY0" fmla="*/ 2083693 h 2083693"/>
                  <a:gd name="connsiteX1" fmla="*/ 801275 w 2397686"/>
                  <a:gd name="connsiteY1" fmla="*/ 43226 h 2083693"/>
                  <a:gd name="connsiteX2" fmla="*/ 1847667 w 2397686"/>
                  <a:gd name="connsiteY2" fmla="*/ 796759 h 2083693"/>
                  <a:gd name="connsiteX3" fmla="*/ 2397686 w 2397686"/>
                  <a:gd name="connsiteY3" fmla="*/ 1884727 h 2083693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082690 h 2082690"/>
                  <a:gd name="connsiteX1" fmla="*/ 801275 w 2711197"/>
                  <a:gd name="connsiteY1" fmla="*/ 42223 h 2082690"/>
                  <a:gd name="connsiteX2" fmla="*/ 1847667 w 2711197"/>
                  <a:gd name="connsiteY2" fmla="*/ 795756 h 2082690"/>
                  <a:gd name="connsiteX3" fmla="*/ 2711197 w 2711197"/>
                  <a:gd name="connsiteY3" fmla="*/ 1909124 h 2082690"/>
                  <a:gd name="connsiteX0" fmla="*/ 0 w 2711197"/>
                  <a:gd name="connsiteY0" fmla="*/ 2103425 h 2103425"/>
                  <a:gd name="connsiteX1" fmla="*/ 801275 w 2711197"/>
                  <a:gd name="connsiteY1" fmla="*/ 62958 h 2103425"/>
                  <a:gd name="connsiteX2" fmla="*/ 1783540 w 2711197"/>
                  <a:gd name="connsiteY2" fmla="*/ 647158 h 2103425"/>
                  <a:gd name="connsiteX3" fmla="*/ 2711197 w 2711197"/>
                  <a:gd name="connsiteY3" fmla="*/ 1929859 h 2103425"/>
                  <a:gd name="connsiteX0" fmla="*/ 0 w 2711197"/>
                  <a:gd name="connsiteY0" fmla="*/ 2098964 h 2098964"/>
                  <a:gd name="connsiteX1" fmla="*/ 801275 w 2711197"/>
                  <a:gd name="connsiteY1" fmla="*/ 58497 h 2098964"/>
                  <a:gd name="connsiteX2" fmla="*/ 1783540 w 2711197"/>
                  <a:gd name="connsiteY2" fmla="*/ 642697 h 2098964"/>
                  <a:gd name="connsiteX3" fmla="*/ 2711197 w 2711197"/>
                  <a:gd name="connsiteY3" fmla="*/ 1925398 h 2098964"/>
                  <a:gd name="connsiteX0" fmla="*/ 0 w 2711197"/>
                  <a:gd name="connsiteY0" fmla="*/ 1964388 h 1964388"/>
                  <a:gd name="connsiteX1" fmla="*/ 708646 w 2711197"/>
                  <a:gd name="connsiteY1" fmla="*/ 76321 h 1964388"/>
                  <a:gd name="connsiteX2" fmla="*/ 1783540 w 2711197"/>
                  <a:gd name="connsiteY2" fmla="*/ 508121 h 1964388"/>
                  <a:gd name="connsiteX3" fmla="*/ 2711197 w 2711197"/>
                  <a:gd name="connsiteY3" fmla="*/ 1790822 h 1964388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19324 h 1919324"/>
                  <a:gd name="connsiteX1" fmla="*/ 673020 w 2711197"/>
                  <a:gd name="connsiteY1" fmla="*/ 82057 h 1919324"/>
                  <a:gd name="connsiteX2" fmla="*/ 1783540 w 2711197"/>
                  <a:gd name="connsiteY2" fmla="*/ 463057 h 1919324"/>
                  <a:gd name="connsiteX3" fmla="*/ 2711197 w 2711197"/>
                  <a:gd name="connsiteY3" fmla="*/ 1745758 h 1919324"/>
                  <a:gd name="connsiteX0" fmla="*/ 0 w 2711197"/>
                  <a:gd name="connsiteY0" fmla="*/ 1924594 h 1924594"/>
                  <a:gd name="connsiteX1" fmla="*/ 673020 w 2711197"/>
                  <a:gd name="connsiteY1" fmla="*/ 87327 h 1924594"/>
                  <a:gd name="connsiteX2" fmla="*/ 1783540 w 2711197"/>
                  <a:gd name="connsiteY2" fmla="*/ 468327 h 1924594"/>
                  <a:gd name="connsiteX3" fmla="*/ 2711197 w 2711197"/>
                  <a:gd name="connsiteY3" fmla="*/ 1751028 h 1924594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003333"/>
                  <a:gd name="connsiteY0" fmla="*/ 1920615 h 1920615"/>
                  <a:gd name="connsiteX1" fmla="*/ 673020 w 3003333"/>
                  <a:gd name="connsiteY1" fmla="*/ 83348 h 1920615"/>
                  <a:gd name="connsiteX2" fmla="*/ 1783540 w 3003333"/>
                  <a:gd name="connsiteY2" fmla="*/ 464348 h 1920615"/>
                  <a:gd name="connsiteX3" fmla="*/ 3003333 w 3003333"/>
                  <a:gd name="connsiteY3" fmla="*/ 1806315 h 1920615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0058 h 1920058"/>
                  <a:gd name="connsiteX1" fmla="*/ 673020 w 3195715"/>
                  <a:gd name="connsiteY1" fmla="*/ 82791 h 1920058"/>
                  <a:gd name="connsiteX2" fmla="*/ 1783540 w 3195715"/>
                  <a:gd name="connsiteY2" fmla="*/ 463791 h 1920058"/>
                  <a:gd name="connsiteX3" fmla="*/ 3195715 w 3195715"/>
                  <a:gd name="connsiteY3" fmla="*/ 1780358 h 1920058"/>
                  <a:gd name="connsiteX0" fmla="*/ 0 w 3195715"/>
                  <a:gd name="connsiteY0" fmla="*/ 1923569 h 1923569"/>
                  <a:gd name="connsiteX1" fmla="*/ 673020 w 3195715"/>
                  <a:gd name="connsiteY1" fmla="*/ 86302 h 1923569"/>
                  <a:gd name="connsiteX2" fmla="*/ 1783540 w 3195715"/>
                  <a:gd name="connsiteY2" fmla="*/ 467302 h 1923569"/>
                  <a:gd name="connsiteX3" fmla="*/ 3195715 w 3195715"/>
                  <a:gd name="connsiteY3" fmla="*/ 1783869 h 192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椭圆 562">
                <a:extLst>
                  <a:ext uri="{FF2B5EF4-FFF2-40B4-BE49-F238E27FC236}">
                    <a16:creationId xmlns:a16="http://schemas.microsoft.com/office/drawing/2014/main" id="{5E01E5D5-E863-9CB2-15FA-68E4159BD061}"/>
                  </a:ext>
                </a:extLst>
              </p:cNvPr>
              <p:cNvSpPr/>
              <p:nvPr/>
            </p:nvSpPr>
            <p:spPr>
              <a:xfrm>
                <a:off x="8530868" y="2743996"/>
                <a:ext cx="48901" cy="515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椭圆 563">
                <a:extLst>
                  <a:ext uri="{FF2B5EF4-FFF2-40B4-BE49-F238E27FC236}">
                    <a16:creationId xmlns:a16="http://schemas.microsoft.com/office/drawing/2014/main" id="{17450B13-9C45-591D-4347-20F85B82DDA6}"/>
                  </a:ext>
                </a:extLst>
              </p:cNvPr>
              <p:cNvSpPr/>
              <p:nvPr/>
            </p:nvSpPr>
            <p:spPr>
              <a:xfrm>
                <a:off x="8535135" y="2249905"/>
                <a:ext cx="48901" cy="515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5" name="文本框 564">
                    <a:extLst>
                      <a:ext uri="{FF2B5EF4-FFF2-40B4-BE49-F238E27FC236}">
                        <a16:creationId xmlns:a16="http://schemas.microsoft.com/office/drawing/2014/main" id="{B0E1AF4A-BE3E-D27C-3B1A-58CD17EDEF4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8589" y="2793280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 xmlns="">
              <p:sp>
                <p:nvSpPr>
                  <p:cNvPr id="565" name="文本框 564">
                    <a:extLst>
                      <a:ext uri="{FF2B5EF4-FFF2-40B4-BE49-F238E27FC236}">
                        <a16:creationId xmlns:a16="http://schemas.microsoft.com/office/drawing/2014/main" id="{B0E1AF4A-BE3E-D27C-3B1A-58CD17EDEF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8589" y="2793280"/>
                    <a:ext cx="611275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951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6" name="文本框 565">
                    <a:extLst>
                      <a:ext uri="{FF2B5EF4-FFF2-40B4-BE49-F238E27FC236}">
                        <a16:creationId xmlns:a16="http://schemas.microsoft.com/office/drawing/2014/main" id="{2E31D3CF-216F-CD05-8BD0-B85704DEE502}"/>
                      </a:ext>
                    </a:extLst>
                  </p:cNvPr>
                  <p:cNvSpPr txBox="1"/>
                  <p:nvPr/>
                </p:nvSpPr>
                <p:spPr>
                  <a:xfrm>
                    <a:off x="7659668" y="1947369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 xmlns="">
              <p:sp>
                <p:nvSpPr>
                  <p:cNvPr id="566" name="文本框 565">
                    <a:extLst>
                      <a:ext uri="{FF2B5EF4-FFF2-40B4-BE49-F238E27FC236}">
                        <a16:creationId xmlns:a16="http://schemas.microsoft.com/office/drawing/2014/main" id="{2E31D3CF-216F-CD05-8BD0-B85704DEE5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668" y="1947369"/>
                    <a:ext cx="611275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951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7" name="文本框 566">
                    <a:extLst>
                      <a:ext uri="{FF2B5EF4-FFF2-40B4-BE49-F238E27FC236}">
                        <a16:creationId xmlns:a16="http://schemas.microsoft.com/office/drawing/2014/main" id="{1EB86AB7-53EE-50A5-6F79-8366BA40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8316570" y="4538727"/>
                    <a:ext cx="611275" cy="379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567" name="文本框 566">
                    <a:extLst>
                      <a:ext uri="{FF2B5EF4-FFF2-40B4-BE49-F238E27FC236}">
                        <a16:creationId xmlns:a16="http://schemas.microsoft.com/office/drawing/2014/main" id="{1EB86AB7-53EE-50A5-6F79-8366BA401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6570" y="4538727"/>
                    <a:ext cx="611275" cy="37939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8" name="文本框 567">
                    <a:extLst>
                      <a:ext uri="{FF2B5EF4-FFF2-40B4-BE49-F238E27FC236}">
                        <a16:creationId xmlns:a16="http://schemas.microsoft.com/office/drawing/2014/main" id="{B196734D-B606-2BE2-4E61-D8FDEF360E22}"/>
                      </a:ext>
                    </a:extLst>
                  </p:cNvPr>
                  <p:cNvSpPr txBox="1"/>
                  <p:nvPr/>
                </p:nvSpPr>
                <p:spPr>
                  <a:xfrm>
                    <a:off x="8345850" y="1945707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𝑪𝒖𝒓𝒓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 xmlns="">
              <p:sp>
                <p:nvSpPr>
                  <p:cNvPr id="568" name="文本框 567">
                    <a:extLst>
                      <a:ext uri="{FF2B5EF4-FFF2-40B4-BE49-F238E27FC236}">
                        <a16:creationId xmlns:a16="http://schemas.microsoft.com/office/drawing/2014/main" id="{B196734D-B606-2BE2-4E61-D8FDEF360E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850" y="1945707"/>
                    <a:ext cx="611275" cy="30777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36364" b="-1951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9" name="文本框 568">
                    <a:extLst>
                      <a:ext uri="{FF2B5EF4-FFF2-40B4-BE49-F238E27FC236}">
                        <a16:creationId xmlns:a16="http://schemas.microsoft.com/office/drawing/2014/main" id="{85816A1F-99D3-5C70-50E4-7FCFAFF8E76D}"/>
                      </a:ext>
                    </a:extLst>
                  </p:cNvPr>
                  <p:cNvSpPr txBox="1"/>
                  <p:nvPr/>
                </p:nvSpPr>
                <p:spPr>
                  <a:xfrm>
                    <a:off x="8274131" y="2826669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𝑪𝒖𝒓𝒓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 xmlns="">
              <p:sp>
                <p:nvSpPr>
                  <p:cNvPr id="569" name="文本框 568">
                    <a:extLst>
                      <a:ext uri="{FF2B5EF4-FFF2-40B4-BE49-F238E27FC236}">
                        <a16:creationId xmlns:a16="http://schemas.microsoft.com/office/drawing/2014/main" id="{85816A1F-99D3-5C70-50E4-7FCFAFF8E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4131" y="2826669"/>
                    <a:ext cx="611275" cy="30777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36364" b="-1951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7" name="直接连接符 576">
                <a:extLst>
                  <a:ext uri="{FF2B5EF4-FFF2-40B4-BE49-F238E27FC236}">
                    <a16:creationId xmlns:a16="http://schemas.microsoft.com/office/drawing/2014/main" id="{B347DAAF-9AC7-BB6F-C7FC-2D056AD4120A}"/>
                  </a:ext>
                </a:extLst>
              </p:cNvPr>
              <p:cNvCxnSpPr>
                <a:cxnSpLocks/>
                <a:endCxn id="562" idx="3"/>
              </p:cNvCxnSpPr>
              <p:nvPr/>
            </p:nvCxnSpPr>
            <p:spPr>
              <a:xfrm flipV="1">
                <a:off x="11005554" y="4494695"/>
                <a:ext cx="23403" cy="14701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9" name="文本框 578">
                    <a:extLst>
                      <a:ext uri="{FF2B5EF4-FFF2-40B4-BE49-F238E27FC236}">
                        <a16:creationId xmlns:a16="http://schemas.microsoft.com/office/drawing/2014/main" id="{A694AC75-4EF4-4F74-02F9-C1A89044C8D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33410" y="4538727"/>
                    <a:ext cx="611275" cy="379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579" name="文本框 578">
                    <a:extLst>
                      <a:ext uri="{FF2B5EF4-FFF2-40B4-BE49-F238E27FC236}">
                        <a16:creationId xmlns:a16="http://schemas.microsoft.com/office/drawing/2014/main" id="{A694AC75-4EF4-4F74-02F9-C1A89044C8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33410" y="4538727"/>
                    <a:ext cx="611275" cy="37939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4" name="直接连接符 583">
                <a:extLst>
                  <a:ext uri="{FF2B5EF4-FFF2-40B4-BE49-F238E27FC236}">
                    <a16:creationId xmlns:a16="http://schemas.microsoft.com/office/drawing/2014/main" id="{5797E132-FCA3-6784-14D9-536EE4F28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31180" y="3994900"/>
                <a:ext cx="17931" cy="63585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6" name="文本框 585">
                    <a:extLst>
                      <a:ext uri="{FF2B5EF4-FFF2-40B4-BE49-F238E27FC236}">
                        <a16:creationId xmlns:a16="http://schemas.microsoft.com/office/drawing/2014/main" id="{06AD6BB0-52C1-F627-B588-C51657E02DF5}"/>
                      </a:ext>
                    </a:extLst>
                  </p:cNvPr>
                  <p:cNvSpPr txBox="1"/>
                  <p:nvPr/>
                </p:nvSpPr>
                <p:spPr>
                  <a:xfrm>
                    <a:off x="7091378" y="4603933"/>
                    <a:ext cx="611275" cy="3224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0.5%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50" dirty="0"/>
                  </a:p>
                </p:txBody>
              </p:sp>
            </mc:Choice>
            <mc:Fallback xmlns="">
              <p:sp>
                <p:nvSpPr>
                  <p:cNvPr id="586" name="文本框 585">
                    <a:extLst>
                      <a:ext uri="{FF2B5EF4-FFF2-40B4-BE49-F238E27FC236}">
                        <a16:creationId xmlns:a16="http://schemas.microsoft.com/office/drawing/2014/main" id="{06AD6BB0-52C1-F627-B588-C51657E02D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1378" y="4603933"/>
                    <a:ext cx="611275" cy="3224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3246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7" name="文本框 586">
                    <a:extLst>
                      <a:ext uri="{FF2B5EF4-FFF2-40B4-BE49-F238E27FC236}">
                        <a16:creationId xmlns:a16="http://schemas.microsoft.com/office/drawing/2014/main" id="{1CFB0A27-5619-C02C-9274-87415FF89BDA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357" y="3833657"/>
                    <a:ext cx="611275" cy="3224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𝑐𝑢𝑟</m:t>
                          </m:r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50" dirty="0"/>
                  </a:p>
                </p:txBody>
              </p:sp>
            </mc:Choice>
            <mc:Fallback xmlns="">
              <p:sp>
                <p:nvSpPr>
                  <p:cNvPr id="587" name="文本框 586">
                    <a:extLst>
                      <a:ext uri="{FF2B5EF4-FFF2-40B4-BE49-F238E27FC236}">
                        <a16:creationId xmlns:a16="http://schemas.microsoft.com/office/drawing/2014/main" id="{1CFB0A27-5619-C02C-9274-87415FF89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357" y="3833657"/>
                    <a:ext cx="611275" cy="32248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8" name="直接连接符 587">
                <a:extLst>
                  <a:ext uri="{FF2B5EF4-FFF2-40B4-BE49-F238E27FC236}">
                    <a16:creationId xmlns:a16="http://schemas.microsoft.com/office/drawing/2014/main" id="{AA3CC0E6-4930-0149-5B3F-75D91A957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1664" y="4002178"/>
                <a:ext cx="222179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7" name="椭圆 596">
              <a:extLst>
                <a:ext uri="{FF2B5EF4-FFF2-40B4-BE49-F238E27FC236}">
                  <a16:creationId xmlns:a16="http://schemas.microsoft.com/office/drawing/2014/main" id="{C2047FF9-6BD8-D041-D1A6-EBA52DFF5C84}"/>
                </a:ext>
              </a:extLst>
            </p:cNvPr>
            <p:cNvSpPr/>
            <p:nvPr/>
          </p:nvSpPr>
          <p:spPr>
            <a:xfrm>
              <a:off x="7869359" y="5932360"/>
              <a:ext cx="45719" cy="493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9" name="文本框 598">
            <a:extLst>
              <a:ext uri="{FF2B5EF4-FFF2-40B4-BE49-F238E27FC236}">
                <a16:creationId xmlns:a16="http://schemas.microsoft.com/office/drawing/2014/main" id="{27766FBD-432E-258E-5C10-978F774645FC}"/>
              </a:ext>
            </a:extLst>
          </p:cNvPr>
          <p:cNvSpPr txBox="1"/>
          <p:nvPr/>
        </p:nvSpPr>
        <p:spPr>
          <a:xfrm>
            <a:off x="1282042" y="6375909"/>
            <a:ext cx="289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1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ceff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cap_1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cap_2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</a:p>
        </p:txBody>
      </p:sp>
      <p:grpSp>
        <p:nvGrpSpPr>
          <p:cNvPr id="603" name="组合 602">
            <a:extLst>
              <a:ext uri="{FF2B5EF4-FFF2-40B4-BE49-F238E27FC236}">
                <a16:creationId xmlns:a16="http://schemas.microsoft.com/office/drawing/2014/main" id="{F571EF55-BD70-B0E4-13CF-51ED13408133}"/>
              </a:ext>
            </a:extLst>
          </p:cNvPr>
          <p:cNvGrpSpPr/>
          <p:nvPr/>
        </p:nvGrpSpPr>
        <p:grpSpPr>
          <a:xfrm>
            <a:off x="810840" y="2705743"/>
            <a:ext cx="3772002" cy="809419"/>
            <a:chOff x="676460" y="2616363"/>
            <a:chExt cx="3772002" cy="809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0" name="文本框 599">
                  <a:extLst>
                    <a:ext uri="{FF2B5EF4-FFF2-40B4-BE49-F238E27FC236}">
                      <a16:creationId xmlns:a16="http://schemas.microsoft.com/office/drawing/2014/main" id="{3E32FB36-9269-0414-4EBA-7E6CA972588B}"/>
                    </a:ext>
                  </a:extLst>
                </p:cNvPr>
                <p:cNvSpPr txBox="1"/>
                <p:nvPr/>
              </p:nvSpPr>
              <p:spPr>
                <a:xfrm>
                  <a:off x="1135882" y="2616363"/>
                  <a:ext cx="29505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𝑐𝑒𝑓𝑓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1)/(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1 )</m:t>
                        </m:r>
                      </m:oMath>
                    </m:oMathPara>
                  </a14:m>
                  <a:endPara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0" name="文本框 599">
                  <a:extLst>
                    <a:ext uri="{FF2B5EF4-FFF2-40B4-BE49-F238E27FC236}">
                      <a16:creationId xmlns:a16="http://schemas.microsoft.com/office/drawing/2014/main" id="{3E32FB36-9269-0414-4EBA-7E6CA9725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82" y="2616363"/>
                  <a:ext cx="2950551" cy="307777"/>
                </a:xfrm>
                <a:prstGeom prst="rect">
                  <a:avLst/>
                </a:prstGeom>
                <a:blipFill>
                  <a:blip r:embed="rId2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1" name="文本框 600">
                  <a:extLst>
                    <a:ext uri="{FF2B5EF4-FFF2-40B4-BE49-F238E27FC236}">
                      <a16:creationId xmlns:a16="http://schemas.microsoft.com/office/drawing/2014/main" id="{A1961201-AB2F-BF72-FFEC-F73431194763}"/>
                    </a:ext>
                  </a:extLst>
                </p:cNvPr>
                <p:cNvSpPr txBox="1"/>
                <p:nvPr/>
              </p:nvSpPr>
              <p:spPr>
                <a:xfrm>
                  <a:off x="676460" y="2883606"/>
                  <a:ext cx="3690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zh-CN" altLang="en-US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01" name="文本框 600">
                  <a:extLst>
                    <a:ext uri="{FF2B5EF4-FFF2-40B4-BE49-F238E27FC236}">
                      <a16:creationId xmlns:a16="http://schemas.microsoft.com/office/drawing/2014/main" id="{A1961201-AB2F-BF72-FFEC-F73431194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60" y="2883606"/>
                  <a:ext cx="3690374" cy="307777"/>
                </a:xfrm>
                <a:prstGeom prst="rect">
                  <a:avLst/>
                </a:prstGeom>
                <a:blipFill>
                  <a:blip r:embed="rId2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2" name="文本框 601">
                  <a:extLst>
                    <a:ext uri="{FF2B5EF4-FFF2-40B4-BE49-F238E27FC236}">
                      <a16:creationId xmlns:a16="http://schemas.microsoft.com/office/drawing/2014/main" id="{F11464BC-2061-B201-79ED-E69CB024DFE0}"/>
                    </a:ext>
                  </a:extLst>
                </p:cNvPr>
                <p:cNvSpPr txBox="1"/>
                <p:nvPr/>
              </p:nvSpPr>
              <p:spPr>
                <a:xfrm>
                  <a:off x="758088" y="3118005"/>
                  <a:ext cx="3690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zh-CN" altLang="en-US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02" name="文本框 601">
                  <a:extLst>
                    <a:ext uri="{FF2B5EF4-FFF2-40B4-BE49-F238E27FC236}">
                      <a16:creationId xmlns:a16="http://schemas.microsoft.com/office/drawing/2014/main" id="{F11464BC-2061-B201-79ED-E69CB024D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88" y="3118005"/>
                  <a:ext cx="3690374" cy="307777"/>
                </a:xfrm>
                <a:prstGeom prst="rect">
                  <a:avLst/>
                </a:prstGeom>
                <a:blipFill>
                  <a:blip r:embed="rId30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4" name="文本框 603">
            <a:extLst>
              <a:ext uri="{FF2B5EF4-FFF2-40B4-BE49-F238E27FC236}">
                <a16:creationId xmlns:a16="http://schemas.microsoft.com/office/drawing/2014/main" id="{5445409E-316E-2B5B-2C8D-A9D10BDDD468}"/>
              </a:ext>
            </a:extLst>
          </p:cNvPr>
          <p:cNvSpPr txBox="1"/>
          <p:nvPr/>
        </p:nvSpPr>
        <p:spPr>
          <a:xfrm>
            <a:off x="9483736" y="1228309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电压波形</a:t>
            </a:r>
            <a:endParaRPr lang="en-US" altLang="zh-CN" sz="1600" b="1" dirty="0"/>
          </a:p>
        </p:txBody>
      </p:sp>
      <p:sp>
        <p:nvSpPr>
          <p:cNvPr id="605" name="文本框 604">
            <a:extLst>
              <a:ext uri="{FF2B5EF4-FFF2-40B4-BE49-F238E27FC236}">
                <a16:creationId xmlns:a16="http://schemas.microsoft.com/office/drawing/2014/main" id="{61F45661-A02D-F395-3879-16CB98D11D91}"/>
              </a:ext>
            </a:extLst>
          </p:cNvPr>
          <p:cNvSpPr txBox="1"/>
          <p:nvPr/>
        </p:nvSpPr>
        <p:spPr>
          <a:xfrm>
            <a:off x="9644972" y="3207385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电流波形</a:t>
            </a:r>
            <a:endParaRPr lang="en-US" altLang="zh-CN" sz="1600" b="1" dirty="0"/>
          </a:p>
        </p:txBody>
      </p:sp>
      <p:sp>
        <p:nvSpPr>
          <p:cNvPr id="606" name="文本框 605">
            <a:extLst>
              <a:ext uri="{FF2B5EF4-FFF2-40B4-BE49-F238E27FC236}">
                <a16:creationId xmlns:a16="http://schemas.microsoft.com/office/drawing/2014/main" id="{725CCBF2-2E4E-DAB0-6AC1-CC9C8DBDBCAD}"/>
              </a:ext>
            </a:extLst>
          </p:cNvPr>
          <p:cNvSpPr txBox="1"/>
          <p:nvPr/>
        </p:nvSpPr>
        <p:spPr>
          <a:xfrm>
            <a:off x="9826043" y="4857898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/>
              <a:t>IV</a:t>
            </a:r>
            <a:r>
              <a:rPr lang="zh-CN" altLang="en-US" sz="1600" b="1" dirty="0"/>
              <a:t>曲线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46344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F59F1-0A9D-747F-12EC-2C66661D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ccsd</a:t>
            </a:r>
            <a:r>
              <a:rPr lang="en-US" altLang="zh-CN" dirty="0"/>
              <a:t> flow ——cell delay</a:t>
            </a:r>
            <a:r>
              <a:rPr lang="zh-CN" altLang="en-US" dirty="0"/>
              <a:t>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953DC-B21E-F6FC-B157-894B9510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6" y="1652369"/>
            <a:ext cx="6791846" cy="520563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endParaRPr lang="en-US" altLang="zh-CN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endParaRPr lang="en-US" altLang="zh-CN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endParaRPr lang="en-US" altLang="zh-CN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endParaRPr lang="en-US" altLang="zh-CN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zh-CN" altLang="en-US" sz="1400" dirty="0"/>
              <a:t>卷积求下一点电压（</a:t>
            </a:r>
            <a:r>
              <a:rPr lang="en-US" altLang="zh-CN" sz="1400" dirty="0" err="1"/>
              <a:t>v_next</a:t>
            </a:r>
            <a:r>
              <a:rPr lang="zh-CN" altLang="en-US" sz="1400" dirty="0"/>
              <a:t>）和电流（</a:t>
            </a:r>
            <a:r>
              <a:rPr lang="en-US" altLang="zh-CN" sz="1400" dirty="0" err="1"/>
              <a:t>I_next</a:t>
            </a:r>
            <a:r>
              <a:rPr lang="zh-CN" altLang="en-US" sz="1400" dirty="0"/>
              <a:t>）：</a:t>
            </a:r>
            <a:endParaRPr lang="en-US" altLang="zh-CN" sz="1400" dirty="0"/>
          </a:p>
          <a:p>
            <a:pPr marL="8001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000" b="0" dirty="0"/>
              <a:t>线性外延</a:t>
            </a:r>
            <a:r>
              <a:rPr lang="zh-CN" altLang="en-US" sz="1000" dirty="0"/>
              <a:t>电压波形得</a:t>
            </a:r>
            <a:r>
              <a:rPr lang="zh-CN" altLang="en-US" sz="1000" b="0" dirty="0"/>
              <a:t>下一点</a:t>
            </a:r>
            <a:r>
              <a:rPr lang="en-US" altLang="zh-CN" sz="1000" b="0" dirty="0" err="1"/>
              <a:t>t_next</a:t>
            </a:r>
            <a:r>
              <a:rPr lang="zh-CN" altLang="en-US" sz="1000" dirty="0"/>
              <a:t>处的电压预测值</a:t>
            </a:r>
            <a:r>
              <a:rPr lang="en-US" altLang="zh-CN" sz="1000" dirty="0" err="1"/>
              <a:t>v_next_predict</a:t>
            </a:r>
            <a:endParaRPr lang="en-US" altLang="zh-CN" sz="1000" dirty="0"/>
          </a:p>
          <a:p>
            <a:pPr marL="8001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en-US" altLang="zh-CN" sz="1000" dirty="0" err="1"/>
              <a:t>v_next_predict</a:t>
            </a:r>
            <a:r>
              <a:rPr lang="zh-CN" altLang="en-US" sz="1000" dirty="0"/>
              <a:t>查电流波形，插值得下一点</a:t>
            </a:r>
            <a:r>
              <a:rPr lang="en-US" altLang="zh-CN" sz="1000" b="0" dirty="0" err="1"/>
              <a:t>t_next</a:t>
            </a:r>
            <a:r>
              <a:rPr lang="zh-CN" altLang="en-US" sz="1000" b="0" dirty="0"/>
              <a:t>处</a:t>
            </a:r>
            <a:r>
              <a:rPr lang="zh-CN" altLang="en-US" sz="1000" dirty="0"/>
              <a:t>电流预测值</a:t>
            </a:r>
            <a:r>
              <a:rPr lang="en-US" altLang="zh-CN" sz="1000" dirty="0" err="1"/>
              <a:t>I_next_predict</a:t>
            </a:r>
            <a:endParaRPr lang="en-US" altLang="zh-CN" sz="1000" b="0" dirty="0"/>
          </a:p>
          <a:p>
            <a:pPr marL="8001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000" b="0" dirty="0"/>
              <a:t>根据电流波形和阻抗</a:t>
            </a:r>
            <a:r>
              <a:rPr lang="en-US" altLang="zh-CN" sz="1000" b="0" dirty="0"/>
              <a:t>Z(S)</a:t>
            </a:r>
            <a:r>
              <a:rPr lang="zh-CN" altLang="en-US" sz="1000" b="0" dirty="0"/>
              <a:t>，卷积计算下一点</a:t>
            </a:r>
            <a:r>
              <a:rPr lang="en-US" altLang="zh-CN" sz="1000" b="0" dirty="0" err="1"/>
              <a:t>t_next</a:t>
            </a:r>
            <a:r>
              <a:rPr lang="zh-CN" altLang="en-US" sz="1000" b="0" dirty="0"/>
              <a:t>处的电压值</a:t>
            </a:r>
            <a:r>
              <a:rPr lang="en-US" altLang="zh-CN" sz="1000" b="0" dirty="0" err="1"/>
              <a:t>v_next</a:t>
            </a:r>
            <a:endParaRPr lang="en-US" altLang="zh-CN" sz="1000" b="0" dirty="0"/>
          </a:p>
          <a:p>
            <a:pPr marL="8001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en-US" altLang="zh-CN" sz="1000" dirty="0" err="1"/>
              <a:t>v_next</a:t>
            </a:r>
            <a:r>
              <a:rPr lang="zh-CN" altLang="en-US" sz="1000" dirty="0"/>
              <a:t>查电流波形，插值得下一点</a:t>
            </a:r>
            <a:r>
              <a:rPr lang="en-US" altLang="zh-CN" sz="1000" b="0" dirty="0" err="1"/>
              <a:t>t_next</a:t>
            </a:r>
            <a:r>
              <a:rPr lang="zh-CN" altLang="en-US" sz="1000" b="0" dirty="0"/>
              <a:t>处</a:t>
            </a:r>
            <a:r>
              <a:rPr lang="zh-CN" altLang="en-US" sz="1000" dirty="0"/>
              <a:t>电流</a:t>
            </a:r>
            <a:r>
              <a:rPr lang="en-US" altLang="zh-CN" sz="1000" dirty="0" err="1"/>
              <a:t>I_next</a:t>
            </a:r>
            <a:r>
              <a:rPr lang="zh-CN" altLang="en-US" sz="1000" dirty="0"/>
              <a:t>：</a:t>
            </a:r>
            <a:endParaRPr lang="en-US" altLang="zh-CN" sz="1000" dirty="0"/>
          </a:p>
          <a:p>
            <a:pPr lvl="2">
              <a:lnSpc>
                <a:spcPct val="100000"/>
              </a:lnSpc>
            </a:pPr>
            <a:r>
              <a:rPr lang="en-US" altLang="zh-CN" sz="1000" b="0" dirty="0" err="1"/>
              <a:t>v_next</a:t>
            </a:r>
            <a:r>
              <a:rPr lang="zh-CN" altLang="en-US" sz="1000" b="0" dirty="0"/>
              <a:t>在电压波形曲线</a:t>
            </a:r>
            <a:r>
              <a:rPr lang="en-US" altLang="zh-CN" sz="1000" b="0" dirty="0"/>
              <a:t>V1-T1, V2-T2</a:t>
            </a:r>
            <a:r>
              <a:rPr lang="zh-CN" altLang="en-US" sz="1000" b="0" dirty="0"/>
              <a:t>中的时间记为</a:t>
            </a:r>
            <a:r>
              <a:rPr lang="en-US" altLang="zh-CN" sz="1000" b="0" dirty="0"/>
              <a:t>tt1</a:t>
            </a:r>
            <a:r>
              <a:rPr lang="zh-CN" altLang="en-US" sz="1000" b="0" dirty="0"/>
              <a:t>和</a:t>
            </a:r>
            <a:r>
              <a:rPr lang="en-US" altLang="zh-CN" sz="1000" b="0" dirty="0"/>
              <a:t>tt2</a:t>
            </a:r>
            <a:r>
              <a:rPr lang="zh-CN" altLang="en-US" sz="1000" b="0" dirty="0"/>
              <a:t>，对应电流为</a:t>
            </a:r>
            <a:r>
              <a:rPr lang="en-US" altLang="zh-CN" sz="1000" b="0" dirty="0"/>
              <a:t>curr1</a:t>
            </a:r>
            <a:r>
              <a:rPr lang="zh-CN" altLang="en-US" sz="1000" b="0" dirty="0"/>
              <a:t>和</a:t>
            </a:r>
            <a:r>
              <a:rPr lang="en-US" altLang="zh-CN" sz="1000" b="0" dirty="0"/>
              <a:t>curr2</a:t>
            </a:r>
          </a:p>
          <a:p>
            <a:pPr lvl="2">
              <a:lnSpc>
                <a:spcPct val="100000"/>
              </a:lnSpc>
            </a:pPr>
            <a:r>
              <a:rPr lang="zh-CN" altLang="en-US" sz="1000" dirty="0"/>
              <a:t>电流插值：</a:t>
            </a:r>
            <a:endParaRPr lang="en-US" altLang="zh-CN" sz="1000" dirty="0"/>
          </a:p>
          <a:p>
            <a:pPr lvl="2">
              <a:lnSpc>
                <a:spcPct val="100000"/>
              </a:lnSpc>
            </a:pPr>
            <a:endParaRPr lang="en-US" altLang="zh-CN" sz="1000" dirty="0"/>
          </a:p>
          <a:p>
            <a:pPr marL="800100" lvl="1" indent="-342900">
              <a:lnSpc>
                <a:spcPct val="100000"/>
              </a:lnSpc>
              <a:buFont typeface="+mj-lt"/>
              <a:buAutoNum type="circleNumDbPlain"/>
            </a:pPr>
            <a:r>
              <a:rPr lang="zh-CN" altLang="en-US" sz="1000" dirty="0"/>
              <a:t>一致性检查：</a:t>
            </a:r>
            <a:r>
              <a:rPr lang="en-US" altLang="zh-CN" sz="1000" dirty="0" err="1"/>
              <a:t>I_next</a:t>
            </a:r>
            <a:r>
              <a:rPr lang="en-US" altLang="zh-CN" sz="1000" dirty="0"/>
              <a:t> </a:t>
            </a:r>
            <a:r>
              <a:rPr lang="zh-CN" altLang="en-US" sz="1000" dirty="0"/>
              <a:t>和</a:t>
            </a:r>
            <a:r>
              <a:rPr lang="en-US" altLang="zh-CN" sz="1000" dirty="0" err="1"/>
              <a:t>I_next_predict</a:t>
            </a:r>
            <a:r>
              <a:rPr lang="zh-CN" altLang="en-US" sz="1000" dirty="0"/>
              <a:t>，</a:t>
            </a:r>
            <a:r>
              <a:rPr lang="en-US" altLang="zh-CN" sz="1000" dirty="0" err="1"/>
              <a:t>v_next</a:t>
            </a:r>
            <a:r>
              <a:rPr lang="zh-CN" altLang="en-US" sz="1000" dirty="0"/>
              <a:t>和</a:t>
            </a:r>
            <a:r>
              <a:rPr lang="en-US" altLang="zh-CN" sz="1000" dirty="0" err="1"/>
              <a:t>v_nex_predict</a:t>
            </a:r>
            <a:r>
              <a:rPr lang="zh-CN" altLang="en-US" sz="1000" dirty="0"/>
              <a:t>。</a:t>
            </a:r>
            <a:endParaRPr lang="en-US" altLang="zh-CN" sz="1000" dirty="0"/>
          </a:p>
          <a:p>
            <a:pPr lvl="2">
              <a:lnSpc>
                <a:spcPct val="100000"/>
              </a:lnSpc>
            </a:pPr>
            <a:r>
              <a:rPr lang="zh-CN" altLang="en-US" sz="1000" dirty="0"/>
              <a:t>若不收敛，则用</a:t>
            </a:r>
            <a:r>
              <a:rPr lang="en-US" altLang="zh-CN" sz="1000" dirty="0" err="1"/>
              <a:t>I_next_predict</a:t>
            </a:r>
            <a:r>
              <a:rPr lang="en-US" altLang="zh-CN" sz="1000" dirty="0"/>
              <a:t>=</a:t>
            </a:r>
            <a:r>
              <a:rPr lang="en-US" altLang="zh-CN" sz="1000" dirty="0" err="1"/>
              <a:t>I_next</a:t>
            </a:r>
            <a:r>
              <a:rPr lang="zh-CN" altLang="en-US" sz="1000" dirty="0"/>
              <a:t>，</a:t>
            </a:r>
            <a:r>
              <a:rPr lang="en-US" altLang="zh-CN" sz="1000" dirty="0" err="1"/>
              <a:t>v_next_predict</a:t>
            </a:r>
            <a:r>
              <a:rPr lang="en-US" altLang="zh-CN" sz="1000" dirty="0"/>
              <a:t>= </a:t>
            </a:r>
            <a:r>
              <a:rPr lang="en-US" altLang="zh-CN" sz="1000" dirty="0" err="1"/>
              <a:t>v_next</a:t>
            </a:r>
            <a:r>
              <a:rPr lang="zh-CN" altLang="en-US" sz="1000" dirty="0"/>
              <a:t>，重复③</a:t>
            </a:r>
            <a:r>
              <a:rPr lang="en-US" altLang="zh-CN" sz="1000" dirty="0"/>
              <a:t>~</a:t>
            </a:r>
            <a:r>
              <a:rPr lang="zh-CN" altLang="en-US" sz="1000" dirty="0"/>
              <a:t>⑤</a:t>
            </a:r>
            <a:endParaRPr lang="en-US" altLang="zh-CN" sz="1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7"/>
            </a:pPr>
            <a:r>
              <a:rPr lang="zh-CN" altLang="en-US" sz="1400" dirty="0"/>
              <a:t>重复</a:t>
            </a:r>
            <a:r>
              <a:rPr lang="en-US" altLang="zh-CN" sz="1400" dirty="0"/>
              <a:t>6</a:t>
            </a:r>
            <a:r>
              <a:rPr lang="zh-CN" altLang="en-US" sz="1400" dirty="0"/>
              <a:t>，直到电压波形接近</a:t>
            </a:r>
            <a:r>
              <a:rPr lang="en-US" altLang="zh-CN" sz="1400" dirty="0"/>
              <a:t>delay</a:t>
            </a:r>
            <a:r>
              <a:rPr lang="zh-CN" altLang="en-US" sz="1400" dirty="0"/>
              <a:t>量测电压，将</a:t>
            </a:r>
            <a:r>
              <a:rPr lang="en-US" altLang="zh-CN" sz="1400" dirty="0"/>
              <a:t>ROM</a:t>
            </a:r>
            <a:r>
              <a:rPr lang="zh-CN" altLang="en-US" sz="1400" dirty="0"/>
              <a:t>由</a:t>
            </a:r>
            <a:r>
              <a:rPr lang="en-US" altLang="zh-CN" sz="1400" dirty="0"/>
              <a:t>C1</a:t>
            </a:r>
            <a:r>
              <a:rPr lang="zh-CN" altLang="en-US" sz="1400" dirty="0"/>
              <a:t>切换为</a:t>
            </a:r>
            <a:r>
              <a:rPr lang="en-US" altLang="zh-CN" sz="1400" dirty="0"/>
              <a:t>C2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7"/>
            </a:pPr>
            <a:r>
              <a:rPr lang="zh-CN" altLang="en-US" sz="1400" dirty="0"/>
              <a:t>重复</a:t>
            </a:r>
            <a:r>
              <a:rPr lang="en-US" altLang="zh-CN" sz="1400" dirty="0"/>
              <a:t>6</a:t>
            </a:r>
            <a:r>
              <a:rPr lang="zh-CN" altLang="en-US" sz="1400" dirty="0"/>
              <a:t>，直到电压波形接近</a:t>
            </a:r>
            <a:r>
              <a:rPr lang="en-US" altLang="zh-CN" sz="1400" dirty="0" err="1"/>
              <a:t>Vdd</a:t>
            </a:r>
            <a:r>
              <a:rPr lang="en-US" altLang="zh-CN" sz="1400" dirty="0"/>
              <a:t> (rise</a:t>
            </a:r>
            <a:r>
              <a:rPr lang="zh-CN" altLang="en-US" sz="1400" dirty="0"/>
              <a:t>为例，一般为</a:t>
            </a:r>
            <a:r>
              <a:rPr lang="en-US" altLang="zh-CN" sz="1400" dirty="0"/>
              <a:t>0.95Vdd)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7"/>
            </a:pPr>
            <a:r>
              <a:rPr lang="zh-CN" altLang="en-US" sz="1400" dirty="0"/>
              <a:t>电压波形外延，得到完整波形</a:t>
            </a:r>
            <a:endParaRPr lang="en-US" altLang="zh-CN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 startAt="7"/>
            </a:pPr>
            <a:r>
              <a:rPr lang="zh-CN" altLang="en-US" sz="1400" dirty="0"/>
              <a:t>量测</a:t>
            </a:r>
            <a:r>
              <a:rPr lang="en-US" altLang="zh-CN" sz="1400" dirty="0"/>
              <a:t>cell delay</a:t>
            </a:r>
            <a:r>
              <a:rPr lang="zh-CN" altLang="en-US" sz="1400" dirty="0"/>
              <a:t>和</a:t>
            </a:r>
            <a:r>
              <a:rPr lang="en-US" altLang="zh-CN" sz="1400" dirty="0"/>
              <a:t>output trans</a:t>
            </a:r>
            <a:endParaRPr lang="zh-CN" altLang="en-US" sz="1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413A900-B21C-F120-8A98-F8F0FFCC06EB}"/>
              </a:ext>
            </a:extLst>
          </p:cNvPr>
          <p:cNvGrpSpPr/>
          <p:nvPr/>
        </p:nvGrpSpPr>
        <p:grpSpPr>
          <a:xfrm>
            <a:off x="7678131" y="751899"/>
            <a:ext cx="3819997" cy="3364867"/>
            <a:chOff x="-399071" y="1473200"/>
            <a:chExt cx="5978114" cy="521427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319881A-146D-2133-45B5-07189A753A1C}"/>
                </a:ext>
              </a:extLst>
            </p:cNvPr>
            <p:cNvGrpSpPr/>
            <p:nvPr/>
          </p:nvGrpSpPr>
          <p:grpSpPr>
            <a:xfrm>
              <a:off x="520369" y="1611367"/>
              <a:ext cx="3888742" cy="2410481"/>
              <a:chOff x="1924050" y="1571625"/>
              <a:chExt cx="4362450" cy="3000375"/>
            </a:xfrm>
          </p:grpSpPr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0F08C63F-31CA-0577-314E-503AFC9343DF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472A2531-67B3-757B-8AE4-9E5C1705A8F4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320C5F-3D79-71F9-925F-9A200CF581F3}"/>
                    </a:ext>
                  </a:extLst>
                </p:cNvPr>
                <p:cNvSpPr txBox="1"/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320C5F-3D79-71F9-925F-9A200CF58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blipFill>
                  <a:blip r:embed="rId2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A9B0CF-D4C7-057B-5E9C-324297C1456E}"/>
                    </a:ext>
                  </a:extLst>
                </p:cNvPr>
                <p:cNvSpPr txBox="1"/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A9B0CF-D4C7-057B-5E9C-324297C14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blipFill>
                  <a:blip r:embed="rId3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CDCC828-FF6D-9FAB-E776-81B1F2429A66}"/>
                </a:ext>
              </a:extLst>
            </p:cNvPr>
            <p:cNvSpPr/>
            <p:nvPr/>
          </p:nvSpPr>
          <p:spPr>
            <a:xfrm>
              <a:off x="537350" y="1756858"/>
              <a:ext cx="3694304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CF7E12B-7172-0AE3-0A60-87CE6368BBF8}"/>
                </a:ext>
              </a:extLst>
            </p:cNvPr>
            <p:cNvSpPr/>
            <p:nvPr/>
          </p:nvSpPr>
          <p:spPr>
            <a:xfrm>
              <a:off x="2426164" y="2002044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4A0A66A-675A-F172-01F8-4E2132AB9FDE}"/>
                    </a:ext>
                  </a:extLst>
                </p:cNvPr>
                <p:cNvSpPr txBox="1"/>
                <p:nvPr/>
              </p:nvSpPr>
              <p:spPr>
                <a:xfrm>
                  <a:off x="2077682" y="3926704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4A0A66A-675A-F172-01F8-4E2132AB9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682" y="3926704"/>
                  <a:ext cx="509442" cy="4053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46FECE1-551F-E630-C55B-0B6F8532EBAF}"/>
                    </a:ext>
                  </a:extLst>
                </p:cNvPr>
                <p:cNvSpPr txBox="1"/>
                <p:nvPr/>
              </p:nvSpPr>
              <p:spPr>
                <a:xfrm>
                  <a:off x="1195548" y="3935847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46FECE1-551F-E630-C55B-0B6F8532E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548" y="3935847"/>
                  <a:ext cx="509442" cy="4053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C4BF71C-5F31-91EE-67C1-B3027BB77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1192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EC8B242-B390-7FE9-7B6F-541338CEB351}"/>
                </a:ext>
              </a:extLst>
            </p:cNvPr>
            <p:cNvCxnSpPr>
              <a:cxnSpLocks/>
            </p:cNvCxnSpPr>
            <p:nvPr/>
          </p:nvCxnSpPr>
          <p:spPr>
            <a:xfrm>
              <a:off x="1689740" y="2903938"/>
              <a:ext cx="0" cy="351201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13A39B6-0E55-435F-B0F9-4B0773088494}"/>
                </a:ext>
              </a:extLst>
            </p:cNvPr>
            <p:cNvCxnSpPr>
              <a:cxnSpLocks/>
            </p:cNvCxnSpPr>
            <p:nvPr/>
          </p:nvCxnSpPr>
          <p:spPr>
            <a:xfrm>
              <a:off x="511762" y="2902741"/>
              <a:ext cx="3736872" cy="39073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2A5F56F-18FD-9604-91C1-C763C6305834}"/>
                </a:ext>
              </a:extLst>
            </p:cNvPr>
            <p:cNvSpPr/>
            <p:nvPr/>
          </p:nvSpPr>
          <p:spPr>
            <a:xfrm>
              <a:off x="546751" y="1749929"/>
              <a:ext cx="5032292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E259CB9-5D1C-6320-714B-7F00B66C8DA4}"/>
                    </a:ext>
                  </a:extLst>
                </p:cNvPr>
                <p:cNvSpPr txBox="1"/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E259CB9-5D1C-6320-714B-7F00B66C8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blipFill>
                  <a:blip r:embed="rId6"/>
                  <a:stretch>
                    <a:fillRect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D7EC304-9C9E-2527-93D5-088B256916C0}"/>
                    </a:ext>
                  </a:extLst>
                </p:cNvPr>
                <p:cNvSpPr txBox="1"/>
                <p:nvPr/>
              </p:nvSpPr>
              <p:spPr>
                <a:xfrm>
                  <a:off x="1235142" y="2500502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D7EC304-9C9E-2527-93D5-088B25691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142" y="2500502"/>
                  <a:ext cx="509442" cy="250962"/>
                </a:xfrm>
                <a:prstGeom prst="rect">
                  <a:avLst/>
                </a:prstGeom>
                <a:blipFill>
                  <a:blip r:embed="rId7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D9B26C-EB58-5164-1A90-CFFEDD2EC482}"/>
                    </a:ext>
                  </a:extLst>
                </p:cNvPr>
                <p:cNvSpPr txBox="1"/>
                <p:nvPr/>
              </p:nvSpPr>
              <p:spPr>
                <a:xfrm>
                  <a:off x="-259834" y="2580723"/>
                  <a:ext cx="509442" cy="476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D9B26C-EB58-5164-1A90-CFFEDD2EC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9834" y="2580723"/>
                  <a:ext cx="509442" cy="476939"/>
                </a:xfrm>
                <a:prstGeom prst="rect">
                  <a:avLst/>
                </a:prstGeom>
                <a:blipFill>
                  <a:blip r:embed="rId8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25D7FFC-3D49-2082-C4D0-1F0E50F938AD}"/>
                </a:ext>
              </a:extLst>
            </p:cNvPr>
            <p:cNvSpPr/>
            <p:nvPr/>
          </p:nvSpPr>
          <p:spPr>
            <a:xfrm>
              <a:off x="1626829" y="2840946"/>
              <a:ext cx="102382" cy="107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CE7A0C9-9877-13BB-1F55-4627765CD968}"/>
                </a:ext>
              </a:extLst>
            </p:cNvPr>
            <p:cNvSpPr/>
            <p:nvPr/>
          </p:nvSpPr>
          <p:spPr>
            <a:xfrm>
              <a:off x="2058701" y="2868590"/>
              <a:ext cx="118196" cy="107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84C831C-E5F2-9CAE-D19D-A2C2C32E8163}"/>
                </a:ext>
              </a:extLst>
            </p:cNvPr>
            <p:cNvSpPr/>
            <p:nvPr/>
          </p:nvSpPr>
          <p:spPr>
            <a:xfrm>
              <a:off x="520369" y="1748468"/>
              <a:ext cx="4415678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F11CC89-5114-B105-7FD5-EF431D98C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389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0F53DF7-D259-37AD-3BFE-CE5A92FBC274}"/>
                </a:ext>
              </a:extLst>
            </p:cNvPr>
            <p:cNvGrpSpPr/>
            <p:nvPr/>
          </p:nvGrpSpPr>
          <p:grpSpPr>
            <a:xfrm>
              <a:off x="522547" y="4429485"/>
              <a:ext cx="3888742" cy="1988211"/>
              <a:chOff x="1924050" y="1571625"/>
              <a:chExt cx="4362450" cy="3000375"/>
            </a:xfrm>
          </p:grpSpPr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D2C0D544-91BE-37B6-B6CD-F4B13AF2E4A2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91663CE9-F83E-E7F8-1CFC-F1EFAC04F62D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CC5AED3-7947-B8E3-5CB3-1037FDD61DC5}"/>
                    </a:ext>
                  </a:extLst>
                </p:cNvPr>
                <p:cNvSpPr txBox="1"/>
                <p:nvPr/>
              </p:nvSpPr>
              <p:spPr>
                <a:xfrm>
                  <a:off x="-33495" y="4052927"/>
                  <a:ext cx="509442" cy="301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CC5AED3-7947-B8E3-5CB3-1037FDD61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495" y="4052927"/>
                  <a:ext cx="509442" cy="301155"/>
                </a:xfrm>
                <a:prstGeom prst="rect">
                  <a:avLst/>
                </a:prstGeom>
                <a:blipFill>
                  <a:blip r:embed="rId9"/>
                  <a:stretch>
                    <a:fillRect r="-88679" b="-68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227599C-2FB5-CDBF-F200-D3C9334122B1}"/>
                    </a:ext>
                  </a:extLst>
                </p:cNvPr>
                <p:cNvSpPr txBox="1"/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227599C-2FB5-CDBF-F200-D3C933412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blipFill>
                  <a:blip r:embed="rId10"/>
                  <a:stretch>
                    <a:fillRect b="-302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5A36FFD-8AD0-A466-A4EA-0A33D8C2B066}"/>
                </a:ext>
              </a:extLst>
            </p:cNvPr>
            <p:cNvSpPr/>
            <p:nvPr/>
          </p:nvSpPr>
          <p:spPr>
            <a:xfrm>
              <a:off x="537350" y="4738988"/>
              <a:ext cx="3496385" cy="1688228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600" h="2070422">
                  <a:moveTo>
                    <a:pt x="0" y="2070422"/>
                  </a:moveTo>
                  <a:cubicBezTo>
                    <a:pt x="278694" y="1075588"/>
                    <a:pt x="550333" y="94866"/>
                    <a:pt x="897466" y="4555"/>
                  </a:cubicBezTo>
                  <a:cubicBezTo>
                    <a:pt x="1244599" y="-85756"/>
                    <a:pt x="1649589" y="1192711"/>
                    <a:pt x="2082800" y="1528556"/>
                  </a:cubicBezTo>
                  <a:cubicBezTo>
                    <a:pt x="2516011" y="1864401"/>
                    <a:pt x="3019072" y="1899678"/>
                    <a:pt x="3530600" y="19349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5F71B33-23C8-3EBD-9803-EC08098037CF}"/>
                </a:ext>
              </a:extLst>
            </p:cNvPr>
            <p:cNvSpPr/>
            <p:nvPr/>
          </p:nvSpPr>
          <p:spPr>
            <a:xfrm>
              <a:off x="537349" y="4381771"/>
              <a:ext cx="4547761" cy="2060075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89943 h 2089943"/>
                <a:gd name="connsiteX1" fmla="*/ 1034195 w 3496733"/>
                <a:gd name="connsiteY1" fmla="*/ 3058 h 2089943"/>
                <a:gd name="connsiteX2" fmla="*/ 2040466 w 3496733"/>
                <a:gd name="connsiteY2" fmla="*/ 1632743 h 2089943"/>
                <a:gd name="connsiteX3" fmla="*/ 3496733 w 3496733"/>
                <a:gd name="connsiteY3" fmla="*/ 2039143 h 2089943"/>
                <a:gd name="connsiteX0" fmla="*/ 0 w 3496733"/>
                <a:gd name="connsiteY0" fmla="*/ 2086927 h 2086927"/>
                <a:gd name="connsiteX1" fmla="*/ 1034195 w 3496733"/>
                <a:gd name="connsiteY1" fmla="*/ 42 h 2086927"/>
                <a:gd name="connsiteX2" fmla="*/ 2040466 w 3496733"/>
                <a:gd name="connsiteY2" fmla="*/ 1629727 h 2086927"/>
                <a:gd name="connsiteX3" fmla="*/ 3496733 w 3496733"/>
                <a:gd name="connsiteY3" fmla="*/ 2036127 h 2086927"/>
                <a:gd name="connsiteX0" fmla="*/ 0 w 3496733"/>
                <a:gd name="connsiteY0" fmla="*/ 2086927 h 2086927"/>
                <a:gd name="connsiteX1" fmla="*/ 1034195 w 3496733"/>
                <a:gd name="connsiteY1" fmla="*/ 42 h 2086927"/>
                <a:gd name="connsiteX2" fmla="*/ 2040466 w 3496733"/>
                <a:gd name="connsiteY2" fmla="*/ 1629727 h 2086927"/>
                <a:gd name="connsiteX3" fmla="*/ 3496733 w 3496733"/>
                <a:gd name="connsiteY3" fmla="*/ 2036127 h 2086927"/>
                <a:gd name="connsiteX0" fmla="*/ 0 w 3496733"/>
                <a:gd name="connsiteY0" fmla="*/ 2090609 h 2090609"/>
                <a:gd name="connsiteX1" fmla="*/ 1034195 w 3496733"/>
                <a:gd name="connsiteY1" fmla="*/ 3724 h 2090609"/>
                <a:gd name="connsiteX2" fmla="*/ 2146811 w 3496733"/>
                <a:gd name="connsiteY2" fmla="*/ 1591373 h 2090609"/>
                <a:gd name="connsiteX3" fmla="*/ 3496733 w 3496733"/>
                <a:gd name="connsiteY3" fmla="*/ 2039809 h 2090609"/>
                <a:gd name="connsiteX0" fmla="*/ 0 w 3496733"/>
                <a:gd name="connsiteY0" fmla="*/ 2090609 h 2090609"/>
                <a:gd name="connsiteX1" fmla="*/ 1034195 w 3496733"/>
                <a:gd name="connsiteY1" fmla="*/ 3724 h 2090609"/>
                <a:gd name="connsiteX2" fmla="*/ 2146811 w 3496733"/>
                <a:gd name="connsiteY2" fmla="*/ 1591373 h 2090609"/>
                <a:gd name="connsiteX3" fmla="*/ 3496733 w 3496733"/>
                <a:gd name="connsiteY3" fmla="*/ 2039809 h 2090609"/>
                <a:gd name="connsiteX0" fmla="*/ 0 w 3496733"/>
                <a:gd name="connsiteY0" fmla="*/ 2090569 h 2090569"/>
                <a:gd name="connsiteX1" fmla="*/ 1034195 w 3496733"/>
                <a:gd name="connsiteY1" fmla="*/ 3684 h 2090569"/>
                <a:gd name="connsiteX2" fmla="*/ 2146811 w 3496733"/>
                <a:gd name="connsiteY2" fmla="*/ 1591333 h 2090569"/>
                <a:gd name="connsiteX3" fmla="*/ 3496733 w 3496733"/>
                <a:gd name="connsiteY3" fmla="*/ 2039769 h 2090569"/>
                <a:gd name="connsiteX0" fmla="*/ 0 w 3263789"/>
                <a:gd name="connsiteY0" fmla="*/ 2090576 h 2090576"/>
                <a:gd name="connsiteX1" fmla="*/ 1034195 w 3263789"/>
                <a:gd name="connsiteY1" fmla="*/ 3691 h 2090576"/>
                <a:gd name="connsiteX2" fmla="*/ 2146811 w 3263789"/>
                <a:gd name="connsiteY2" fmla="*/ 1591340 h 2090576"/>
                <a:gd name="connsiteX3" fmla="*/ 3263789 w 3263789"/>
                <a:gd name="connsiteY3" fmla="*/ 1941693 h 2090576"/>
                <a:gd name="connsiteX0" fmla="*/ 0 w 3263789"/>
                <a:gd name="connsiteY0" fmla="*/ 2090576 h 2090576"/>
                <a:gd name="connsiteX1" fmla="*/ 1034195 w 3263789"/>
                <a:gd name="connsiteY1" fmla="*/ 3691 h 2090576"/>
                <a:gd name="connsiteX2" fmla="*/ 2146811 w 3263789"/>
                <a:gd name="connsiteY2" fmla="*/ 1591340 h 2090576"/>
                <a:gd name="connsiteX3" fmla="*/ 3263789 w 3263789"/>
                <a:gd name="connsiteY3" fmla="*/ 1941693 h 209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789" h="2090576">
                  <a:moveTo>
                    <a:pt x="0" y="2090576"/>
                  </a:moveTo>
                  <a:cubicBezTo>
                    <a:pt x="278694" y="1095742"/>
                    <a:pt x="676393" y="86897"/>
                    <a:pt x="1034195" y="3691"/>
                  </a:cubicBezTo>
                  <a:cubicBezTo>
                    <a:pt x="1391997" y="-79515"/>
                    <a:pt x="1775212" y="1268340"/>
                    <a:pt x="2146811" y="1591340"/>
                  </a:cubicBezTo>
                  <a:cubicBezTo>
                    <a:pt x="2518410" y="1914340"/>
                    <a:pt x="2863669" y="1934438"/>
                    <a:pt x="3263789" y="194169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39563F5-2293-0A40-497B-7DA3AED104B7}"/>
                </a:ext>
              </a:extLst>
            </p:cNvPr>
            <p:cNvSpPr/>
            <p:nvPr/>
          </p:nvSpPr>
          <p:spPr>
            <a:xfrm>
              <a:off x="1634582" y="4841268"/>
              <a:ext cx="103598" cy="93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0894059-371F-BFFA-BE85-9B0B3F7520A9}"/>
                </a:ext>
              </a:extLst>
            </p:cNvPr>
            <p:cNvSpPr/>
            <p:nvPr/>
          </p:nvSpPr>
          <p:spPr>
            <a:xfrm>
              <a:off x="2067285" y="4327124"/>
              <a:ext cx="106708" cy="1087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93CAD49D-18B0-D078-0035-FB4AA18EEADC}"/>
                    </a:ext>
                  </a:extLst>
                </p:cNvPr>
                <p:cNvSpPr txBox="1"/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93CAD49D-18B0-D078-0035-FB4AA18EE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blipFill>
                  <a:blip r:embed="rId11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6ACF130-FF21-68FD-121D-3CAC7A9C3A73}"/>
                    </a:ext>
                  </a:extLst>
                </p:cNvPr>
                <p:cNvSpPr txBox="1"/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6ACF130-FF21-68FD-121D-3CAC7A9C3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blipFill>
                  <a:blip r:embed="rId7"/>
                  <a:stretch>
                    <a:fillRect b="-814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4826979-D5E6-536D-214E-6398456847A4}"/>
                </a:ext>
              </a:extLst>
            </p:cNvPr>
            <p:cNvCxnSpPr>
              <a:cxnSpLocks/>
              <a:stCxn id="29" idx="3"/>
              <a:endCxn id="30" idx="3"/>
            </p:cNvCxnSpPr>
            <p:nvPr/>
          </p:nvCxnSpPr>
          <p:spPr>
            <a:xfrm flipV="1">
              <a:off x="1649754" y="4419940"/>
              <a:ext cx="433159" cy="500877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9BEEA16-2C44-4609-62F7-259CCDCBA102}"/>
                </a:ext>
              </a:extLst>
            </p:cNvPr>
            <p:cNvSpPr/>
            <p:nvPr/>
          </p:nvSpPr>
          <p:spPr>
            <a:xfrm>
              <a:off x="544213" y="4533214"/>
              <a:ext cx="3952406" cy="1885382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  <a:gd name="connsiteX0" fmla="*/ 0 w 3530600"/>
                <a:gd name="connsiteY0" fmla="*/ 2073225 h 2073225"/>
                <a:gd name="connsiteX1" fmla="*/ 897466 w 3530600"/>
                <a:gd name="connsiteY1" fmla="*/ 7358 h 2073225"/>
                <a:gd name="connsiteX2" fmla="*/ 2153711 w 3530600"/>
                <a:gd name="connsiteY2" fmla="*/ 1407534 h 2073225"/>
                <a:gd name="connsiteX3" fmla="*/ 3530600 w 3530600"/>
                <a:gd name="connsiteY3" fmla="*/ 1937759 h 2073225"/>
                <a:gd name="connsiteX0" fmla="*/ 0 w 3530600"/>
                <a:gd name="connsiteY0" fmla="*/ 2234311 h 2234311"/>
                <a:gd name="connsiteX1" fmla="*/ 1081834 w 3530600"/>
                <a:gd name="connsiteY1" fmla="*/ 6519 h 2234311"/>
                <a:gd name="connsiteX2" fmla="*/ 2153711 w 3530600"/>
                <a:gd name="connsiteY2" fmla="*/ 1568620 h 2234311"/>
                <a:gd name="connsiteX3" fmla="*/ 3530600 w 3530600"/>
                <a:gd name="connsiteY3" fmla="*/ 2098845 h 2234311"/>
                <a:gd name="connsiteX0" fmla="*/ 0 w 3530600"/>
                <a:gd name="connsiteY0" fmla="*/ 2167958 h 2167958"/>
                <a:gd name="connsiteX1" fmla="*/ 961287 w 3530600"/>
                <a:gd name="connsiteY1" fmla="*/ 6841 h 2167958"/>
                <a:gd name="connsiteX2" fmla="*/ 2153711 w 3530600"/>
                <a:gd name="connsiteY2" fmla="*/ 1502267 h 2167958"/>
                <a:gd name="connsiteX3" fmla="*/ 3530600 w 3530600"/>
                <a:gd name="connsiteY3" fmla="*/ 2032492 h 2167958"/>
                <a:gd name="connsiteX0" fmla="*/ 0 w 3530600"/>
                <a:gd name="connsiteY0" fmla="*/ 2196391 h 2196391"/>
                <a:gd name="connsiteX1" fmla="*/ 954196 w 3530600"/>
                <a:gd name="connsiteY1" fmla="*/ 6699 h 2196391"/>
                <a:gd name="connsiteX2" fmla="*/ 2153711 w 3530600"/>
                <a:gd name="connsiteY2" fmla="*/ 1530700 h 2196391"/>
                <a:gd name="connsiteX3" fmla="*/ 3530600 w 3530600"/>
                <a:gd name="connsiteY3" fmla="*/ 2060925 h 2196391"/>
                <a:gd name="connsiteX0" fmla="*/ 0 w 3530600"/>
                <a:gd name="connsiteY0" fmla="*/ 2196483 h 2196483"/>
                <a:gd name="connsiteX1" fmla="*/ 954196 w 3530600"/>
                <a:gd name="connsiteY1" fmla="*/ 6791 h 2196483"/>
                <a:gd name="connsiteX2" fmla="*/ 2153711 w 3530600"/>
                <a:gd name="connsiteY2" fmla="*/ 1530792 h 2196483"/>
                <a:gd name="connsiteX3" fmla="*/ 3530600 w 3530600"/>
                <a:gd name="connsiteY3" fmla="*/ 2061017 h 2196483"/>
                <a:gd name="connsiteX0" fmla="*/ 0 w 3530600"/>
                <a:gd name="connsiteY0" fmla="*/ 2196232 h 2196232"/>
                <a:gd name="connsiteX1" fmla="*/ 954196 w 3530600"/>
                <a:gd name="connsiteY1" fmla="*/ 6540 h 2196232"/>
                <a:gd name="connsiteX2" fmla="*/ 2153711 w 3530600"/>
                <a:gd name="connsiteY2" fmla="*/ 1530541 h 2196232"/>
                <a:gd name="connsiteX3" fmla="*/ 3530600 w 3530600"/>
                <a:gd name="connsiteY3" fmla="*/ 2060766 h 2196232"/>
                <a:gd name="connsiteX0" fmla="*/ 0 w 3530600"/>
                <a:gd name="connsiteY0" fmla="*/ 2196453 h 2196453"/>
                <a:gd name="connsiteX1" fmla="*/ 954196 w 3530600"/>
                <a:gd name="connsiteY1" fmla="*/ 6761 h 2196453"/>
                <a:gd name="connsiteX2" fmla="*/ 2153711 w 3530600"/>
                <a:gd name="connsiteY2" fmla="*/ 1530762 h 2196453"/>
                <a:gd name="connsiteX3" fmla="*/ 3530600 w 3530600"/>
                <a:gd name="connsiteY3" fmla="*/ 2060987 h 2196453"/>
                <a:gd name="connsiteX0" fmla="*/ 0 w 3530600"/>
                <a:gd name="connsiteY0" fmla="*/ 2199858 h 2199858"/>
                <a:gd name="connsiteX1" fmla="*/ 954196 w 3530600"/>
                <a:gd name="connsiteY1" fmla="*/ 10166 h 2199858"/>
                <a:gd name="connsiteX2" fmla="*/ 2082801 w 3530600"/>
                <a:gd name="connsiteY2" fmla="*/ 1410342 h 2199858"/>
                <a:gd name="connsiteX3" fmla="*/ 3530600 w 3530600"/>
                <a:gd name="connsiteY3" fmla="*/ 2064392 h 2199858"/>
                <a:gd name="connsiteX0" fmla="*/ 0 w 3530600"/>
                <a:gd name="connsiteY0" fmla="*/ 2200115 h 2200115"/>
                <a:gd name="connsiteX1" fmla="*/ 954196 w 3530600"/>
                <a:gd name="connsiteY1" fmla="*/ 10423 h 2200115"/>
                <a:gd name="connsiteX2" fmla="*/ 2082801 w 3530600"/>
                <a:gd name="connsiteY2" fmla="*/ 1410599 h 2200115"/>
                <a:gd name="connsiteX3" fmla="*/ 3530600 w 3530600"/>
                <a:gd name="connsiteY3" fmla="*/ 2064649 h 2200115"/>
                <a:gd name="connsiteX0" fmla="*/ 0 w 3530600"/>
                <a:gd name="connsiteY0" fmla="*/ 2303940 h 2303940"/>
                <a:gd name="connsiteX1" fmla="*/ 982560 w 3530600"/>
                <a:gd name="connsiteY1" fmla="*/ 9473 h 2303940"/>
                <a:gd name="connsiteX2" fmla="*/ 2082801 w 3530600"/>
                <a:gd name="connsiteY2" fmla="*/ 1514424 h 2303940"/>
                <a:gd name="connsiteX3" fmla="*/ 3530600 w 3530600"/>
                <a:gd name="connsiteY3" fmla="*/ 2168474 h 2303940"/>
                <a:gd name="connsiteX0" fmla="*/ 0 w 3530600"/>
                <a:gd name="connsiteY0" fmla="*/ 2304629 h 2304629"/>
                <a:gd name="connsiteX1" fmla="*/ 982560 w 3530600"/>
                <a:gd name="connsiteY1" fmla="*/ 10162 h 2304629"/>
                <a:gd name="connsiteX2" fmla="*/ 2082801 w 3530600"/>
                <a:gd name="connsiteY2" fmla="*/ 1515113 h 2304629"/>
                <a:gd name="connsiteX3" fmla="*/ 3530600 w 3530600"/>
                <a:gd name="connsiteY3" fmla="*/ 2169163 h 2304629"/>
                <a:gd name="connsiteX0" fmla="*/ 0 w 3530600"/>
                <a:gd name="connsiteY0" fmla="*/ 2311520 h 2311520"/>
                <a:gd name="connsiteX1" fmla="*/ 982560 w 3530600"/>
                <a:gd name="connsiteY1" fmla="*/ 17053 h 2311520"/>
                <a:gd name="connsiteX2" fmla="*/ 1983526 w 3530600"/>
                <a:gd name="connsiteY2" fmla="*/ 1341029 h 2311520"/>
                <a:gd name="connsiteX3" fmla="*/ 3530600 w 3530600"/>
                <a:gd name="connsiteY3" fmla="*/ 2176054 h 2311520"/>
                <a:gd name="connsiteX0" fmla="*/ 0 w 3530600"/>
                <a:gd name="connsiteY0" fmla="*/ 2312209 h 2312209"/>
                <a:gd name="connsiteX1" fmla="*/ 982560 w 3530600"/>
                <a:gd name="connsiteY1" fmla="*/ 17742 h 2312209"/>
                <a:gd name="connsiteX2" fmla="*/ 1983526 w 3530600"/>
                <a:gd name="connsiteY2" fmla="*/ 1341718 h 2312209"/>
                <a:gd name="connsiteX3" fmla="*/ 3530600 w 3530600"/>
                <a:gd name="connsiteY3" fmla="*/ 2176743 h 23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600" h="2312209">
                  <a:moveTo>
                    <a:pt x="0" y="2312209"/>
                  </a:moveTo>
                  <a:cubicBezTo>
                    <a:pt x="278694" y="1317375"/>
                    <a:pt x="651972" y="179490"/>
                    <a:pt x="982560" y="17742"/>
                  </a:cubicBezTo>
                  <a:cubicBezTo>
                    <a:pt x="1313148" y="-144006"/>
                    <a:pt x="1690600" y="840210"/>
                    <a:pt x="1983526" y="1341718"/>
                  </a:cubicBezTo>
                  <a:cubicBezTo>
                    <a:pt x="2293909" y="1873114"/>
                    <a:pt x="3019072" y="2141465"/>
                    <a:pt x="3530600" y="217674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EA75F204-71CB-6AD9-8221-37991F9F00D0}"/>
                    </a:ext>
                  </a:extLst>
                </p:cNvPr>
                <p:cNvSpPr txBox="1"/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EA75F204-71CB-6AD9-8221-37991F9F0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blipFill>
                  <a:blip r:embed="rId12"/>
                  <a:stretch>
                    <a:fillRect r="-96226"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017115-32DD-7189-23CB-17F84198AA41}"/>
                    </a:ext>
                  </a:extLst>
                </p:cNvPr>
                <p:cNvSpPr txBox="1"/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017115-32DD-7189-23CB-17F84198A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blipFill>
                  <a:blip r:embed="rId13"/>
                  <a:stretch>
                    <a:fillRect r="-98113" b="-8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9BAD91E-5C89-14D8-C023-555065A2D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456" y="4631111"/>
              <a:ext cx="1314379" cy="6966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1B8EDAE-A532-8CB8-8207-E35518CFED40}"/>
                </a:ext>
              </a:extLst>
            </p:cNvPr>
            <p:cNvSpPr/>
            <p:nvPr/>
          </p:nvSpPr>
          <p:spPr>
            <a:xfrm>
              <a:off x="1844946" y="4553636"/>
              <a:ext cx="106708" cy="1087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8A1CED1E-1BFE-8E70-9DA9-F85A1CCBA772}"/>
                    </a:ext>
                  </a:extLst>
                </p:cNvPr>
                <p:cNvSpPr txBox="1"/>
                <p:nvPr/>
              </p:nvSpPr>
              <p:spPr>
                <a:xfrm>
                  <a:off x="1574209" y="3919367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8A1CED1E-1BFE-8E70-9DA9-F85A1CCBA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209" y="3919367"/>
                  <a:ext cx="509442" cy="405397"/>
                </a:xfrm>
                <a:prstGeom prst="rect">
                  <a:avLst/>
                </a:prstGeom>
                <a:blipFill>
                  <a:blip r:embed="rId14"/>
                  <a:stretch>
                    <a:fillRect r="-203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A3AE8CB0-5890-829B-FF75-3B8908394BAD}"/>
                    </a:ext>
                  </a:extLst>
                </p:cNvPr>
                <p:cNvSpPr txBox="1"/>
                <p:nvPr/>
              </p:nvSpPr>
              <p:spPr>
                <a:xfrm>
                  <a:off x="-399071" y="4479934"/>
                  <a:ext cx="556671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𝑐𝑢𝑟</m:t>
                        </m:r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A3AE8CB0-5890-829B-FF75-3B8908394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9071" y="4479934"/>
                  <a:ext cx="556671" cy="405397"/>
                </a:xfrm>
                <a:prstGeom prst="rect">
                  <a:avLst/>
                </a:prstGeom>
                <a:blipFill>
                  <a:blip r:embed="rId15"/>
                  <a:stretch>
                    <a:fillRect r="-7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ADA9FD33-10AE-CD41-2D8B-579355B9FBB7}"/>
                </a:ext>
              </a:extLst>
            </p:cNvPr>
            <p:cNvSpPr/>
            <p:nvPr/>
          </p:nvSpPr>
          <p:spPr>
            <a:xfrm>
              <a:off x="1831925" y="2857464"/>
              <a:ext cx="118196" cy="10737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4F73304-B6E0-9577-4A5E-5BE4C4B5E94F}"/>
              </a:ext>
            </a:extLst>
          </p:cNvPr>
          <p:cNvGrpSpPr/>
          <p:nvPr/>
        </p:nvGrpSpPr>
        <p:grpSpPr>
          <a:xfrm>
            <a:off x="7704591" y="4146803"/>
            <a:ext cx="4536637" cy="2452742"/>
            <a:chOff x="6425955" y="1894628"/>
            <a:chExt cx="5915376" cy="3023496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BF3B27E-FEE3-B6B6-289B-EE1CF0395A0C}"/>
                </a:ext>
              </a:extLst>
            </p:cNvPr>
            <p:cNvGrpSpPr/>
            <p:nvPr/>
          </p:nvGrpSpPr>
          <p:grpSpPr>
            <a:xfrm>
              <a:off x="7204084" y="2207809"/>
              <a:ext cx="4666066" cy="2438318"/>
              <a:chOff x="1924050" y="1571625"/>
              <a:chExt cx="4362450" cy="3000375"/>
            </a:xfrm>
          </p:grpSpPr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495DB226-B899-8EA4-D05B-1E34CEE068CE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EA50C5E3-2BC6-5C4E-05F1-20853776D11E}"/>
                  </a:ext>
                </a:extLst>
              </p:cNvPr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C23218BC-ABD1-6FB9-013D-91493D4C5155}"/>
                    </a:ext>
                  </a:extLst>
                </p:cNvPr>
                <p:cNvSpPr txBox="1"/>
                <p:nvPr/>
              </p:nvSpPr>
              <p:spPr>
                <a:xfrm>
                  <a:off x="6687205" y="1894628"/>
                  <a:ext cx="6112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C23218BC-ABD1-6FB9-013D-91493D4C5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205" y="1894628"/>
                  <a:ext cx="611275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29870" b="-102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16C05856-72A6-2040-3285-CE5A305FDB81}"/>
                    </a:ext>
                  </a:extLst>
                </p:cNvPr>
                <p:cNvSpPr txBox="1"/>
                <p:nvPr/>
              </p:nvSpPr>
              <p:spPr>
                <a:xfrm>
                  <a:off x="11730056" y="4400009"/>
                  <a:ext cx="6112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16C05856-72A6-2040-3285-CE5A305FD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0056" y="4400009"/>
                  <a:ext cx="611275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DAEB8E4-1DE0-35E4-D5AE-7023ACABFB62}"/>
                </a:ext>
              </a:extLst>
            </p:cNvPr>
            <p:cNvSpPr/>
            <p:nvPr/>
          </p:nvSpPr>
          <p:spPr>
            <a:xfrm>
              <a:off x="7221847" y="2734231"/>
              <a:ext cx="3797348" cy="1923569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  <a:gd name="connsiteX0" fmla="*/ 0 w 2397686"/>
                <a:gd name="connsiteY0" fmla="*/ 2070422 h 2070422"/>
                <a:gd name="connsiteX1" fmla="*/ 897466 w 2397686"/>
                <a:gd name="connsiteY1" fmla="*/ 4555 h 2070422"/>
                <a:gd name="connsiteX2" fmla="*/ 2082800 w 2397686"/>
                <a:gd name="connsiteY2" fmla="*/ 1528556 h 2070422"/>
                <a:gd name="connsiteX3" fmla="*/ 2397686 w 2397686"/>
                <a:gd name="connsiteY3" fmla="*/ 1871456 h 2070422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4367 h 2084367"/>
                <a:gd name="connsiteX1" fmla="*/ 897466 w 2397686"/>
                <a:gd name="connsiteY1" fmla="*/ 18500 h 2084367"/>
                <a:gd name="connsiteX2" fmla="*/ 1772852 w 2397686"/>
                <a:gd name="connsiteY2" fmla="*/ 1174201 h 2084367"/>
                <a:gd name="connsiteX3" fmla="*/ 2397686 w 2397686"/>
                <a:gd name="connsiteY3" fmla="*/ 1885401 h 2084367"/>
                <a:gd name="connsiteX0" fmla="*/ 0 w 2397686"/>
                <a:gd name="connsiteY0" fmla="*/ 2086531 h 2086531"/>
                <a:gd name="connsiteX1" fmla="*/ 897466 w 2397686"/>
                <a:gd name="connsiteY1" fmla="*/ 20664 h 2086531"/>
                <a:gd name="connsiteX2" fmla="*/ 1665973 w 2397686"/>
                <a:gd name="connsiteY2" fmla="*/ 1138265 h 2086531"/>
                <a:gd name="connsiteX3" fmla="*/ 2397686 w 2397686"/>
                <a:gd name="connsiteY3" fmla="*/ 1887565 h 2086531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62989 h 2062989"/>
                <a:gd name="connsiteX1" fmla="*/ 801275 w 2397686"/>
                <a:gd name="connsiteY1" fmla="*/ 22522 h 2062989"/>
                <a:gd name="connsiteX2" fmla="*/ 1762164 w 2397686"/>
                <a:gd name="connsiteY2" fmla="*/ 1025823 h 2062989"/>
                <a:gd name="connsiteX3" fmla="*/ 2397686 w 2397686"/>
                <a:gd name="connsiteY3" fmla="*/ 1864023 h 2062989"/>
                <a:gd name="connsiteX0" fmla="*/ 0 w 2397686"/>
                <a:gd name="connsiteY0" fmla="*/ 2040485 h 2040485"/>
                <a:gd name="connsiteX1" fmla="*/ 801275 w 2397686"/>
                <a:gd name="connsiteY1" fmla="*/ 18 h 2040485"/>
                <a:gd name="connsiteX2" fmla="*/ 1762164 w 2397686"/>
                <a:gd name="connsiteY2" fmla="*/ 1003319 h 2040485"/>
                <a:gd name="connsiteX3" fmla="*/ 2397686 w 2397686"/>
                <a:gd name="connsiteY3" fmla="*/ 1841519 h 2040485"/>
                <a:gd name="connsiteX0" fmla="*/ 0 w 2397686"/>
                <a:gd name="connsiteY0" fmla="*/ 2062244 h 2062244"/>
                <a:gd name="connsiteX1" fmla="*/ 801275 w 2397686"/>
                <a:gd name="connsiteY1" fmla="*/ 21777 h 2062244"/>
                <a:gd name="connsiteX2" fmla="*/ 1676661 w 2397686"/>
                <a:gd name="connsiteY2" fmla="*/ 1037778 h 2062244"/>
                <a:gd name="connsiteX3" fmla="*/ 2397686 w 2397686"/>
                <a:gd name="connsiteY3" fmla="*/ 1863278 h 2062244"/>
                <a:gd name="connsiteX0" fmla="*/ 0 w 2397686"/>
                <a:gd name="connsiteY0" fmla="*/ 2062640 h 2062640"/>
                <a:gd name="connsiteX1" fmla="*/ 801275 w 2397686"/>
                <a:gd name="connsiteY1" fmla="*/ 22173 h 2062640"/>
                <a:gd name="connsiteX2" fmla="*/ 1676661 w 2397686"/>
                <a:gd name="connsiteY2" fmla="*/ 1038174 h 2062640"/>
                <a:gd name="connsiteX3" fmla="*/ 2397686 w 2397686"/>
                <a:gd name="connsiteY3" fmla="*/ 1863674 h 2062640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83394 h 2083394"/>
                <a:gd name="connsiteX1" fmla="*/ 801275 w 2397686"/>
                <a:gd name="connsiteY1" fmla="*/ 42927 h 2083394"/>
                <a:gd name="connsiteX2" fmla="*/ 1847667 w 2397686"/>
                <a:gd name="connsiteY2" fmla="*/ 796460 h 2083394"/>
                <a:gd name="connsiteX3" fmla="*/ 2397686 w 2397686"/>
                <a:gd name="connsiteY3" fmla="*/ 1884428 h 2083394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103425 h 2103425"/>
                <a:gd name="connsiteX1" fmla="*/ 801275 w 2711197"/>
                <a:gd name="connsiteY1" fmla="*/ 62958 h 2103425"/>
                <a:gd name="connsiteX2" fmla="*/ 1783540 w 2711197"/>
                <a:gd name="connsiteY2" fmla="*/ 647158 h 2103425"/>
                <a:gd name="connsiteX3" fmla="*/ 2711197 w 2711197"/>
                <a:gd name="connsiteY3" fmla="*/ 1929859 h 2103425"/>
                <a:gd name="connsiteX0" fmla="*/ 0 w 2711197"/>
                <a:gd name="connsiteY0" fmla="*/ 2098964 h 2098964"/>
                <a:gd name="connsiteX1" fmla="*/ 801275 w 2711197"/>
                <a:gd name="connsiteY1" fmla="*/ 58497 h 2098964"/>
                <a:gd name="connsiteX2" fmla="*/ 1783540 w 2711197"/>
                <a:gd name="connsiteY2" fmla="*/ 642697 h 2098964"/>
                <a:gd name="connsiteX3" fmla="*/ 2711197 w 2711197"/>
                <a:gd name="connsiteY3" fmla="*/ 1925398 h 2098964"/>
                <a:gd name="connsiteX0" fmla="*/ 0 w 2711197"/>
                <a:gd name="connsiteY0" fmla="*/ 1964388 h 1964388"/>
                <a:gd name="connsiteX1" fmla="*/ 708646 w 2711197"/>
                <a:gd name="connsiteY1" fmla="*/ 76321 h 1964388"/>
                <a:gd name="connsiteX2" fmla="*/ 1783540 w 2711197"/>
                <a:gd name="connsiteY2" fmla="*/ 508121 h 1964388"/>
                <a:gd name="connsiteX3" fmla="*/ 2711197 w 2711197"/>
                <a:gd name="connsiteY3" fmla="*/ 1790822 h 1964388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24594 h 1924594"/>
                <a:gd name="connsiteX1" fmla="*/ 673020 w 2711197"/>
                <a:gd name="connsiteY1" fmla="*/ 87327 h 1924594"/>
                <a:gd name="connsiteX2" fmla="*/ 1783540 w 2711197"/>
                <a:gd name="connsiteY2" fmla="*/ 468327 h 1924594"/>
                <a:gd name="connsiteX3" fmla="*/ 2711197 w 2711197"/>
                <a:gd name="connsiteY3" fmla="*/ 1751028 h 1924594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3569 h 1923569"/>
                <a:gd name="connsiteX1" fmla="*/ 673020 w 3195715"/>
                <a:gd name="connsiteY1" fmla="*/ 86302 h 1923569"/>
                <a:gd name="connsiteX2" fmla="*/ 1783540 w 3195715"/>
                <a:gd name="connsiteY2" fmla="*/ 467302 h 1923569"/>
                <a:gd name="connsiteX3" fmla="*/ 3195715 w 3195715"/>
                <a:gd name="connsiteY3" fmla="*/ 1783869 h 19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715" h="1923569">
                  <a:moveTo>
                    <a:pt x="0" y="1923569"/>
                  </a:moveTo>
                  <a:cubicBezTo>
                    <a:pt x="278694" y="928735"/>
                    <a:pt x="375763" y="329013"/>
                    <a:pt x="673020" y="86302"/>
                  </a:cubicBezTo>
                  <a:cubicBezTo>
                    <a:pt x="970277" y="-156409"/>
                    <a:pt x="1381784" y="158405"/>
                    <a:pt x="1783540" y="467302"/>
                  </a:cubicBezTo>
                  <a:cubicBezTo>
                    <a:pt x="2239615" y="817963"/>
                    <a:pt x="2908632" y="1515757"/>
                    <a:pt x="3195715" y="17838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E2BCAF04-CBB0-015D-AE7E-481E132BB8DC}"/>
                </a:ext>
              </a:extLst>
            </p:cNvPr>
            <p:cNvSpPr/>
            <p:nvPr/>
          </p:nvSpPr>
          <p:spPr>
            <a:xfrm>
              <a:off x="7221847" y="2232693"/>
              <a:ext cx="3797348" cy="2392614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  <a:gd name="connsiteX0" fmla="*/ 0 w 2397686"/>
                <a:gd name="connsiteY0" fmla="*/ 2070422 h 2070422"/>
                <a:gd name="connsiteX1" fmla="*/ 897466 w 2397686"/>
                <a:gd name="connsiteY1" fmla="*/ 4555 h 2070422"/>
                <a:gd name="connsiteX2" fmla="*/ 2082800 w 2397686"/>
                <a:gd name="connsiteY2" fmla="*/ 1528556 h 2070422"/>
                <a:gd name="connsiteX3" fmla="*/ 2397686 w 2397686"/>
                <a:gd name="connsiteY3" fmla="*/ 1871456 h 2070422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4367 h 2084367"/>
                <a:gd name="connsiteX1" fmla="*/ 897466 w 2397686"/>
                <a:gd name="connsiteY1" fmla="*/ 18500 h 2084367"/>
                <a:gd name="connsiteX2" fmla="*/ 1772852 w 2397686"/>
                <a:gd name="connsiteY2" fmla="*/ 1174201 h 2084367"/>
                <a:gd name="connsiteX3" fmla="*/ 2397686 w 2397686"/>
                <a:gd name="connsiteY3" fmla="*/ 1885401 h 2084367"/>
                <a:gd name="connsiteX0" fmla="*/ 0 w 2397686"/>
                <a:gd name="connsiteY0" fmla="*/ 2086531 h 2086531"/>
                <a:gd name="connsiteX1" fmla="*/ 897466 w 2397686"/>
                <a:gd name="connsiteY1" fmla="*/ 20664 h 2086531"/>
                <a:gd name="connsiteX2" fmla="*/ 1665973 w 2397686"/>
                <a:gd name="connsiteY2" fmla="*/ 1138265 h 2086531"/>
                <a:gd name="connsiteX3" fmla="*/ 2397686 w 2397686"/>
                <a:gd name="connsiteY3" fmla="*/ 1887565 h 2086531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62989 h 2062989"/>
                <a:gd name="connsiteX1" fmla="*/ 801275 w 2397686"/>
                <a:gd name="connsiteY1" fmla="*/ 22522 h 2062989"/>
                <a:gd name="connsiteX2" fmla="*/ 1762164 w 2397686"/>
                <a:gd name="connsiteY2" fmla="*/ 1025823 h 2062989"/>
                <a:gd name="connsiteX3" fmla="*/ 2397686 w 2397686"/>
                <a:gd name="connsiteY3" fmla="*/ 1864023 h 2062989"/>
                <a:gd name="connsiteX0" fmla="*/ 0 w 2397686"/>
                <a:gd name="connsiteY0" fmla="*/ 2040485 h 2040485"/>
                <a:gd name="connsiteX1" fmla="*/ 801275 w 2397686"/>
                <a:gd name="connsiteY1" fmla="*/ 18 h 2040485"/>
                <a:gd name="connsiteX2" fmla="*/ 1762164 w 2397686"/>
                <a:gd name="connsiteY2" fmla="*/ 1003319 h 2040485"/>
                <a:gd name="connsiteX3" fmla="*/ 2397686 w 2397686"/>
                <a:gd name="connsiteY3" fmla="*/ 1841519 h 2040485"/>
                <a:gd name="connsiteX0" fmla="*/ 0 w 2397686"/>
                <a:gd name="connsiteY0" fmla="*/ 2062244 h 2062244"/>
                <a:gd name="connsiteX1" fmla="*/ 801275 w 2397686"/>
                <a:gd name="connsiteY1" fmla="*/ 21777 h 2062244"/>
                <a:gd name="connsiteX2" fmla="*/ 1676661 w 2397686"/>
                <a:gd name="connsiteY2" fmla="*/ 1037778 h 2062244"/>
                <a:gd name="connsiteX3" fmla="*/ 2397686 w 2397686"/>
                <a:gd name="connsiteY3" fmla="*/ 1863278 h 2062244"/>
                <a:gd name="connsiteX0" fmla="*/ 0 w 2397686"/>
                <a:gd name="connsiteY0" fmla="*/ 2062640 h 2062640"/>
                <a:gd name="connsiteX1" fmla="*/ 801275 w 2397686"/>
                <a:gd name="connsiteY1" fmla="*/ 22173 h 2062640"/>
                <a:gd name="connsiteX2" fmla="*/ 1676661 w 2397686"/>
                <a:gd name="connsiteY2" fmla="*/ 1038174 h 2062640"/>
                <a:gd name="connsiteX3" fmla="*/ 2397686 w 2397686"/>
                <a:gd name="connsiteY3" fmla="*/ 1863674 h 2062640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83394 h 2083394"/>
                <a:gd name="connsiteX1" fmla="*/ 801275 w 2397686"/>
                <a:gd name="connsiteY1" fmla="*/ 42927 h 2083394"/>
                <a:gd name="connsiteX2" fmla="*/ 1847667 w 2397686"/>
                <a:gd name="connsiteY2" fmla="*/ 796460 h 2083394"/>
                <a:gd name="connsiteX3" fmla="*/ 2397686 w 2397686"/>
                <a:gd name="connsiteY3" fmla="*/ 1884428 h 2083394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103425 h 2103425"/>
                <a:gd name="connsiteX1" fmla="*/ 801275 w 2711197"/>
                <a:gd name="connsiteY1" fmla="*/ 62958 h 2103425"/>
                <a:gd name="connsiteX2" fmla="*/ 1783540 w 2711197"/>
                <a:gd name="connsiteY2" fmla="*/ 647158 h 2103425"/>
                <a:gd name="connsiteX3" fmla="*/ 2711197 w 2711197"/>
                <a:gd name="connsiteY3" fmla="*/ 1929859 h 2103425"/>
                <a:gd name="connsiteX0" fmla="*/ 0 w 2711197"/>
                <a:gd name="connsiteY0" fmla="*/ 2098964 h 2098964"/>
                <a:gd name="connsiteX1" fmla="*/ 801275 w 2711197"/>
                <a:gd name="connsiteY1" fmla="*/ 58497 h 2098964"/>
                <a:gd name="connsiteX2" fmla="*/ 1783540 w 2711197"/>
                <a:gd name="connsiteY2" fmla="*/ 642697 h 2098964"/>
                <a:gd name="connsiteX3" fmla="*/ 2711197 w 2711197"/>
                <a:gd name="connsiteY3" fmla="*/ 1925398 h 2098964"/>
                <a:gd name="connsiteX0" fmla="*/ 0 w 2711197"/>
                <a:gd name="connsiteY0" fmla="*/ 1964388 h 1964388"/>
                <a:gd name="connsiteX1" fmla="*/ 708646 w 2711197"/>
                <a:gd name="connsiteY1" fmla="*/ 76321 h 1964388"/>
                <a:gd name="connsiteX2" fmla="*/ 1783540 w 2711197"/>
                <a:gd name="connsiteY2" fmla="*/ 508121 h 1964388"/>
                <a:gd name="connsiteX3" fmla="*/ 2711197 w 2711197"/>
                <a:gd name="connsiteY3" fmla="*/ 1790822 h 1964388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24594 h 1924594"/>
                <a:gd name="connsiteX1" fmla="*/ 673020 w 2711197"/>
                <a:gd name="connsiteY1" fmla="*/ 87327 h 1924594"/>
                <a:gd name="connsiteX2" fmla="*/ 1783540 w 2711197"/>
                <a:gd name="connsiteY2" fmla="*/ 468327 h 1924594"/>
                <a:gd name="connsiteX3" fmla="*/ 2711197 w 2711197"/>
                <a:gd name="connsiteY3" fmla="*/ 1751028 h 1924594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3569 h 1923569"/>
                <a:gd name="connsiteX1" fmla="*/ 673020 w 3195715"/>
                <a:gd name="connsiteY1" fmla="*/ 86302 h 1923569"/>
                <a:gd name="connsiteX2" fmla="*/ 1783540 w 3195715"/>
                <a:gd name="connsiteY2" fmla="*/ 467302 h 1923569"/>
                <a:gd name="connsiteX3" fmla="*/ 3195715 w 3195715"/>
                <a:gd name="connsiteY3" fmla="*/ 1783869 h 19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715" h="1923569">
                  <a:moveTo>
                    <a:pt x="0" y="1923569"/>
                  </a:moveTo>
                  <a:cubicBezTo>
                    <a:pt x="278694" y="928735"/>
                    <a:pt x="375763" y="329013"/>
                    <a:pt x="673020" y="86302"/>
                  </a:cubicBezTo>
                  <a:cubicBezTo>
                    <a:pt x="970277" y="-156409"/>
                    <a:pt x="1381784" y="158405"/>
                    <a:pt x="1783540" y="467302"/>
                  </a:cubicBezTo>
                  <a:cubicBezTo>
                    <a:pt x="2239615" y="817963"/>
                    <a:pt x="2908632" y="1515757"/>
                    <a:pt x="3195715" y="17838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CC9493F-72D6-FFC9-1282-432B02698A09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H="1" flipV="1">
              <a:off x="8559230" y="2247169"/>
              <a:ext cx="49942" cy="236334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43E0F28-470C-C6A0-52B4-E5418513D9FB}"/>
                </a:ext>
              </a:extLst>
            </p:cNvPr>
            <p:cNvSpPr/>
            <p:nvPr/>
          </p:nvSpPr>
          <p:spPr>
            <a:xfrm>
              <a:off x="7231608" y="2486467"/>
              <a:ext cx="3797348" cy="2165498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" fmla="*/ 0 w 3496733"/>
                <a:gd name="connsiteY0" fmla="*/ 2070422 h 2070422"/>
                <a:gd name="connsiteX1" fmla="*/ 897466 w 3496733"/>
                <a:gd name="connsiteY1" fmla="*/ 4555 h 2070422"/>
                <a:gd name="connsiteX2" fmla="*/ 2082800 w 3496733"/>
                <a:gd name="connsiteY2" fmla="*/ 1528556 h 2070422"/>
                <a:gd name="connsiteX3" fmla="*/ 3496733 w 3496733"/>
                <a:gd name="connsiteY3" fmla="*/ 2019622 h 2070422"/>
                <a:gd name="connsiteX0" fmla="*/ 0 w 3530600"/>
                <a:gd name="connsiteY0" fmla="*/ 2070422 h 2070422"/>
                <a:gd name="connsiteX1" fmla="*/ 897466 w 3530600"/>
                <a:gd name="connsiteY1" fmla="*/ 4555 h 2070422"/>
                <a:gd name="connsiteX2" fmla="*/ 2082800 w 3530600"/>
                <a:gd name="connsiteY2" fmla="*/ 1528556 h 2070422"/>
                <a:gd name="connsiteX3" fmla="*/ 3530600 w 3530600"/>
                <a:gd name="connsiteY3" fmla="*/ 1934956 h 2070422"/>
                <a:gd name="connsiteX0" fmla="*/ 0 w 2397686"/>
                <a:gd name="connsiteY0" fmla="*/ 2070422 h 2070422"/>
                <a:gd name="connsiteX1" fmla="*/ 897466 w 2397686"/>
                <a:gd name="connsiteY1" fmla="*/ 4555 h 2070422"/>
                <a:gd name="connsiteX2" fmla="*/ 2082800 w 2397686"/>
                <a:gd name="connsiteY2" fmla="*/ 1528556 h 2070422"/>
                <a:gd name="connsiteX3" fmla="*/ 2397686 w 2397686"/>
                <a:gd name="connsiteY3" fmla="*/ 1871456 h 2070422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1821 h 2081821"/>
                <a:gd name="connsiteX1" fmla="*/ 897466 w 2397686"/>
                <a:gd name="connsiteY1" fmla="*/ 15954 h 2081821"/>
                <a:gd name="connsiteX2" fmla="*/ 1772852 w 2397686"/>
                <a:gd name="connsiteY2" fmla="*/ 1171655 h 2081821"/>
                <a:gd name="connsiteX3" fmla="*/ 2397686 w 2397686"/>
                <a:gd name="connsiteY3" fmla="*/ 1882855 h 2081821"/>
                <a:gd name="connsiteX0" fmla="*/ 0 w 2397686"/>
                <a:gd name="connsiteY0" fmla="*/ 2084367 h 2084367"/>
                <a:gd name="connsiteX1" fmla="*/ 897466 w 2397686"/>
                <a:gd name="connsiteY1" fmla="*/ 18500 h 2084367"/>
                <a:gd name="connsiteX2" fmla="*/ 1772852 w 2397686"/>
                <a:gd name="connsiteY2" fmla="*/ 1174201 h 2084367"/>
                <a:gd name="connsiteX3" fmla="*/ 2397686 w 2397686"/>
                <a:gd name="connsiteY3" fmla="*/ 1885401 h 2084367"/>
                <a:gd name="connsiteX0" fmla="*/ 0 w 2397686"/>
                <a:gd name="connsiteY0" fmla="*/ 2086531 h 2086531"/>
                <a:gd name="connsiteX1" fmla="*/ 897466 w 2397686"/>
                <a:gd name="connsiteY1" fmla="*/ 20664 h 2086531"/>
                <a:gd name="connsiteX2" fmla="*/ 1665973 w 2397686"/>
                <a:gd name="connsiteY2" fmla="*/ 1138265 h 2086531"/>
                <a:gd name="connsiteX3" fmla="*/ 2397686 w 2397686"/>
                <a:gd name="connsiteY3" fmla="*/ 1887565 h 2086531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85572 h 2085572"/>
                <a:gd name="connsiteX1" fmla="*/ 897466 w 2397686"/>
                <a:gd name="connsiteY1" fmla="*/ 19705 h 2085572"/>
                <a:gd name="connsiteX2" fmla="*/ 1665973 w 2397686"/>
                <a:gd name="connsiteY2" fmla="*/ 1137306 h 2085572"/>
                <a:gd name="connsiteX3" fmla="*/ 2397686 w 2397686"/>
                <a:gd name="connsiteY3" fmla="*/ 1886606 h 2085572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91068 h 2091068"/>
                <a:gd name="connsiteX1" fmla="*/ 897466 w 2397686"/>
                <a:gd name="connsiteY1" fmla="*/ 25201 h 2091068"/>
                <a:gd name="connsiteX2" fmla="*/ 1762164 w 2397686"/>
                <a:gd name="connsiteY2" fmla="*/ 1053902 h 2091068"/>
                <a:gd name="connsiteX3" fmla="*/ 2397686 w 2397686"/>
                <a:gd name="connsiteY3" fmla="*/ 1892102 h 2091068"/>
                <a:gd name="connsiteX0" fmla="*/ 0 w 2397686"/>
                <a:gd name="connsiteY0" fmla="*/ 2062989 h 2062989"/>
                <a:gd name="connsiteX1" fmla="*/ 801275 w 2397686"/>
                <a:gd name="connsiteY1" fmla="*/ 22522 h 2062989"/>
                <a:gd name="connsiteX2" fmla="*/ 1762164 w 2397686"/>
                <a:gd name="connsiteY2" fmla="*/ 1025823 h 2062989"/>
                <a:gd name="connsiteX3" fmla="*/ 2397686 w 2397686"/>
                <a:gd name="connsiteY3" fmla="*/ 1864023 h 2062989"/>
                <a:gd name="connsiteX0" fmla="*/ 0 w 2397686"/>
                <a:gd name="connsiteY0" fmla="*/ 2040485 h 2040485"/>
                <a:gd name="connsiteX1" fmla="*/ 801275 w 2397686"/>
                <a:gd name="connsiteY1" fmla="*/ 18 h 2040485"/>
                <a:gd name="connsiteX2" fmla="*/ 1762164 w 2397686"/>
                <a:gd name="connsiteY2" fmla="*/ 1003319 h 2040485"/>
                <a:gd name="connsiteX3" fmla="*/ 2397686 w 2397686"/>
                <a:gd name="connsiteY3" fmla="*/ 1841519 h 2040485"/>
                <a:gd name="connsiteX0" fmla="*/ 0 w 2397686"/>
                <a:gd name="connsiteY0" fmla="*/ 2062244 h 2062244"/>
                <a:gd name="connsiteX1" fmla="*/ 801275 w 2397686"/>
                <a:gd name="connsiteY1" fmla="*/ 21777 h 2062244"/>
                <a:gd name="connsiteX2" fmla="*/ 1676661 w 2397686"/>
                <a:gd name="connsiteY2" fmla="*/ 1037778 h 2062244"/>
                <a:gd name="connsiteX3" fmla="*/ 2397686 w 2397686"/>
                <a:gd name="connsiteY3" fmla="*/ 1863278 h 2062244"/>
                <a:gd name="connsiteX0" fmla="*/ 0 w 2397686"/>
                <a:gd name="connsiteY0" fmla="*/ 2062640 h 2062640"/>
                <a:gd name="connsiteX1" fmla="*/ 801275 w 2397686"/>
                <a:gd name="connsiteY1" fmla="*/ 22173 h 2062640"/>
                <a:gd name="connsiteX2" fmla="*/ 1676661 w 2397686"/>
                <a:gd name="connsiteY2" fmla="*/ 1038174 h 2062640"/>
                <a:gd name="connsiteX3" fmla="*/ 2397686 w 2397686"/>
                <a:gd name="connsiteY3" fmla="*/ 1863674 h 2062640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66941 h 2066941"/>
                <a:gd name="connsiteX1" fmla="*/ 801275 w 2397686"/>
                <a:gd name="connsiteY1" fmla="*/ 26474 h 2066941"/>
                <a:gd name="connsiteX2" fmla="*/ 1826291 w 2397686"/>
                <a:gd name="connsiteY2" fmla="*/ 974741 h 2066941"/>
                <a:gd name="connsiteX3" fmla="*/ 2397686 w 2397686"/>
                <a:gd name="connsiteY3" fmla="*/ 1867975 h 2066941"/>
                <a:gd name="connsiteX0" fmla="*/ 0 w 2397686"/>
                <a:gd name="connsiteY0" fmla="*/ 2083394 h 2083394"/>
                <a:gd name="connsiteX1" fmla="*/ 801275 w 2397686"/>
                <a:gd name="connsiteY1" fmla="*/ 42927 h 2083394"/>
                <a:gd name="connsiteX2" fmla="*/ 1847667 w 2397686"/>
                <a:gd name="connsiteY2" fmla="*/ 796460 h 2083394"/>
                <a:gd name="connsiteX3" fmla="*/ 2397686 w 2397686"/>
                <a:gd name="connsiteY3" fmla="*/ 1884428 h 2083394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397686"/>
                <a:gd name="connsiteY0" fmla="*/ 2083693 h 2083693"/>
                <a:gd name="connsiteX1" fmla="*/ 801275 w 2397686"/>
                <a:gd name="connsiteY1" fmla="*/ 43226 h 2083693"/>
                <a:gd name="connsiteX2" fmla="*/ 1847667 w 2397686"/>
                <a:gd name="connsiteY2" fmla="*/ 796759 h 2083693"/>
                <a:gd name="connsiteX3" fmla="*/ 2397686 w 2397686"/>
                <a:gd name="connsiteY3" fmla="*/ 1884727 h 2083693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082690 h 2082690"/>
                <a:gd name="connsiteX1" fmla="*/ 801275 w 2711197"/>
                <a:gd name="connsiteY1" fmla="*/ 42223 h 2082690"/>
                <a:gd name="connsiteX2" fmla="*/ 1847667 w 2711197"/>
                <a:gd name="connsiteY2" fmla="*/ 795756 h 2082690"/>
                <a:gd name="connsiteX3" fmla="*/ 2711197 w 2711197"/>
                <a:gd name="connsiteY3" fmla="*/ 1909124 h 2082690"/>
                <a:gd name="connsiteX0" fmla="*/ 0 w 2711197"/>
                <a:gd name="connsiteY0" fmla="*/ 2103425 h 2103425"/>
                <a:gd name="connsiteX1" fmla="*/ 801275 w 2711197"/>
                <a:gd name="connsiteY1" fmla="*/ 62958 h 2103425"/>
                <a:gd name="connsiteX2" fmla="*/ 1783540 w 2711197"/>
                <a:gd name="connsiteY2" fmla="*/ 647158 h 2103425"/>
                <a:gd name="connsiteX3" fmla="*/ 2711197 w 2711197"/>
                <a:gd name="connsiteY3" fmla="*/ 1929859 h 2103425"/>
                <a:gd name="connsiteX0" fmla="*/ 0 w 2711197"/>
                <a:gd name="connsiteY0" fmla="*/ 2098964 h 2098964"/>
                <a:gd name="connsiteX1" fmla="*/ 801275 w 2711197"/>
                <a:gd name="connsiteY1" fmla="*/ 58497 h 2098964"/>
                <a:gd name="connsiteX2" fmla="*/ 1783540 w 2711197"/>
                <a:gd name="connsiteY2" fmla="*/ 642697 h 2098964"/>
                <a:gd name="connsiteX3" fmla="*/ 2711197 w 2711197"/>
                <a:gd name="connsiteY3" fmla="*/ 1925398 h 2098964"/>
                <a:gd name="connsiteX0" fmla="*/ 0 w 2711197"/>
                <a:gd name="connsiteY0" fmla="*/ 1964388 h 1964388"/>
                <a:gd name="connsiteX1" fmla="*/ 708646 w 2711197"/>
                <a:gd name="connsiteY1" fmla="*/ 76321 h 1964388"/>
                <a:gd name="connsiteX2" fmla="*/ 1783540 w 2711197"/>
                <a:gd name="connsiteY2" fmla="*/ 508121 h 1964388"/>
                <a:gd name="connsiteX3" fmla="*/ 2711197 w 2711197"/>
                <a:gd name="connsiteY3" fmla="*/ 1790822 h 1964388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19324 h 1919324"/>
                <a:gd name="connsiteX1" fmla="*/ 673020 w 2711197"/>
                <a:gd name="connsiteY1" fmla="*/ 82057 h 1919324"/>
                <a:gd name="connsiteX2" fmla="*/ 1783540 w 2711197"/>
                <a:gd name="connsiteY2" fmla="*/ 463057 h 1919324"/>
                <a:gd name="connsiteX3" fmla="*/ 2711197 w 2711197"/>
                <a:gd name="connsiteY3" fmla="*/ 1745758 h 1919324"/>
                <a:gd name="connsiteX0" fmla="*/ 0 w 2711197"/>
                <a:gd name="connsiteY0" fmla="*/ 1924594 h 1924594"/>
                <a:gd name="connsiteX1" fmla="*/ 673020 w 2711197"/>
                <a:gd name="connsiteY1" fmla="*/ 87327 h 1924594"/>
                <a:gd name="connsiteX2" fmla="*/ 1783540 w 2711197"/>
                <a:gd name="connsiteY2" fmla="*/ 468327 h 1924594"/>
                <a:gd name="connsiteX3" fmla="*/ 2711197 w 2711197"/>
                <a:gd name="connsiteY3" fmla="*/ 1751028 h 1924594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003333"/>
                <a:gd name="connsiteY0" fmla="*/ 1920615 h 1920615"/>
                <a:gd name="connsiteX1" fmla="*/ 673020 w 3003333"/>
                <a:gd name="connsiteY1" fmla="*/ 83348 h 1920615"/>
                <a:gd name="connsiteX2" fmla="*/ 1783540 w 3003333"/>
                <a:gd name="connsiteY2" fmla="*/ 464348 h 1920615"/>
                <a:gd name="connsiteX3" fmla="*/ 3003333 w 3003333"/>
                <a:gd name="connsiteY3" fmla="*/ 1806315 h 1920615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0058 h 1920058"/>
                <a:gd name="connsiteX1" fmla="*/ 673020 w 3195715"/>
                <a:gd name="connsiteY1" fmla="*/ 82791 h 1920058"/>
                <a:gd name="connsiteX2" fmla="*/ 1783540 w 3195715"/>
                <a:gd name="connsiteY2" fmla="*/ 463791 h 1920058"/>
                <a:gd name="connsiteX3" fmla="*/ 3195715 w 3195715"/>
                <a:gd name="connsiteY3" fmla="*/ 1780358 h 1920058"/>
                <a:gd name="connsiteX0" fmla="*/ 0 w 3195715"/>
                <a:gd name="connsiteY0" fmla="*/ 1923569 h 1923569"/>
                <a:gd name="connsiteX1" fmla="*/ 673020 w 3195715"/>
                <a:gd name="connsiteY1" fmla="*/ 86302 h 1923569"/>
                <a:gd name="connsiteX2" fmla="*/ 1783540 w 3195715"/>
                <a:gd name="connsiteY2" fmla="*/ 467302 h 1923569"/>
                <a:gd name="connsiteX3" fmla="*/ 3195715 w 3195715"/>
                <a:gd name="connsiteY3" fmla="*/ 1783869 h 19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715" h="1923569">
                  <a:moveTo>
                    <a:pt x="0" y="1923569"/>
                  </a:moveTo>
                  <a:cubicBezTo>
                    <a:pt x="278694" y="928735"/>
                    <a:pt x="375763" y="329013"/>
                    <a:pt x="673020" y="86302"/>
                  </a:cubicBezTo>
                  <a:cubicBezTo>
                    <a:pt x="970277" y="-156409"/>
                    <a:pt x="1381784" y="158405"/>
                    <a:pt x="1783540" y="467302"/>
                  </a:cubicBezTo>
                  <a:cubicBezTo>
                    <a:pt x="2239615" y="817963"/>
                    <a:pt x="2908632" y="1515757"/>
                    <a:pt x="3195715" y="17838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C407DDA-D59B-DA98-8C84-EB00B107C869}"/>
                </a:ext>
              </a:extLst>
            </p:cNvPr>
            <p:cNvSpPr/>
            <p:nvPr/>
          </p:nvSpPr>
          <p:spPr>
            <a:xfrm>
              <a:off x="8503975" y="2743996"/>
              <a:ext cx="98076" cy="788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AEB0077-6A79-D7ED-2DAB-17D97DDF1CBF}"/>
                </a:ext>
              </a:extLst>
            </p:cNvPr>
            <p:cNvSpPr/>
            <p:nvPr/>
          </p:nvSpPr>
          <p:spPr>
            <a:xfrm>
              <a:off x="8510731" y="2247169"/>
              <a:ext cx="96998" cy="96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309ED1EA-21A3-2517-42BF-A05058C1739D}"/>
                    </a:ext>
                  </a:extLst>
                </p:cNvPr>
                <p:cNvSpPr txBox="1"/>
                <p:nvPr/>
              </p:nvSpPr>
              <p:spPr>
                <a:xfrm>
                  <a:off x="7838589" y="2793280"/>
                  <a:ext cx="6112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309ED1EA-21A3-2517-42BF-A05058C17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8589" y="2793280"/>
                  <a:ext cx="611275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195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F2DA1E73-1B7B-99E1-8DDD-9412319EA8A1}"/>
                    </a:ext>
                  </a:extLst>
                </p:cNvPr>
                <p:cNvSpPr txBox="1"/>
                <p:nvPr/>
              </p:nvSpPr>
              <p:spPr>
                <a:xfrm>
                  <a:off x="7659668" y="1947369"/>
                  <a:ext cx="6112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F2DA1E73-1B7B-99E1-8DDD-9412319EA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668" y="1947369"/>
                  <a:ext cx="611275" cy="307777"/>
                </a:xfrm>
                <a:prstGeom prst="rect">
                  <a:avLst/>
                </a:prstGeom>
                <a:blipFill>
                  <a:blip r:embed="rId19"/>
                  <a:stretch>
                    <a:fillRect b="-195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08593BC0-953F-5C7C-87FE-CC47CD1B3D7C}"/>
                    </a:ext>
                  </a:extLst>
                </p:cNvPr>
                <p:cNvSpPr txBox="1"/>
                <p:nvPr/>
              </p:nvSpPr>
              <p:spPr>
                <a:xfrm>
                  <a:off x="8316570" y="4538727"/>
                  <a:ext cx="611275" cy="37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08593BC0-953F-5C7C-87FE-CC47CD1B3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570" y="4538727"/>
                  <a:ext cx="611275" cy="3793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DEEDDFA3-79BD-7FC0-E5A7-81F2E9D72656}"/>
                    </a:ext>
                  </a:extLst>
                </p:cNvPr>
                <p:cNvSpPr txBox="1"/>
                <p:nvPr/>
              </p:nvSpPr>
              <p:spPr>
                <a:xfrm>
                  <a:off x="8345850" y="1945707"/>
                  <a:ext cx="6112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DEEDDFA3-79BD-7FC0-E5A7-81F2E9D72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850" y="1945707"/>
                  <a:ext cx="611275" cy="307777"/>
                </a:xfrm>
                <a:prstGeom prst="rect">
                  <a:avLst/>
                </a:prstGeom>
                <a:blipFill>
                  <a:blip r:embed="rId21"/>
                  <a:stretch>
                    <a:fillRect r="-36364" b="-195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8798CF7F-7B21-003F-0C85-7077D287AFA3}"/>
                    </a:ext>
                  </a:extLst>
                </p:cNvPr>
                <p:cNvSpPr txBox="1"/>
                <p:nvPr/>
              </p:nvSpPr>
              <p:spPr>
                <a:xfrm>
                  <a:off x="8274131" y="2826669"/>
                  <a:ext cx="6112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8798CF7F-7B21-003F-0C85-7077D287A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4131" y="2826669"/>
                  <a:ext cx="611275" cy="307777"/>
                </a:xfrm>
                <a:prstGeom prst="rect">
                  <a:avLst/>
                </a:prstGeom>
                <a:blipFill>
                  <a:blip r:embed="rId22"/>
                  <a:stretch>
                    <a:fillRect r="-36364" b="-195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BEFF3FBF-A630-FFB1-B845-895292A6871F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V="1">
              <a:off x="11005554" y="4494695"/>
              <a:ext cx="23403" cy="1470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DCDCE78-0764-DF44-3193-20CF40B43FF7}"/>
                    </a:ext>
                  </a:extLst>
                </p:cNvPr>
                <p:cNvSpPr txBox="1"/>
                <p:nvPr/>
              </p:nvSpPr>
              <p:spPr>
                <a:xfrm>
                  <a:off x="10733410" y="4538727"/>
                  <a:ext cx="611275" cy="37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DCDCE78-0764-DF44-3193-20CF40B43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3410" y="4538727"/>
                  <a:ext cx="611275" cy="37939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3F99BBD-11AF-0B52-9B79-6BC65BA5686A}"/>
                    </a:ext>
                  </a:extLst>
                </p:cNvPr>
                <p:cNvSpPr txBox="1"/>
                <p:nvPr/>
              </p:nvSpPr>
              <p:spPr>
                <a:xfrm>
                  <a:off x="6425955" y="2406763"/>
                  <a:ext cx="611275" cy="3130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𝑐𝑢𝑟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altLang="zh-CN" sz="105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3F99BBD-11AF-0B52-9B79-6BC65BA56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955" y="2406763"/>
                  <a:ext cx="611275" cy="313002"/>
                </a:xfrm>
                <a:prstGeom prst="rect">
                  <a:avLst/>
                </a:prstGeom>
                <a:blipFill>
                  <a:blip r:embed="rId24"/>
                  <a:stretch>
                    <a:fillRect r="-259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7CA1752-CE8E-225D-CB27-385A5D633B30}"/>
                </a:ext>
              </a:extLst>
            </p:cNvPr>
            <p:cNvSpPr/>
            <p:nvPr/>
          </p:nvSpPr>
          <p:spPr>
            <a:xfrm>
              <a:off x="8506031" y="2484381"/>
              <a:ext cx="98076" cy="7888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6F39765D-48BC-BE3D-457C-DBD2D5471941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 flipV="1">
              <a:off x="7221847" y="2523823"/>
              <a:ext cx="1284184" cy="14826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29CC1794-DBF2-8DE6-009D-B292D4898DCC}"/>
                  </a:ext>
                </a:extLst>
              </p:cNvPr>
              <p:cNvSpPr txBox="1"/>
              <p:nvPr/>
            </p:nvSpPr>
            <p:spPr>
              <a:xfrm>
                <a:off x="2815671" y="4333914"/>
                <a:ext cx="2519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1)/(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29CC1794-DBF2-8DE6-009D-B292D489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671" y="4333914"/>
                <a:ext cx="2519216" cy="307777"/>
              </a:xfrm>
              <a:prstGeom prst="rect">
                <a:avLst/>
              </a:prstGeom>
              <a:blipFill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C13CA1CB-43A5-1EB8-0582-4FC91B43BDB4}"/>
                  </a:ext>
                </a:extLst>
              </p:cNvPr>
              <p:cNvSpPr txBox="1"/>
              <p:nvPr/>
            </p:nvSpPr>
            <p:spPr>
              <a:xfrm>
                <a:off x="2584052" y="4533801"/>
                <a:ext cx="3690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𝑐𝑢𝑟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𝑐𝑢𝑟𝑟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𝑐𝑢𝑟𝑟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𝑐𝑢𝑟𝑟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C13CA1CB-43A5-1EB8-0582-4FC91B43B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52" y="4533801"/>
                <a:ext cx="3690374" cy="307777"/>
              </a:xfrm>
              <a:prstGeom prst="rect">
                <a:avLst/>
              </a:prstGeom>
              <a:blipFill>
                <a:blip r:embed="rId2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文本框 103">
            <a:extLst>
              <a:ext uri="{FF2B5EF4-FFF2-40B4-BE49-F238E27FC236}">
                <a16:creationId xmlns:a16="http://schemas.microsoft.com/office/drawing/2014/main" id="{7CADF343-D206-A405-6655-DA1FC32CB70C}"/>
              </a:ext>
            </a:extLst>
          </p:cNvPr>
          <p:cNvSpPr txBox="1"/>
          <p:nvPr/>
        </p:nvSpPr>
        <p:spPr>
          <a:xfrm>
            <a:off x="11433535" y="2292475"/>
            <a:ext cx="430887" cy="2084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7479E"/>
            </a:solidFill>
          </a:ln>
        </p:spPr>
        <p:txBody>
          <a:bodyPr vert="eaVert"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插值得下一点电流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3B1370A0-FC11-53D1-DAE6-AB09B3C09D97}"/>
              </a:ext>
            </a:extLst>
          </p:cNvPr>
          <p:cNvSpPr txBox="1"/>
          <p:nvPr/>
        </p:nvSpPr>
        <p:spPr>
          <a:xfrm>
            <a:off x="9901476" y="1187864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电压波形</a:t>
            </a:r>
            <a:endParaRPr lang="en-US" altLang="zh-CN" sz="1600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B9EC583D-D6CA-46E2-7008-1834A5180FDC}"/>
              </a:ext>
            </a:extLst>
          </p:cNvPr>
          <p:cNvSpPr txBox="1"/>
          <p:nvPr/>
        </p:nvSpPr>
        <p:spPr>
          <a:xfrm>
            <a:off x="10062712" y="3166940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电流波形</a:t>
            </a:r>
            <a:endParaRPr lang="en-US" altLang="zh-CN" sz="1600" b="1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EED05917-2953-C912-3D20-98BF9BC0FF93}"/>
              </a:ext>
            </a:extLst>
          </p:cNvPr>
          <p:cNvSpPr txBox="1"/>
          <p:nvPr/>
        </p:nvSpPr>
        <p:spPr>
          <a:xfrm>
            <a:off x="10243783" y="4817453"/>
            <a:ext cx="144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/>
              <a:t>IV</a:t>
            </a:r>
            <a:r>
              <a:rPr lang="zh-CN" altLang="en-US" sz="1600" b="1" dirty="0"/>
              <a:t>曲线</a:t>
            </a:r>
            <a:endParaRPr lang="en-US" altLang="zh-CN" sz="1600" b="1" dirty="0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84943E4-E59F-8767-C298-DCE207C61C6D}"/>
              </a:ext>
            </a:extLst>
          </p:cNvPr>
          <p:cNvGrpSpPr/>
          <p:nvPr/>
        </p:nvGrpSpPr>
        <p:grpSpPr>
          <a:xfrm>
            <a:off x="1689998" y="743881"/>
            <a:ext cx="4973918" cy="2344352"/>
            <a:chOff x="2071841" y="743882"/>
            <a:chExt cx="3221319" cy="1782347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592CFEFB-6B22-58E6-65F7-5E35FA3ED8F6}"/>
                </a:ext>
              </a:extLst>
            </p:cNvPr>
            <p:cNvCxnSpPr>
              <a:cxnSpLocks/>
            </p:cNvCxnSpPr>
            <p:nvPr/>
          </p:nvCxnSpPr>
          <p:spPr>
            <a:xfrm>
              <a:off x="2761570" y="1917272"/>
              <a:ext cx="1935989" cy="18835"/>
            </a:xfrm>
            <a:prstGeom prst="line">
              <a:avLst/>
            </a:prstGeom>
            <a:ln w="952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D1B43E47-DD26-B9F4-AC83-DA6DBA3436F3}"/>
                </a:ext>
              </a:extLst>
            </p:cNvPr>
            <p:cNvCxnSpPr>
              <a:cxnSpLocks/>
            </p:cNvCxnSpPr>
            <p:nvPr/>
          </p:nvCxnSpPr>
          <p:spPr>
            <a:xfrm>
              <a:off x="2777434" y="2113453"/>
              <a:ext cx="1935989" cy="18835"/>
            </a:xfrm>
            <a:prstGeom prst="line">
              <a:avLst/>
            </a:prstGeom>
            <a:ln w="952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B4849DFC-1D13-1444-192F-076F376B8832}"/>
                </a:ext>
              </a:extLst>
            </p:cNvPr>
            <p:cNvCxnSpPr>
              <a:cxnSpLocks/>
            </p:cNvCxnSpPr>
            <p:nvPr/>
          </p:nvCxnSpPr>
          <p:spPr>
            <a:xfrm>
              <a:off x="3307678" y="1168193"/>
              <a:ext cx="5843" cy="116837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28C119A2-7213-ACB7-2D72-4FD39CD5E6F9}"/>
                </a:ext>
              </a:extLst>
            </p:cNvPr>
            <p:cNvCxnSpPr>
              <a:cxnSpLocks/>
            </p:cNvCxnSpPr>
            <p:nvPr/>
          </p:nvCxnSpPr>
          <p:spPr>
            <a:xfrm>
              <a:off x="2766370" y="1867510"/>
              <a:ext cx="1935989" cy="18835"/>
            </a:xfrm>
            <a:prstGeom prst="line">
              <a:avLst/>
            </a:prstGeom>
            <a:ln w="952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069BA54-C853-9D8B-1F55-1F3E6E4097D3}"/>
                </a:ext>
              </a:extLst>
            </p:cNvPr>
            <p:cNvCxnSpPr>
              <a:cxnSpLocks/>
              <a:stCxn id="88" idx="4"/>
            </p:cNvCxnSpPr>
            <p:nvPr/>
          </p:nvCxnSpPr>
          <p:spPr>
            <a:xfrm flipH="1">
              <a:off x="3048157" y="1635756"/>
              <a:ext cx="1899" cy="66250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75283FB3-2E9B-0FD5-42EA-4A1DF7A3B2A9}"/>
                </a:ext>
              </a:extLst>
            </p:cNvPr>
            <p:cNvCxnSpPr>
              <a:cxnSpLocks/>
              <a:endCxn id="93" idx="3"/>
            </p:cNvCxnSpPr>
            <p:nvPr/>
          </p:nvCxnSpPr>
          <p:spPr>
            <a:xfrm flipV="1">
              <a:off x="3050984" y="1309441"/>
              <a:ext cx="233499" cy="290268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651859A-52D0-66A5-8594-911B4DF08FE1}"/>
                </a:ext>
              </a:extLst>
            </p:cNvPr>
            <p:cNvGrpSpPr/>
            <p:nvPr/>
          </p:nvGrpSpPr>
          <p:grpSpPr>
            <a:xfrm>
              <a:off x="2772010" y="867172"/>
              <a:ext cx="2266715" cy="1473919"/>
              <a:chOff x="1924050" y="1571625"/>
              <a:chExt cx="4105513" cy="3029403"/>
            </a:xfrm>
          </p:grpSpPr>
          <p:cxnSp>
            <p:nvCxnSpPr>
              <p:cNvPr id="144" name="直接箭头连接符 143">
                <a:extLst>
                  <a:ext uri="{FF2B5EF4-FFF2-40B4-BE49-F238E27FC236}">
                    <a16:creationId xmlns:a16="http://schemas.microsoft.com/office/drawing/2014/main" id="{D7443B01-05F6-75BB-20FB-DE51F5F6F7D7}"/>
                  </a:ext>
                </a:extLst>
              </p:cNvPr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>
                <a:extLst>
                  <a:ext uri="{FF2B5EF4-FFF2-40B4-BE49-F238E27FC236}">
                    <a16:creationId xmlns:a16="http://schemas.microsoft.com/office/drawing/2014/main" id="{D3A2EDD2-D48B-8664-AF09-E10340497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4050" y="4572000"/>
                <a:ext cx="41045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02D59DD3-CC36-B49B-1E97-3AFFD3575D4A}"/>
                  </a:ext>
                </a:extLst>
              </p:cNvPr>
              <p:cNvCxnSpPr/>
              <p:nvPr/>
            </p:nvCxnSpPr>
            <p:spPr>
              <a:xfrm flipV="1">
                <a:off x="6029563" y="1600653"/>
                <a:ext cx="0" cy="300037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2F4C989D-700A-93EB-87AB-4B3C1C894362}"/>
                    </a:ext>
                  </a:extLst>
                </p:cNvPr>
                <p:cNvSpPr txBox="1"/>
                <p:nvPr/>
              </p:nvSpPr>
              <p:spPr>
                <a:xfrm>
                  <a:off x="3756211" y="2244180"/>
                  <a:ext cx="263930" cy="280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2F4C989D-700A-93EB-87AB-4B3C1C894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211" y="2244180"/>
                  <a:ext cx="263930" cy="28079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161BF4F-8B92-EDCC-86A8-8468F2EAF48F}"/>
                </a:ext>
              </a:extLst>
            </p:cNvPr>
            <p:cNvSpPr/>
            <p:nvPr/>
          </p:nvSpPr>
          <p:spPr>
            <a:xfrm>
              <a:off x="2780808" y="1078884"/>
              <a:ext cx="1936044" cy="124265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" fmla="*/ 2413000 w 2413000"/>
                <a:gd name="connsiteY0" fmla="*/ 0 h 2146300"/>
                <a:gd name="connsiteX1" fmla="*/ 1504950 w 2413000"/>
                <a:gd name="connsiteY1" fmla="*/ 660400 h 2146300"/>
                <a:gd name="connsiteX2" fmla="*/ 0 w 2413000"/>
                <a:gd name="connsiteY2" fmla="*/ 2146300 h 21463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019550 w 4019550"/>
                <a:gd name="connsiteY0" fmla="*/ 0 h 2374900"/>
                <a:gd name="connsiteX1" fmla="*/ 1504950 w 4019550"/>
                <a:gd name="connsiteY1" fmla="*/ 889000 h 2374900"/>
                <a:gd name="connsiteX2" fmla="*/ 0 w 4019550"/>
                <a:gd name="connsiteY2" fmla="*/ 2374900 h 237490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504950 w 4165600"/>
                <a:gd name="connsiteY1" fmla="*/ 93345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0 w 4165600"/>
                <a:gd name="connsiteY2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1165364 w 4165600"/>
                <a:gd name="connsiteY2" fmla="*/ 123486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271735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391794 w 4165600"/>
                <a:gd name="connsiteY2" fmla="*/ 2339357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75181 w 4165600"/>
                <a:gd name="connsiteY2" fmla="*/ 2031302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606550 w 4165600"/>
                <a:gd name="connsiteY1" fmla="*/ 80010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879406 w 4165600"/>
                <a:gd name="connsiteY1" fmla="*/ 532430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82840 w 4165600"/>
                <a:gd name="connsiteY2" fmla="*/ 2046329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4165600 w 4165600"/>
                <a:gd name="connsiteY0" fmla="*/ 0 h 2419350"/>
                <a:gd name="connsiteX1" fmla="*/ 1984719 w 4165600"/>
                <a:gd name="connsiteY1" fmla="*/ 424423 h 2419350"/>
                <a:gd name="connsiteX2" fmla="*/ 644545 w 4165600"/>
                <a:gd name="connsiteY2" fmla="*/ 2102681 h 2419350"/>
                <a:gd name="connsiteX3" fmla="*/ 0 w 4165600"/>
                <a:gd name="connsiteY3" fmla="*/ 2419350 h 2419350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1984719 w 2473614"/>
                <a:gd name="connsiteY1" fmla="*/ 260692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5990 w 2473614"/>
                <a:gd name="connsiteY1" fmla="*/ 137893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0 h 2255619"/>
                <a:gd name="connsiteX1" fmla="*/ 2131788 w 2473614"/>
                <a:gd name="connsiteY1" fmla="*/ 189390 h 2255619"/>
                <a:gd name="connsiteX2" fmla="*/ 644545 w 2473614"/>
                <a:gd name="connsiteY2" fmla="*/ 1938950 h 2255619"/>
                <a:gd name="connsiteX3" fmla="*/ 0 w 2473614"/>
                <a:gd name="connsiteY3" fmla="*/ 2255619 h 2255619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8063 h 2273682"/>
                <a:gd name="connsiteX1" fmla="*/ 2131788 w 2473614"/>
                <a:gd name="connsiteY1" fmla="*/ 207453 h 2273682"/>
                <a:gd name="connsiteX2" fmla="*/ 584216 w 2473614"/>
                <a:gd name="connsiteY2" fmla="*/ 1873935 h 2273682"/>
                <a:gd name="connsiteX3" fmla="*/ 0 w 2473614"/>
                <a:gd name="connsiteY3" fmla="*/ 2273682 h 2273682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14987 h 2270606"/>
                <a:gd name="connsiteX1" fmla="*/ 2131788 w 2473614"/>
                <a:gd name="connsiteY1" fmla="*/ 204377 h 2270606"/>
                <a:gd name="connsiteX2" fmla="*/ 548020 w 2473614"/>
                <a:gd name="connsiteY2" fmla="*/ 1814015 h 2270606"/>
                <a:gd name="connsiteX3" fmla="*/ 0 w 2473614"/>
                <a:gd name="connsiteY3" fmla="*/ 2270606 h 2270606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4434 h 2260053"/>
                <a:gd name="connsiteX1" fmla="*/ 2131788 w 2473614"/>
                <a:gd name="connsiteY1" fmla="*/ 193824 h 2260053"/>
                <a:gd name="connsiteX2" fmla="*/ 716938 w 2473614"/>
                <a:gd name="connsiteY2" fmla="*/ 1584830 h 2260053"/>
                <a:gd name="connsiteX3" fmla="*/ 0 w 2473614"/>
                <a:gd name="connsiteY3" fmla="*/ 2260053 h 2260053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473614 w 2473614"/>
                <a:gd name="connsiteY0" fmla="*/ 6937 h 2262556"/>
                <a:gd name="connsiteX1" fmla="*/ 2131788 w 2473614"/>
                <a:gd name="connsiteY1" fmla="*/ 196327 h 2262556"/>
                <a:gd name="connsiteX2" fmla="*/ 696829 w 2473614"/>
                <a:gd name="connsiteY2" fmla="*/ 1644176 h 2262556"/>
                <a:gd name="connsiteX3" fmla="*/ 0 w 2473614"/>
                <a:gd name="connsiteY3" fmla="*/ 2262556 h 2262556"/>
                <a:gd name="connsiteX0" fmla="*/ 2835584 w 2835584"/>
                <a:gd name="connsiteY0" fmla="*/ 8224 h 2259469"/>
                <a:gd name="connsiteX1" fmla="*/ 2131788 w 2835584"/>
                <a:gd name="connsiteY1" fmla="*/ 193240 h 2259469"/>
                <a:gd name="connsiteX2" fmla="*/ 696829 w 2835584"/>
                <a:gd name="connsiteY2" fmla="*/ 1641089 h 2259469"/>
                <a:gd name="connsiteX3" fmla="*/ 0 w 2835584"/>
                <a:gd name="connsiteY3" fmla="*/ 2259469 h 2259469"/>
                <a:gd name="connsiteX0" fmla="*/ 2835584 w 2835584"/>
                <a:gd name="connsiteY0" fmla="*/ -1 h 2251244"/>
                <a:gd name="connsiteX1" fmla="*/ 2184073 w 2835584"/>
                <a:gd name="connsiteY1" fmla="*/ 254978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2184073 w 2835584"/>
                <a:gd name="connsiteY1" fmla="*/ 254980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-1 h 2251244"/>
                <a:gd name="connsiteX1" fmla="*/ 1914606 w 2835584"/>
                <a:gd name="connsiteY1" fmla="*/ 491100 h 2251244"/>
                <a:gd name="connsiteX2" fmla="*/ 696829 w 2835584"/>
                <a:gd name="connsiteY2" fmla="*/ 1632864 h 2251244"/>
                <a:gd name="connsiteX3" fmla="*/ 0 w 2835584"/>
                <a:gd name="connsiteY3" fmla="*/ 2251244 h 2251244"/>
                <a:gd name="connsiteX0" fmla="*/ 2835584 w 2835584"/>
                <a:gd name="connsiteY0" fmla="*/ 1 h 2251246"/>
                <a:gd name="connsiteX1" fmla="*/ 1914606 w 2835584"/>
                <a:gd name="connsiteY1" fmla="*/ 491102 h 2251246"/>
                <a:gd name="connsiteX2" fmla="*/ 696829 w 2835584"/>
                <a:gd name="connsiteY2" fmla="*/ 1632866 h 2251246"/>
                <a:gd name="connsiteX3" fmla="*/ 0 w 2835584"/>
                <a:gd name="connsiteY3" fmla="*/ 2251246 h 2251246"/>
                <a:gd name="connsiteX0" fmla="*/ 2835584 w 2835584"/>
                <a:gd name="connsiteY0" fmla="*/ 7 h 2251252"/>
                <a:gd name="connsiteX1" fmla="*/ 1914606 w 2835584"/>
                <a:gd name="connsiteY1" fmla="*/ 491108 h 2251252"/>
                <a:gd name="connsiteX2" fmla="*/ 696829 w 2835584"/>
                <a:gd name="connsiteY2" fmla="*/ 1632872 h 2251252"/>
                <a:gd name="connsiteX3" fmla="*/ 0 w 2835584"/>
                <a:gd name="connsiteY3" fmla="*/ 2251252 h 2251252"/>
                <a:gd name="connsiteX0" fmla="*/ 2835584 w 2835584"/>
                <a:gd name="connsiteY0" fmla="*/ 5 h 2251250"/>
                <a:gd name="connsiteX1" fmla="*/ 1914606 w 2835584"/>
                <a:gd name="connsiteY1" fmla="*/ 491106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2835584 w 2835584"/>
                <a:gd name="connsiteY0" fmla="*/ 5 h 2251250"/>
                <a:gd name="connsiteX1" fmla="*/ 1858299 w 2835584"/>
                <a:gd name="connsiteY1" fmla="*/ 499852 h 2251250"/>
                <a:gd name="connsiteX2" fmla="*/ 696829 w 2835584"/>
                <a:gd name="connsiteY2" fmla="*/ 1632870 h 2251250"/>
                <a:gd name="connsiteX3" fmla="*/ 0 w 2835584"/>
                <a:gd name="connsiteY3" fmla="*/ 2251250 h 2251250"/>
                <a:gd name="connsiteX0" fmla="*/ 3269949 w 3269949"/>
                <a:gd name="connsiteY0" fmla="*/ 5 h 2281857"/>
                <a:gd name="connsiteX1" fmla="*/ 1858299 w 3269949"/>
                <a:gd name="connsiteY1" fmla="*/ 530459 h 2281857"/>
                <a:gd name="connsiteX2" fmla="*/ 696829 w 3269949"/>
                <a:gd name="connsiteY2" fmla="*/ 1663477 h 2281857"/>
                <a:gd name="connsiteX3" fmla="*/ 0 w 3269949"/>
                <a:gd name="connsiteY3" fmla="*/ 2281857 h 2281857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  <a:gd name="connsiteX0" fmla="*/ 3269949 w 3269949"/>
                <a:gd name="connsiteY0" fmla="*/ 7 h 2281859"/>
                <a:gd name="connsiteX1" fmla="*/ 1858299 w 3269949"/>
                <a:gd name="connsiteY1" fmla="*/ 530461 h 2281859"/>
                <a:gd name="connsiteX2" fmla="*/ 696829 w 3269949"/>
                <a:gd name="connsiteY2" fmla="*/ 1663479 h 2281859"/>
                <a:gd name="connsiteX3" fmla="*/ 0 w 3269949"/>
                <a:gd name="connsiteY3" fmla="*/ 2281859 h 228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949" h="2281859">
                  <a:moveTo>
                    <a:pt x="3269949" y="7"/>
                  </a:moveTo>
                  <a:cubicBezTo>
                    <a:pt x="2756131" y="-1471"/>
                    <a:pt x="2158452" y="248843"/>
                    <a:pt x="1858299" y="530461"/>
                  </a:cubicBezTo>
                  <a:cubicBezTo>
                    <a:pt x="1485888" y="879875"/>
                    <a:pt x="1006545" y="1371579"/>
                    <a:pt x="696829" y="1663479"/>
                  </a:cubicBezTo>
                  <a:cubicBezTo>
                    <a:pt x="387113" y="1955379"/>
                    <a:pt x="165607" y="2155180"/>
                    <a:pt x="0" y="228185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BBA7A059-92C8-7B2B-4D5B-4CE44AC87B64}"/>
                </a:ext>
              </a:extLst>
            </p:cNvPr>
            <p:cNvCxnSpPr>
              <a:cxnSpLocks/>
              <a:endCxn id="71" idx="4"/>
            </p:cNvCxnSpPr>
            <p:nvPr/>
          </p:nvCxnSpPr>
          <p:spPr>
            <a:xfrm flipV="1">
              <a:off x="2754807" y="1914267"/>
              <a:ext cx="556586" cy="429359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3A553BD-5158-6225-5B04-B43B4D17278C}"/>
                </a:ext>
              </a:extLst>
            </p:cNvPr>
            <p:cNvSpPr/>
            <p:nvPr/>
          </p:nvSpPr>
          <p:spPr>
            <a:xfrm>
              <a:off x="3012566" y="2090502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99EBE769-4725-8933-EDFE-5D9F44EA0D16}"/>
                    </a:ext>
                  </a:extLst>
                </p:cNvPr>
                <p:cNvSpPr txBox="1"/>
                <p:nvPr/>
              </p:nvSpPr>
              <p:spPr>
                <a:xfrm>
                  <a:off x="5029230" y="762835"/>
                  <a:ext cx="263930" cy="280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99EBE769-4725-8933-EDFE-5D9F44EA0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30" y="762835"/>
                  <a:ext cx="263930" cy="28079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1FBCEFE4-5436-DD46-C345-1972C434D6B0}"/>
                    </a:ext>
                  </a:extLst>
                </p:cNvPr>
                <p:cNvSpPr txBox="1"/>
                <p:nvPr/>
              </p:nvSpPr>
              <p:spPr>
                <a:xfrm>
                  <a:off x="2501261" y="743882"/>
                  <a:ext cx="263930" cy="280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1FBCEFE4-5436-DD46-C345-1972C434D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261" y="743882"/>
                  <a:ext cx="263930" cy="280793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AF20B81-8DE4-02B8-4837-C6ED56488778}"/>
                </a:ext>
              </a:extLst>
            </p:cNvPr>
            <p:cNvSpPr/>
            <p:nvPr/>
          </p:nvSpPr>
          <p:spPr>
            <a:xfrm>
              <a:off x="3278723" y="1848758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5AC1A20-DC6A-B14F-A8F7-3C421D4A1DFC}"/>
                </a:ext>
              </a:extLst>
            </p:cNvPr>
            <p:cNvSpPr/>
            <p:nvPr/>
          </p:nvSpPr>
          <p:spPr>
            <a:xfrm>
              <a:off x="3277929" y="1886945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264B7C3E-B99F-A934-4B1A-2478E85596D3}"/>
                    </a:ext>
                  </a:extLst>
                </p:cNvPr>
                <p:cNvSpPr txBox="1"/>
                <p:nvPr/>
              </p:nvSpPr>
              <p:spPr>
                <a:xfrm>
                  <a:off x="3203653" y="2256186"/>
                  <a:ext cx="263930" cy="257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264B7C3E-B99F-A934-4B1A-2478E8559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653" y="2256186"/>
                  <a:ext cx="263930" cy="257393"/>
                </a:xfrm>
                <a:prstGeom prst="rect">
                  <a:avLst/>
                </a:prstGeom>
                <a:blipFill>
                  <a:blip r:embed="rId30"/>
                  <a:stretch>
                    <a:fillRect r="-343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E5B745DB-D799-01A4-A021-C76101029733}"/>
                    </a:ext>
                  </a:extLst>
                </p:cNvPr>
                <p:cNvSpPr txBox="1"/>
                <p:nvPr/>
              </p:nvSpPr>
              <p:spPr>
                <a:xfrm>
                  <a:off x="2071841" y="1796379"/>
                  <a:ext cx="263930" cy="2466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𝑝𝑟𝑒𝑑𝑖𝑐𝑡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E5B745DB-D799-01A4-A021-C76101029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841" y="1796379"/>
                  <a:ext cx="263930" cy="246620"/>
                </a:xfrm>
                <a:prstGeom prst="rect">
                  <a:avLst/>
                </a:prstGeom>
                <a:blipFill>
                  <a:blip r:embed="rId31"/>
                  <a:stretch>
                    <a:fillRect r="-156716" b="-37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755A769C-1CE8-EAB4-A25E-548F1DD06B36}"/>
                    </a:ext>
                  </a:extLst>
                </p:cNvPr>
                <p:cNvSpPr txBox="1"/>
                <p:nvPr/>
              </p:nvSpPr>
              <p:spPr>
                <a:xfrm>
                  <a:off x="2444524" y="1938640"/>
                  <a:ext cx="342728" cy="2466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𝑝𝑟𝑒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755A769C-1CE8-EAB4-A25E-548F1DD06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524" y="1938640"/>
                  <a:ext cx="342728" cy="2466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8A78233F-F8C4-AE2C-47D4-89F7309886D9}"/>
                    </a:ext>
                  </a:extLst>
                </p:cNvPr>
                <p:cNvSpPr txBox="1"/>
                <p:nvPr/>
              </p:nvSpPr>
              <p:spPr>
                <a:xfrm>
                  <a:off x="2411296" y="1705388"/>
                  <a:ext cx="263930" cy="233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8A78233F-F8C4-AE2C-47D4-89F730988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296" y="1705388"/>
                  <a:ext cx="263930" cy="233995"/>
                </a:xfrm>
                <a:prstGeom prst="rect">
                  <a:avLst/>
                </a:prstGeom>
                <a:blipFill>
                  <a:blip r:embed="rId33"/>
                  <a:stretch>
                    <a:fillRect r="-253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C333099-053F-EE33-73E2-CCC1BE0064E0}"/>
                </a:ext>
              </a:extLst>
            </p:cNvPr>
            <p:cNvSpPr/>
            <p:nvPr/>
          </p:nvSpPr>
          <p:spPr>
            <a:xfrm>
              <a:off x="2794000" y="1062362"/>
              <a:ext cx="2244725" cy="1271264"/>
            </a:xfrm>
            <a:custGeom>
              <a:avLst/>
              <a:gdLst>
                <a:gd name="connsiteX0" fmla="*/ 0 w 2270125"/>
                <a:gd name="connsiteY0" fmla="*/ 1274817 h 1274817"/>
                <a:gd name="connsiteX1" fmla="*/ 647700 w 2270125"/>
                <a:gd name="connsiteY1" fmla="*/ 7992 h 1274817"/>
                <a:gd name="connsiteX2" fmla="*/ 1447800 w 2270125"/>
                <a:gd name="connsiteY2" fmla="*/ 750942 h 1274817"/>
                <a:gd name="connsiteX3" fmla="*/ 2270125 w 2270125"/>
                <a:gd name="connsiteY3" fmla="*/ 1071617 h 1274817"/>
                <a:gd name="connsiteX0" fmla="*/ 0 w 2270125"/>
                <a:gd name="connsiteY0" fmla="*/ 1272252 h 1272252"/>
                <a:gd name="connsiteX1" fmla="*/ 647700 w 2270125"/>
                <a:gd name="connsiteY1" fmla="*/ 5427 h 1272252"/>
                <a:gd name="connsiteX2" fmla="*/ 1495425 w 2270125"/>
                <a:gd name="connsiteY2" fmla="*/ 824577 h 1272252"/>
                <a:gd name="connsiteX3" fmla="*/ 2270125 w 2270125"/>
                <a:gd name="connsiteY3" fmla="*/ 1069052 h 1272252"/>
                <a:gd name="connsiteX0" fmla="*/ 0 w 2244725"/>
                <a:gd name="connsiteY0" fmla="*/ 1272252 h 1272252"/>
                <a:gd name="connsiteX1" fmla="*/ 647700 w 2244725"/>
                <a:gd name="connsiteY1" fmla="*/ 5427 h 1272252"/>
                <a:gd name="connsiteX2" fmla="*/ 1495425 w 2244725"/>
                <a:gd name="connsiteY2" fmla="*/ 824577 h 1272252"/>
                <a:gd name="connsiteX3" fmla="*/ 2244725 w 2244725"/>
                <a:gd name="connsiteY3" fmla="*/ 1199227 h 1272252"/>
                <a:gd name="connsiteX0" fmla="*/ 0 w 2244725"/>
                <a:gd name="connsiteY0" fmla="*/ 1270673 h 1270673"/>
                <a:gd name="connsiteX1" fmla="*/ 647700 w 2244725"/>
                <a:gd name="connsiteY1" fmla="*/ 3848 h 1270673"/>
                <a:gd name="connsiteX2" fmla="*/ 1498600 w 2244725"/>
                <a:gd name="connsiteY2" fmla="*/ 883323 h 1270673"/>
                <a:gd name="connsiteX3" fmla="*/ 2244725 w 2244725"/>
                <a:gd name="connsiteY3" fmla="*/ 1197648 h 1270673"/>
                <a:gd name="connsiteX0" fmla="*/ 0 w 2244725"/>
                <a:gd name="connsiteY0" fmla="*/ 1270673 h 1270673"/>
                <a:gd name="connsiteX1" fmla="*/ 647700 w 2244725"/>
                <a:gd name="connsiteY1" fmla="*/ 3848 h 1270673"/>
                <a:gd name="connsiteX2" fmla="*/ 1498600 w 2244725"/>
                <a:gd name="connsiteY2" fmla="*/ 883323 h 1270673"/>
                <a:gd name="connsiteX3" fmla="*/ 2244725 w 2244725"/>
                <a:gd name="connsiteY3" fmla="*/ 1197648 h 1270673"/>
                <a:gd name="connsiteX0" fmla="*/ 0 w 2244725"/>
                <a:gd name="connsiteY0" fmla="*/ 1270673 h 1270673"/>
                <a:gd name="connsiteX1" fmla="*/ 647700 w 2244725"/>
                <a:gd name="connsiteY1" fmla="*/ 3848 h 1270673"/>
                <a:gd name="connsiteX2" fmla="*/ 1498600 w 2244725"/>
                <a:gd name="connsiteY2" fmla="*/ 883323 h 1270673"/>
                <a:gd name="connsiteX3" fmla="*/ 2244725 w 2244725"/>
                <a:gd name="connsiteY3" fmla="*/ 1197648 h 1270673"/>
                <a:gd name="connsiteX0" fmla="*/ 0 w 2244725"/>
                <a:gd name="connsiteY0" fmla="*/ 1270717 h 1270717"/>
                <a:gd name="connsiteX1" fmla="*/ 647700 w 2244725"/>
                <a:gd name="connsiteY1" fmla="*/ 3892 h 1270717"/>
                <a:gd name="connsiteX2" fmla="*/ 1498600 w 2244725"/>
                <a:gd name="connsiteY2" fmla="*/ 883367 h 1270717"/>
                <a:gd name="connsiteX3" fmla="*/ 2244725 w 2244725"/>
                <a:gd name="connsiteY3" fmla="*/ 1197692 h 1270717"/>
                <a:gd name="connsiteX0" fmla="*/ 0 w 2244725"/>
                <a:gd name="connsiteY0" fmla="*/ 1271264 h 1271264"/>
                <a:gd name="connsiteX1" fmla="*/ 647700 w 2244725"/>
                <a:gd name="connsiteY1" fmla="*/ 4439 h 1271264"/>
                <a:gd name="connsiteX2" fmla="*/ 1425575 w 2244725"/>
                <a:gd name="connsiteY2" fmla="*/ 861689 h 1271264"/>
                <a:gd name="connsiteX3" fmla="*/ 2244725 w 2244725"/>
                <a:gd name="connsiteY3" fmla="*/ 1198239 h 127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25" h="1271264">
                  <a:moveTo>
                    <a:pt x="0" y="1271264"/>
                  </a:moveTo>
                  <a:cubicBezTo>
                    <a:pt x="203200" y="681507"/>
                    <a:pt x="410104" y="72702"/>
                    <a:pt x="647700" y="4439"/>
                  </a:cubicBezTo>
                  <a:cubicBezTo>
                    <a:pt x="885296" y="-63824"/>
                    <a:pt x="1272646" y="674893"/>
                    <a:pt x="1425575" y="861689"/>
                  </a:cubicBezTo>
                  <a:cubicBezTo>
                    <a:pt x="1578504" y="1048485"/>
                    <a:pt x="1917964" y="1174162"/>
                    <a:pt x="2244725" y="1198239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E4F7D33E-A929-0EE4-3845-829434D75CCC}"/>
                </a:ext>
              </a:extLst>
            </p:cNvPr>
            <p:cNvSpPr/>
            <p:nvPr/>
          </p:nvSpPr>
          <p:spPr>
            <a:xfrm>
              <a:off x="3277929" y="1129884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17A50EDA-D575-CFCB-0DCC-A7FA3CAB3C34}"/>
                </a:ext>
              </a:extLst>
            </p:cNvPr>
            <p:cNvSpPr/>
            <p:nvPr/>
          </p:nvSpPr>
          <p:spPr>
            <a:xfrm>
              <a:off x="3017386" y="1570247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3935858-2FB5-3886-CD80-9D249D4C3A37}"/>
                </a:ext>
              </a:extLst>
            </p:cNvPr>
            <p:cNvSpPr/>
            <p:nvPr/>
          </p:nvSpPr>
          <p:spPr>
            <a:xfrm>
              <a:off x="3274914" y="1253526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275F2547-D4F0-32FB-709D-FE4E385893C0}"/>
                    </a:ext>
                  </a:extLst>
                </p:cNvPr>
                <p:cNvSpPr txBox="1"/>
                <p:nvPr/>
              </p:nvSpPr>
              <p:spPr>
                <a:xfrm>
                  <a:off x="3311393" y="1153402"/>
                  <a:ext cx="290693" cy="2466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𝑝𝑟𝑒𝑑𝑖𝑐𝑡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275F2547-D4F0-32FB-709D-FE4E38589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393" y="1153402"/>
                  <a:ext cx="290693" cy="246620"/>
                </a:xfrm>
                <a:prstGeom prst="rect">
                  <a:avLst/>
                </a:prstGeom>
                <a:blipFill>
                  <a:blip r:embed="rId34"/>
                  <a:stretch>
                    <a:fillRect r="-124324" b="-1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399D9A2A-2A61-956D-09C0-0796AD46969F}"/>
                    </a:ext>
                  </a:extLst>
                </p:cNvPr>
                <p:cNvSpPr txBox="1"/>
                <p:nvPr/>
              </p:nvSpPr>
              <p:spPr>
                <a:xfrm>
                  <a:off x="3134141" y="878252"/>
                  <a:ext cx="263930" cy="233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399D9A2A-2A61-956D-09C0-0796AD469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141" y="878252"/>
                  <a:ext cx="263930" cy="233995"/>
                </a:xfrm>
                <a:prstGeom prst="rect">
                  <a:avLst/>
                </a:prstGeom>
                <a:blipFill>
                  <a:blip r:embed="rId35"/>
                  <a:stretch>
                    <a:fillRect r="-149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E3FE6EB8-4602-DEF6-26D8-3BCCF6C353C3}"/>
                    </a:ext>
                  </a:extLst>
                </p:cNvPr>
                <p:cNvSpPr txBox="1"/>
                <p:nvPr/>
              </p:nvSpPr>
              <p:spPr>
                <a:xfrm>
                  <a:off x="2778445" y="1341765"/>
                  <a:ext cx="342728" cy="2466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𝑝𝑟𝑒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E3FE6EB8-4602-DEF6-26D8-3BCCF6C35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445" y="1341765"/>
                  <a:ext cx="342728" cy="2466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D9C0CA3-BD9D-80C6-F858-3AA40D4031F7}"/>
                </a:ext>
              </a:extLst>
            </p:cNvPr>
            <p:cNvSpPr/>
            <p:nvPr/>
          </p:nvSpPr>
          <p:spPr>
            <a:xfrm>
              <a:off x="2748137" y="2284142"/>
              <a:ext cx="65340" cy="655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644F81D3-140B-2525-374B-B9142447B937}"/>
                    </a:ext>
                  </a:extLst>
                </p:cNvPr>
                <p:cNvSpPr txBox="1"/>
                <p:nvPr/>
              </p:nvSpPr>
              <p:spPr>
                <a:xfrm>
                  <a:off x="2897916" y="2254406"/>
                  <a:ext cx="263930" cy="2718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𝑝𝑟𝑒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644F81D3-140B-2525-374B-B9142447B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916" y="2254406"/>
                  <a:ext cx="263930" cy="271823"/>
                </a:xfrm>
                <a:prstGeom prst="rect">
                  <a:avLst/>
                </a:prstGeom>
                <a:blipFill>
                  <a:blip r:embed="rId37"/>
                  <a:stretch>
                    <a:fillRect r="-16418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7778790"/>
      </p:ext>
    </p:extLst>
  </p:cSld>
  <p:clrMapOvr>
    <a:masterClrMapping/>
  </p:clrMapOvr>
</p:sld>
</file>

<file path=ppt/theme/theme1.xml><?xml version="1.0" encoding="utf-8"?>
<a:theme xmlns:a="http://schemas.openxmlformats.org/drawingml/2006/main" name="giga2022new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ga2022new" id="{4EA42CF1-3AF9-4777-B01D-3DF10B9AC3F5}" vid="{3E3E44B7-4424-4174-9583-FCAE55487825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giga2022new</Template>
  <TotalTime>308</TotalTime>
  <Words>2428</Words>
  <Application>Microsoft Office PowerPoint</Application>
  <PresentationFormat>宽屏</PresentationFormat>
  <Paragraphs>734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微软雅黑</vt:lpstr>
      <vt:lpstr>微软雅黑 Light</vt:lpstr>
      <vt:lpstr>Arial</vt:lpstr>
      <vt:lpstr>Cambria Math</vt:lpstr>
      <vt:lpstr>Times New Roman</vt:lpstr>
      <vt:lpstr>Wingdings</vt:lpstr>
      <vt:lpstr>giga2022new</vt:lpstr>
      <vt:lpstr>鸿芯PPT封面结尾页母版​​</vt:lpstr>
      <vt:lpstr>PowerPoint 演示文稿</vt:lpstr>
      <vt:lpstr>ccsd model</vt:lpstr>
      <vt:lpstr>ccsd driver model </vt:lpstr>
      <vt:lpstr>ccsd driver model </vt:lpstr>
      <vt:lpstr>ccsd receiver model </vt:lpstr>
      <vt:lpstr>ccsd flow ——cell delay计算</vt:lpstr>
      <vt:lpstr>ccsd flow ——cell delay计算</vt:lpstr>
      <vt:lpstr>ccsd flow ——cell delay计算</vt:lpstr>
      <vt:lpstr>ccsd flow ——cell delay计算</vt:lpstr>
      <vt:lpstr>PowerPoint 演示文稿</vt:lpstr>
      <vt:lpstr>ccb (channel connected blocks)概述</vt:lpstr>
      <vt:lpstr>ccb (channel connected blocks)概述</vt:lpstr>
      <vt:lpstr>ccb (channel connected blocks)概述</vt:lpstr>
      <vt:lpstr>PowerPoint 演示文稿</vt:lpstr>
      <vt:lpstr>微分方程的近似—欧拉近似</vt:lpstr>
      <vt:lpstr>微分方程的近似—电容等效电路</vt:lpstr>
      <vt:lpstr>稳定性分析</vt:lpstr>
      <vt:lpstr>稳定性分析</vt:lpstr>
      <vt:lpstr>误差分析（收敛性分析）</vt:lpstr>
      <vt:lpstr>PowerPoint 演示文稿</vt:lpstr>
      <vt:lpstr>single stage ccb + lump cap</vt:lpstr>
      <vt:lpstr>single stage ccb + pi model</vt:lpstr>
      <vt:lpstr>2 stage ccb + lump cap</vt:lpstr>
      <vt:lpstr>2 stage ccb + lump cap</vt:lpstr>
      <vt:lpstr>2 stage ccb + pi model</vt:lpstr>
      <vt:lpstr>2 stage ccb + pi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鑫 解</dc:creator>
  <cp:lastModifiedBy>鑫 解</cp:lastModifiedBy>
  <cp:revision>8</cp:revision>
  <dcterms:created xsi:type="dcterms:W3CDTF">2024-07-19T07:20:04Z</dcterms:created>
  <dcterms:modified xsi:type="dcterms:W3CDTF">2024-07-24T09:10:14Z</dcterms:modified>
</cp:coreProperties>
</file>