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63" r:id="rId4"/>
    <p:sldMasterId id="2147483676" r:id="rId5"/>
  </p:sldMasterIdLst>
  <p:sldIdLst>
    <p:sldId id="261" r:id="rId6"/>
    <p:sldId id="258" r:id="rId7"/>
    <p:sldId id="259" r:id="rId8"/>
    <p:sldId id="260" r:id="rId9"/>
    <p:sldId id="262" r:id="rId10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7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面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79D3-45A1-4E60-8829-1AEDA3CFF7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F095-691E-4D59-8D4E-F00E577138B3}" type="slidenum">
              <a:rPr lang="zh-CN" altLang="en-US" smtClean="0"/>
            </a:fld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3"/>
          </p:nvPr>
        </p:nvSpPr>
        <p:spPr>
          <a:xfrm>
            <a:off x="628652" y="6028120"/>
            <a:ext cx="1892359" cy="235951"/>
          </a:xfrm>
          <a:prstGeom prst="rect">
            <a:avLst/>
          </a:prstGeom>
        </p:spPr>
        <p:txBody>
          <a:bodyPr/>
          <a:lstStyle>
            <a:lvl1pPr>
              <a:defRPr sz="62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-比较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2" y="1170775"/>
            <a:ext cx="3886200" cy="47941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170775"/>
            <a:ext cx="3886200" cy="47941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F095-691E-4D59-8D4E-F00E577138B3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557110" y="178070"/>
            <a:ext cx="5228395" cy="47141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竖排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253331"/>
            <a:ext cx="7886700" cy="4351338"/>
          </a:xfrm>
          <a:prstGeom prst="rect">
            <a:avLst/>
          </a:prstGeom>
        </p:spPr>
        <p:txBody>
          <a:bodyPr vert="eaVert"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F095-691E-4D59-8D4E-F00E577138B3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557110" y="178070"/>
            <a:ext cx="5228395" cy="471417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主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80512" cy="68853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8" y="287738"/>
            <a:ext cx="2177553" cy="1095939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ctrTitle" idx="4294967295" hasCustomPrompt="1"/>
          </p:nvPr>
        </p:nvSpPr>
        <p:spPr>
          <a:xfrm>
            <a:off x="107504" y="2647742"/>
            <a:ext cx="6264696" cy="1357322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>
              <a:defRPr/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33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演讲题目</a:t>
            </a:r>
            <a:endParaRPr lang="zh-CN" altLang="en-US" sz="405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幻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07E6-08AF-4E80-8741-EB8A72917F6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46856" y="125760"/>
            <a:ext cx="8229600" cy="7109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 dirty="0"/>
          </a:p>
        </p:txBody>
      </p:sp>
      <p:sp>
        <p:nvSpPr>
          <p:cNvPr id="4" name="矩形 3"/>
          <p:cNvSpPr/>
          <p:nvPr/>
        </p:nvSpPr>
        <p:spPr>
          <a:xfrm>
            <a:off x="342578" y="154732"/>
            <a:ext cx="58863" cy="576064"/>
          </a:xfrm>
          <a:prstGeom prst="rect">
            <a:avLst/>
          </a:prstGeom>
          <a:solidFill>
            <a:srgbClr val="C000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>
          <a:xfrm>
            <a:off x="467544" y="908522"/>
            <a:ext cx="8208912" cy="5256782"/>
          </a:xfrm>
          <a:prstGeom prst="rect">
            <a:avLst/>
          </a:prstGeom>
        </p:spPr>
        <p:txBody>
          <a:bodyPr/>
          <a:lstStyle>
            <a:lvl1pPr marL="257175" indent="-257175">
              <a:buSzPct val="80000"/>
              <a:buFont typeface="Wingdings" panose="05000000000000000000" pitchFamily="2" charset="2"/>
              <a:buChar char="p"/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57530" indent="-214630">
              <a:buFont typeface="Wingdings" panose="05000000000000000000" pitchFamily="2" charset="2"/>
              <a:buChar char="l"/>
              <a:defRPr sz="135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05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9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面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4D6D6-3F29-4D51-A632-93B59FF67995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</a:fld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3"/>
          </p:nvPr>
        </p:nvSpPr>
        <p:spPr>
          <a:xfrm>
            <a:off x="628652" y="6028120"/>
            <a:ext cx="1892359" cy="235951"/>
          </a:xfrm>
          <a:prstGeom prst="rect">
            <a:avLst/>
          </a:prstGeom>
        </p:spPr>
        <p:txBody>
          <a:bodyPr/>
          <a:lstStyle>
            <a:lvl1pPr>
              <a:defRPr sz="62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253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15"/>
            </a:lvl1pPr>
            <a:lvl2pPr marL="193040" indent="0" algn="ctr">
              <a:buNone/>
              <a:defRPr sz="845"/>
            </a:lvl2pPr>
            <a:lvl3pPr marL="386080" indent="0" algn="ctr">
              <a:buNone/>
              <a:defRPr sz="760"/>
            </a:lvl3pPr>
            <a:lvl4pPr marL="578485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565" indent="0" algn="ctr">
              <a:buNone/>
              <a:defRPr sz="675"/>
            </a:lvl6pPr>
            <a:lvl7pPr marL="1157605" indent="0" algn="ctr">
              <a:buNone/>
              <a:defRPr sz="675"/>
            </a:lvl7pPr>
            <a:lvl8pPr marL="1350010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39725"/>
            <a:ext cx="7886700" cy="2852737"/>
          </a:xfrm>
        </p:spPr>
        <p:txBody>
          <a:bodyPr anchor="b"/>
          <a:lstStyle>
            <a:lvl1pPr>
              <a:defRPr sz="253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13556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1pPr>
            <a:lvl2pPr marL="193040" indent="0">
              <a:buNone/>
              <a:defRPr sz="845">
                <a:solidFill>
                  <a:schemeClr val="tx1">
                    <a:tint val="75000"/>
                  </a:schemeClr>
                </a:solidFill>
              </a:defRPr>
            </a:lvl2pPr>
            <a:lvl3pPr marL="386080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48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56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60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01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37852" y="948582"/>
            <a:ext cx="2248078" cy="513740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136309" y="948582"/>
            <a:ext cx="5725681" cy="51374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-含标题竖线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557110" y="178070"/>
            <a:ext cx="5228395" cy="47141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253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15"/>
            </a:lvl1pPr>
            <a:lvl2pPr marL="193040" indent="0" algn="ctr">
              <a:buNone/>
              <a:defRPr sz="845"/>
            </a:lvl2pPr>
            <a:lvl3pPr marL="386080" indent="0" algn="ctr">
              <a:buNone/>
              <a:defRPr sz="760"/>
            </a:lvl3pPr>
            <a:lvl4pPr marL="578485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565" indent="0" algn="ctr">
              <a:buNone/>
              <a:defRPr sz="675"/>
            </a:lvl6pPr>
            <a:lvl7pPr marL="1157605" indent="0" algn="ctr">
              <a:buNone/>
              <a:defRPr sz="675"/>
            </a:lvl7pPr>
            <a:lvl8pPr marL="1350010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F095-691E-4D59-8D4E-F00E577138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7110" y="178070"/>
            <a:ext cx="5228395" cy="471417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8562" y="1265099"/>
            <a:ext cx="7966788" cy="4608224"/>
          </a:xfrm>
          <a:prstGeom prst="rect">
            <a:avLst/>
          </a:prstGeo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 sz="1800"/>
            </a:lvl1pPr>
            <a:lvl2pPr>
              <a:defRPr sz="1500"/>
            </a:lvl2pPr>
            <a:lvl3pPr marL="600075" indent="-214630">
              <a:buFont typeface="Arial" panose="020B0604020202020204" pitchFamily="34" charset="0"/>
              <a:buChar char="•"/>
              <a:defRPr sz="12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-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80"/>
            </a:lvl2pPr>
            <a:lvl3pPr>
              <a:defRPr sz="1015"/>
            </a:lvl3pPr>
            <a:lvl4pPr>
              <a:defRPr sz="845"/>
            </a:lvl4pPr>
            <a:lvl5pPr>
              <a:defRPr sz="845"/>
            </a:lvl5pPr>
            <a:lvl6pPr>
              <a:defRPr sz="845"/>
            </a:lvl6pPr>
            <a:lvl7pPr>
              <a:defRPr sz="845"/>
            </a:lvl7pPr>
            <a:lvl8pPr>
              <a:defRPr sz="845"/>
            </a:lvl8pPr>
            <a:lvl9pPr>
              <a:defRPr sz="8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5"/>
            </a:lvl1pPr>
            <a:lvl2pPr marL="193040" indent="0">
              <a:buNone/>
              <a:defRPr sz="595"/>
            </a:lvl2pPr>
            <a:lvl3pPr marL="386080" indent="0">
              <a:buNone/>
              <a:defRPr sz="505"/>
            </a:lvl3pPr>
            <a:lvl4pPr marL="578485" indent="0">
              <a:buNone/>
              <a:defRPr sz="425"/>
            </a:lvl4pPr>
            <a:lvl5pPr marL="771525" indent="0">
              <a:buNone/>
              <a:defRPr sz="425"/>
            </a:lvl5pPr>
            <a:lvl6pPr marL="964565" indent="0">
              <a:buNone/>
              <a:defRPr sz="425"/>
            </a:lvl6pPr>
            <a:lvl7pPr marL="1157605" indent="0">
              <a:buNone/>
              <a:defRPr sz="425"/>
            </a:lvl7pPr>
            <a:lvl8pPr marL="1350010" indent="0">
              <a:buNone/>
              <a:defRPr sz="425"/>
            </a:lvl8pPr>
            <a:lvl9pPr marL="1543050" indent="0">
              <a:buNone/>
              <a:defRPr sz="42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557110" y="178070"/>
            <a:ext cx="5228395" cy="47141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与图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  <a:lvl2pPr marL="193040" indent="0">
              <a:buNone/>
              <a:defRPr sz="1180"/>
            </a:lvl2pPr>
            <a:lvl3pPr marL="386080" indent="0">
              <a:buNone/>
              <a:defRPr sz="1015"/>
            </a:lvl3pPr>
            <a:lvl4pPr marL="578485" indent="0">
              <a:buNone/>
              <a:defRPr sz="845"/>
            </a:lvl4pPr>
            <a:lvl5pPr marL="771525" indent="0">
              <a:buNone/>
              <a:defRPr sz="845"/>
            </a:lvl5pPr>
            <a:lvl6pPr marL="964565" indent="0">
              <a:buNone/>
              <a:defRPr sz="845"/>
            </a:lvl6pPr>
            <a:lvl7pPr marL="1157605" indent="0">
              <a:buNone/>
              <a:defRPr sz="845"/>
            </a:lvl7pPr>
            <a:lvl8pPr marL="1350010" indent="0">
              <a:buNone/>
              <a:defRPr sz="845"/>
            </a:lvl8pPr>
            <a:lvl9pPr marL="1543050" indent="0">
              <a:buNone/>
              <a:defRPr sz="845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5"/>
            </a:lvl1pPr>
            <a:lvl2pPr marL="193040" indent="0">
              <a:buNone/>
              <a:defRPr sz="595"/>
            </a:lvl2pPr>
            <a:lvl3pPr marL="386080" indent="0">
              <a:buNone/>
              <a:defRPr sz="505"/>
            </a:lvl3pPr>
            <a:lvl4pPr marL="578485" indent="0">
              <a:buNone/>
              <a:defRPr sz="425"/>
            </a:lvl4pPr>
            <a:lvl5pPr marL="771525" indent="0">
              <a:buNone/>
              <a:defRPr sz="425"/>
            </a:lvl5pPr>
            <a:lvl6pPr marL="964565" indent="0">
              <a:buNone/>
              <a:defRPr sz="425"/>
            </a:lvl6pPr>
            <a:lvl7pPr marL="1157605" indent="0">
              <a:buNone/>
              <a:defRPr sz="425"/>
            </a:lvl7pPr>
            <a:lvl8pPr marL="1350010" indent="0">
              <a:buNone/>
              <a:defRPr sz="425"/>
            </a:lvl8pPr>
            <a:lvl9pPr marL="1543050" indent="0">
              <a:buNone/>
              <a:defRPr sz="42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557110" y="178070"/>
            <a:ext cx="5228395" cy="47141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-比较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2" y="1170775"/>
            <a:ext cx="3886200" cy="47941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170775"/>
            <a:ext cx="3886200" cy="47941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557110" y="178070"/>
            <a:ext cx="5228395" cy="47141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竖排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253331"/>
            <a:ext cx="7886700" cy="4351338"/>
          </a:xfrm>
          <a:prstGeom prst="rect">
            <a:avLst/>
          </a:prstGeom>
        </p:spPr>
        <p:txBody>
          <a:bodyPr vert="eaVert"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557110" y="178070"/>
            <a:ext cx="5228395" cy="471417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主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80512" cy="68853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8" y="287738"/>
            <a:ext cx="2177553" cy="1095939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ctrTitle" idx="4294967295" hasCustomPrompt="1"/>
          </p:nvPr>
        </p:nvSpPr>
        <p:spPr>
          <a:xfrm>
            <a:off x="107504" y="2647742"/>
            <a:ext cx="6264696" cy="1357322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>
              <a:defRPr b="1"/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33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演讲题目</a:t>
            </a:r>
            <a:endParaRPr lang="zh-CN" altLang="en-US" sz="405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面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DBED9-893C-4156-8082-D323E2A60A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C624-0F1B-4ABB-85F7-E9E5642386DA}" type="slidenum">
              <a:rPr lang="zh-CN" altLang="en-US" smtClean="0"/>
            </a:fld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3"/>
          </p:nvPr>
        </p:nvSpPr>
        <p:spPr>
          <a:xfrm>
            <a:off x="628652" y="6028120"/>
            <a:ext cx="1892359" cy="235951"/>
          </a:xfrm>
          <a:prstGeom prst="rect">
            <a:avLst/>
          </a:prstGeom>
        </p:spPr>
        <p:txBody>
          <a:bodyPr/>
          <a:lstStyle>
            <a:lvl1pPr>
              <a:defRPr sz="825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C624-0F1B-4ABB-85F7-E9E5642386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39725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13556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C624-0F1B-4ABB-85F7-E9E5642386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C624-0F1B-4ABB-85F7-E9E5642386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39725"/>
            <a:ext cx="7886700" cy="2852737"/>
          </a:xfrm>
        </p:spPr>
        <p:txBody>
          <a:bodyPr anchor="b"/>
          <a:lstStyle>
            <a:lvl1pPr>
              <a:defRPr sz="253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13556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1pPr>
            <a:lvl2pPr marL="193040" indent="0">
              <a:buNone/>
              <a:defRPr sz="845">
                <a:solidFill>
                  <a:schemeClr val="tx1">
                    <a:tint val="75000"/>
                  </a:schemeClr>
                </a:solidFill>
              </a:defRPr>
            </a:lvl2pPr>
            <a:lvl3pPr marL="386080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48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56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60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01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F095-691E-4D59-8D4E-F00E577138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37852" y="948582"/>
            <a:ext cx="2248078" cy="513740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136309" y="948582"/>
            <a:ext cx="5725681" cy="51374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C624-0F1B-4ABB-85F7-E9E5642386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-含标题竖线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C624-0F1B-4ABB-85F7-E9E5642386DA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557110" y="178070"/>
            <a:ext cx="5228395" cy="471417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7110" y="178070"/>
            <a:ext cx="5228395" cy="471417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8562" y="1265099"/>
            <a:ext cx="7966788" cy="4608224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n"/>
              <a:defRPr sz="2400"/>
            </a:lvl1pPr>
            <a:lvl2pPr marL="386080" indent="-128905">
              <a:buFont typeface="Wingdings" panose="05000000000000000000" pitchFamily="2" charset="2"/>
              <a:buChar char="Ø"/>
              <a:defRPr sz="2000"/>
            </a:lvl2pPr>
            <a:lvl3pPr marL="800100" indent="-285750">
              <a:buFont typeface="Wingdings" panose="05000000000000000000" pitchFamily="2" charset="2"/>
              <a:buChar char="l"/>
              <a:defRPr sz="16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C624-0F1B-4ABB-85F7-E9E5642386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-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C624-0F1B-4ABB-85F7-E9E5642386DA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557110" y="178070"/>
            <a:ext cx="5228395" cy="47141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与图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C624-0F1B-4ABB-85F7-E9E5642386DA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557110" y="178070"/>
            <a:ext cx="5228395" cy="47141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-比较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2" y="1170775"/>
            <a:ext cx="3886200" cy="47941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170775"/>
            <a:ext cx="3886200" cy="47941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C624-0F1B-4ABB-85F7-E9E5642386DA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557110" y="178070"/>
            <a:ext cx="5228395" cy="47141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竖排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253331"/>
            <a:ext cx="7886700" cy="4351338"/>
          </a:xfrm>
          <a:prstGeom prst="rect">
            <a:avLst/>
          </a:prstGeom>
        </p:spPr>
        <p:txBody>
          <a:bodyPr vert="eaVert"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C624-0F1B-4ABB-85F7-E9E5642386DA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557110" y="178070"/>
            <a:ext cx="5228395" cy="471417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主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80512" cy="68853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8" y="287738"/>
            <a:ext cx="2177553" cy="1095939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ctrTitle" idx="4294967295" hasCustomPrompt="1"/>
          </p:nvPr>
        </p:nvSpPr>
        <p:spPr>
          <a:xfrm>
            <a:off x="107504" y="2647742"/>
            <a:ext cx="6264696" cy="1357322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>
              <a:defRPr/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44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演讲题目</a:t>
            </a:r>
            <a:endParaRPr lang="zh-CN" altLang="en-US" sz="5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F095-691E-4D59-8D4E-F00E577138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37852" y="948582"/>
            <a:ext cx="2248078" cy="513740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136309" y="948582"/>
            <a:ext cx="5725681" cy="51374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F095-691E-4D59-8D4E-F00E577138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-含标题竖线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F095-691E-4D59-8D4E-F00E577138B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557110" y="178070"/>
            <a:ext cx="5228395" cy="47141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7110" y="178070"/>
            <a:ext cx="5228395" cy="471417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8562" y="1265099"/>
            <a:ext cx="7966788" cy="4608224"/>
          </a:xfrm>
          <a:prstGeom prst="rect">
            <a:avLst/>
          </a:prstGeom>
        </p:spPr>
        <p:txBody>
          <a:bodyPr/>
          <a:lstStyle>
            <a:lvl1pPr marL="257175" indent="-257175">
              <a:buFont typeface="Wingdings" panose="05000000000000000000" pitchFamily="2" charset="2"/>
              <a:buChar char="n"/>
              <a:defRPr sz="1800"/>
            </a:lvl1pPr>
            <a:lvl2pPr marL="289560" indent="-96520">
              <a:buFont typeface="Wingdings" panose="05000000000000000000" pitchFamily="2" charset="2"/>
              <a:buChar char="Ø"/>
              <a:defRPr sz="1500"/>
            </a:lvl2pPr>
            <a:lvl3pPr marL="600075" indent="-214630">
              <a:buFont typeface="Wingdings" panose="05000000000000000000" pitchFamily="2" charset="2"/>
              <a:buChar char="l"/>
              <a:defRPr sz="12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F095-691E-4D59-8D4E-F00E577138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-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80"/>
            </a:lvl2pPr>
            <a:lvl3pPr>
              <a:defRPr sz="1015"/>
            </a:lvl3pPr>
            <a:lvl4pPr>
              <a:defRPr sz="845"/>
            </a:lvl4pPr>
            <a:lvl5pPr>
              <a:defRPr sz="845"/>
            </a:lvl5pPr>
            <a:lvl6pPr>
              <a:defRPr sz="845"/>
            </a:lvl6pPr>
            <a:lvl7pPr>
              <a:defRPr sz="845"/>
            </a:lvl7pPr>
            <a:lvl8pPr>
              <a:defRPr sz="845"/>
            </a:lvl8pPr>
            <a:lvl9pPr>
              <a:defRPr sz="8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5"/>
            </a:lvl1pPr>
            <a:lvl2pPr marL="193040" indent="0">
              <a:buNone/>
              <a:defRPr sz="595"/>
            </a:lvl2pPr>
            <a:lvl3pPr marL="386080" indent="0">
              <a:buNone/>
              <a:defRPr sz="505"/>
            </a:lvl3pPr>
            <a:lvl4pPr marL="578485" indent="0">
              <a:buNone/>
              <a:defRPr sz="425"/>
            </a:lvl4pPr>
            <a:lvl5pPr marL="771525" indent="0">
              <a:buNone/>
              <a:defRPr sz="425"/>
            </a:lvl5pPr>
            <a:lvl6pPr marL="964565" indent="0">
              <a:buNone/>
              <a:defRPr sz="425"/>
            </a:lvl6pPr>
            <a:lvl7pPr marL="1157605" indent="0">
              <a:buNone/>
              <a:defRPr sz="425"/>
            </a:lvl7pPr>
            <a:lvl8pPr marL="1350010" indent="0">
              <a:buNone/>
              <a:defRPr sz="425"/>
            </a:lvl8pPr>
            <a:lvl9pPr marL="1543050" indent="0">
              <a:buNone/>
              <a:defRPr sz="42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F095-691E-4D59-8D4E-F00E577138B3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557110" y="178070"/>
            <a:ext cx="5228395" cy="47141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与图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  <a:lvl2pPr marL="193040" indent="0">
              <a:buNone/>
              <a:defRPr sz="1180"/>
            </a:lvl2pPr>
            <a:lvl3pPr marL="386080" indent="0">
              <a:buNone/>
              <a:defRPr sz="1015"/>
            </a:lvl3pPr>
            <a:lvl4pPr marL="578485" indent="0">
              <a:buNone/>
              <a:defRPr sz="845"/>
            </a:lvl4pPr>
            <a:lvl5pPr marL="771525" indent="0">
              <a:buNone/>
              <a:defRPr sz="845"/>
            </a:lvl5pPr>
            <a:lvl6pPr marL="964565" indent="0">
              <a:buNone/>
              <a:defRPr sz="845"/>
            </a:lvl6pPr>
            <a:lvl7pPr marL="1157605" indent="0">
              <a:buNone/>
              <a:defRPr sz="845"/>
            </a:lvl7pPr>
            <a:lvl8pPr marL="1350010" indent="0">
              <a:buNone/>
              <a:defRPr sz="845"/>
            </a:lvl8pPr>
            <a:lvl9pPr marL="1543050" indent="0">
              <a:buNone/>
              <a:defRPr sz="845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5"/>
            </a:lvl1pPr>
            <a:lvl2pPr marL="193040" indent="0">
              <a:buNone/>
              <a:defRPr sz="595"/>
            </a:lvl2pPr>
            <a:lvl3pPr marL="386080" indent="0">
              <a:buNone/>
              <a:defRPr sz="505"/>
            </a:lvl3pPr>
            <a:lvl4pPr marL="578485" indent="0">
              <a:buNone/>
              <a:defRPr sz="425"/>
            </a:lvl4pPr>
            <a:lvl5pPr marL="771525" indent="0">
              <a:buNone/>
              <a:defRPr sz="425"/>
            </a:lvl5pPr>
            <a:lvl6pPr marL="964565" indent="0">
              <a:buNone/>
              <a:defRPr sz="425"/>
            </a:lvl6pPr>
            <a:lvl7pPr marL="1157605" indent="0">
              <a:buNone/>
              <a:defRPr sz="425"/>
            </a:lvl7pPr>
            <a:lvl8pPr marL="1350010" indent="0">
              <a:buNone/>
              <a:defRPr sz="425"/>
            </a:lvl8pPr>
            <a:lvl9pPr marL="1543050" indent="0">
              <a:buNone/>
              <a:defRPr sz="42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F095-691E-4D59-8D4E-F00E577138B3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557110" y="178070"/>
            <a:ext cx="5228395" cy="47141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5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4" Type="http://schemas.openxmlformats.org/officeDocument/2006/relationships/theme" Target="../theme/theme3.xml"/><Relationship Id="rId13" Type="http://schemas.openxmlformats.org/officeDocument/2006/relationships/image" Target="../media/image5.png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4" Type="http://schemas.openxmlformats.org/officeDocument/2006/relationships/theme" Target="../theme/theme4.xml"/><Relationship Id="rId13" Type="http://schemas.openxmlformats.org/officeDocument/2006/relationships/image" Target="../media/image5.png"/><Relationship Id="rId12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1" y="1991174"/>
            <a:ext cx="5379044" cy="3606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F79D3-45A1-4E60-8829-1AEDA3CFF7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0F095-691E-4D59-8D4E-F00E577138B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386080" rtl="0" eaLnBrk="1" latinLnBrk="0" hangingPunct="1">
        <a:lnSpc>
          <a:spcPct val="90000"/>
        </a:lnSpc>
        <a:spcBef>
          <a:spcPct val="0"/>
        </a:spcBef>
        <a:buNone/>
        <a:defRPr sz="1855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8608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None/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289560" indent="-96520" algn="l" defTabSz="386080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386080" indent="0" algn="l" defTabSz="386080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None/>
        <a:defRPr sz="845" kern="1200">
          <a:solidFill>
            <a:schemeClr val="tx1"/>
          </a:solidFill>
          <a:latin typeface="+mn-lt"/>
          <a:ea typeface="+mn-ea"/>
          <a:cs typeface="+mn-cs"/>
        </a:defRPr>
      </a:lvl3pPr>
      <a:lvl4pPr marL="675640" indent="-96520" algn="l" defTabSz="386080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8045" indent="-96520" algn="l" defTabSz="386080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1085" indent="-96520" algn="l" defTabSz="386080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4125" indent="-96520" algn="l" defTabSz="386080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7165" indent="-96520" algn="l" defTabSz="386080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570" indent="-96520" algn="l" defTabSz="386080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386080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3040" algn="l" defTabSz="386080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6080" algn="l" defTabSz="386080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485" algn="l" defTabSz="386080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6080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565" algn="l" defTabSz="386080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605" algn="l" defTabSz="386080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010" algn="l" defTabSz="386080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6080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  <a:latin typeface="Cambria" panose="02040503050406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E07E6-08AF-4E80-8741-EB8A72917F67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mbria" panose="02040503050406030204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mbria" panose="02040503050406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257175" indent="-257175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 panose="05020102010507070707"/>
        <a:buChar char="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 panose="05020102010507070707"/>
        <a:buChar char="³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 panose="05020102010507070707"/>
        <a:buChar char="®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 panose="05020102010507070707"/>
        <a:buChar char="¯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latinLnBrk="0" hangingPunct="1">
        <a:spcBef>
          <a:spcPct val="20000"/>
        </a:spcBef>
        <a:buClr>
          <a:schemeClr val="accent6"/>
        </a:buClr>
        <a:buFont typeface="Wingdings 2" panose="05020102010507070707"/>
        <a:buChar char="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rtl="0" eaLnBrk="1" latinLnBrk="0" hangingPunct="1">
        <a:spcBef>
          <a:spcPct val="20000"/>
        </a:spcBef>
        <a:buFont typeface="Arial" panose="020B0604020202020204"/>
        <a:buChar char="•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rtl="0" eaLnBrk="1" latinLnBrk="0" hangingPunct="1">
        <a:spcBef>
          <a:spcPct val="20000"/>
        </a:spcBef>
        <a:buFont typeface="Arial" panose="020B0604020202020204"/>
        <a:buChar char="•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rtl="0" eaLnBrk="1" latinLnBrk="0" hangingPunct="1">
        <a:spcBef>
          <a:spcPct val="20000"/>
        </a:spcBef>
        <a:buFont typeface="Arial" panose="020B0604020202020204"/>
        <a:buChar char="•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rtl="0" eaLnBrk="1" latinLnBrk="0" hangingPunct="1">
        <a:spcBef>
          <a:spcPct val="20000"/>
        </a:spcBef>
        <a:buFont typeface="Arial" panose="020B0604020202020204"/>
        <a:buChar char="•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1" y="1991174"/>
            <a:ext cx="5379044" cy="3606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D097F-E4C2-48EF-8ED9-ABE3CCB13118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87E44-BD4F-4E2F-B5D1-DCF04810A4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sldNum="0" hdr="0" ftr="0"/>
  <p:txStyles>
    <p:titleStyle>
      <a:lvl1pPr algn="l" defTabSz="386080" rtl="0" eaLnBrk="1" latinLnBrk="0" hangingPunct="1">
        <a:lnSpc>
          <a:spcPct val="90000"/>
        </a:lnSpc>
        <a:spcBef>
          <a:spcPct val="0"/>
        </a:spcBef>
        <a:buNone/>
        <a:defRPr sz="1855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8608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None/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289560" indent="-96520" algn="l" defTabSz="386080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386080" indent="0" algn="l" defTabSz="386080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None/>
        <a:defRPr sz="845" kern="1200">
          <a:solidFill>
            <a:schemeClr val="tx1"/>
          </a:solidFill>
          <a:latin typeface="+mn-lt"/>
          <a:ea typeface="+mn-ea"/>
          <a:cs typeface="+mn-cs"/>
        </a:defRPr>
      </a:lvl3pPr>
      <a:lvl4pPr marL="675640" indent="-96520" algn="l" defTabSz="386080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8045" indent="-96520" algn="l" defTabSz="386080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1085" indent="-96520" algn="l" defTabSz="386080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4125" indent="-96520" algn="l" defTabSz="386080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7165" indent="-96520" algn="l" defTabSz="386080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570" indent="-96520" algn="l" defTabSz="386080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386080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3040" algn="l" defTabSz="386080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6080" algn="l" defTabSz="386080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485" algn="l" defTabSz="386080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6080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565" algn="l" defTabSz="386080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605" algn="l" defTabSz="386080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010" algn="l" defTabSz="386080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6080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1" y="1991174"/>
            <a:ext cx="5379044" cy="3606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DBED9-893C-4156-8082-D323E2A60A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1C624-0F1B-4ABB-85F7-E9E5642386D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143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None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2800" dirty="0"/>
              <a:t>Discussion for illegal input interception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 err="1"/>
              <a:t>xin</a:t>
            </a:r>
            <a:r>
              <a:rPr lang="en-US" altLang="zh-CN" dirty="0"/>
              <a:t> </a:t>
            </a:r>
            <a:r>
              <a:rPr lang="en-US" altLang="zh-CN" dirty="0" err="1"/>
              <a:t>xie</a:t>
            </a:r>
            <a:br>
              <a:rPr lang="en-US" altLang="zh-CN" dirty="0"/>
            </a:br>
            <a:r>
              <a:rPr lang="en-US" altLang="zh-CN" dirty="0"/>
              <a:t>2020/11/3</a:t>
            </a:r>
            <a:endParaRPr lang="zh-CN" altLang="en-US" dirty="0"/>
          </a:p>
        </p:txBody>
      </p:sp>
      <p:sp>
        <p:nvSpPr>
          <p:cNvPr id="8" name="标题 1"/>
          <p:cNvSpPr>
            <a:spLocks noGrp="1"/>
          </p:cNvSpPr>
          <p:nvPr/>
        </p:nvSpPr>
        <p:spPr>
          <a:xfrm>
            <a:off x="628651" y="1987364"/>
            <a:ext cx="5379044" cy="3606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3860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55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/>
              <a:t>Discussion for illegal input interception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 err="1"/>
              <a:t>xin</a:t>
            </a:r>
            <a:r>
              <a:rPr lang="en-US" altLang="zh-CN" dirty="0"/>
              <a:t> </a:t>
            </a:r>
            <a:r>
              <a:rPr lang="en-US" altLang="zh-CN" dirty="0" err="1"/>
              <a:t>xie</a:t>
            </a:r>
            <a:br>
              <a:rPr lang="en-US" altLang="zh-CN" dirty="0"/>
            </a:br>
            <a:r>
              <a:rPr lang="en-US" altLang="zh-CN" dirty="0"/>
              <a:t>2020/11/3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85706" y="1411070"/>
            <a:ext cx="3952604" cy="4323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100" b="1" dirty="0"/>
              <a:t>Run command with wrong pin name:</a:t>
            </a:r>
            <a:endParaRPr lang="en-US" altLang="zh-CN" sz="1100" b="1" dirty="0"/>
          </a:p>
          <a:p>
            <a:r>
              <a:rPr lang="en-US" altLang="zh-CN" sz="1100" dirty="0"/>
              <a:t>*_</a:t>
            </a:r>
            <a:r>
              <a:rPr lang="en-US" altLang="zh-CN" sz="1100" dirty="0" err="1"/>
              <a:t>to_obj</a:t>
            </a:r>
            <a:r>
              <a:rPr lang="en-US" altLang="zh-CN" sz="1100" dirty="0"/>
              <a:t>= {</a:t>
            </a:r>
            <a:endParaRPr lang="en-US" altLang="zh-CN" sz="1100" dirty="0"/>
          </a:p>
          <a:p>
            <a:r>
              <a:rPr lang="en-US" altLang="zh-CN" sz="1100" dirty="0"/>
              <a:t>static </a:t>
            </a:r>
            <a:r>
              <a:rPr lang="en-US" altLang="zh-CN" sz="1100" dirty="0" err="1"/>
              <a:t>NoGetNameCB</a:t>
            </a:r>
            <a:r>
              <a:rPr lang="en-US" altLang="zh-CN" sz="1100" dirty="0"/>
              <a:t> = 0x0, </a:t>
            </a:r>
            <a:endParaRPr lang="en-US" altLang="zh-CN" sz="1100" dirty="0"/>
          </a:p>
          <a:p>
            <a:r>
              <a:rPr lang="en-US" altLang="zh-CN" sz="1100" dirty="0"/>
              <a:t>static </a:t>
            </a:r>
            <a:r>
              <a:rPr lang="en-US" altLang="zh-CN" sz="1100" dirty="0" err="1"/>
              <a:t>NoGetBBoxCB</a:t>
            </a:r>
            <a:r>
              <a:rPr lang="en-US" altLang="zh-CN" sz="1100" dirty="0"/>
              <a:t> = 0x0, </a:t>
            </a:r>
            <a:endParaRPr lang="en-US" altLang="zh-CN" sz="1100" dirty="0"/>
          </a:p>
          <a:p>
            <a:r>
              <a:rPr lang="en-US" altLang="zh-CN" sz="1100" dirty="0"/>
              <a:t>static </a:t>
            </a:r>
            <a:r>
              <a:rPr lang="en-US" altLang="zh-CN" sz="1100" dirty="0" err="1"/>
              <a:t>NoDeleteCB</a:t>
            </a:r>
            <a:r>
              <a:rPr lang="en-US" altLang="zh-CN" sz="1100" dirty="0"/>
              <a:t> = 0x0, </a:t>
            </a:r>
            <a:endParaRPr lang="en-US" altLang="zh-CN" sz="1100" dirty="0"/>
          </a:p>
          <a:p>
            <a:r>
              <a:rPr lang="en-US" altLang="zh-CN" sz="1100" dirty="0"/>
              <a:t>static </a:t>
            </a:r>
            <a:r>
              <a:rPr lang="en-US" altLang="zh-CN" sz="1100" dirty="0" err="1"/>
              <a:t>NoUndelCB</a:t>
            </a:r>
            <a:r>
              <a:rPr lang="en-US" altLang="zh-CN" sz="1100" dirty="0"/>
              <a:t> = 0x0, </a:t>
            </a:r>
            <a:endParaRPr lang="en-US" altLang="zh-CN" sz="1100" dirty="0"/>
          </a:p>
          <a:p>
            <a:r>
              <a:rPr lang="en-US" altLang="zh-CN" sz="1100" dirty="0"/>
              <a:t>static _</a:t>
            </a:r>
            <a:r>
              <a:rPr lang="en-US" altLang="zh-CN" sz="1100" dirty="0" err="1"/>
              <a:t>hierStrPool</a:t>
            </a:r>
            <a:r>
              <a:rPr lang="en-US" altLang="zh-CN" sz="1100" dirty="0"/>
              <a:t> = {0x3e6723f0,  0x0 &lt;repeats 47 times&gt;}, </a:t>
            </a:r>
            <a:endParaRPr lang="en-US" altLang="zh-CN" sz="1100" dirty="0"/>
          </a:p>
          <a:p>
            <a:r>
              <a:rPr lang="en-US" altLang="zh-CN" sz="1100" dirty="0"/>
              <a:t>static _</a:t>
            </a:r>
            <a:r>
              <a:rPr lang="en-US" altLang="zh-CN" sz="1100" dirty="0" err="1"/>
              <a:t>inMirrorEco</a:t>
            </a:r>
            <a:r>
              <a:rPr lang="en-US" altLang="zh-CN" sz="1100" dirty="0"/>
              <a:t> = {false &lt;repeats 48 times&gt;}, </a:t>
            </a:r>
            <a:endParaRPr lang="en-US" altLang="zh-CN" sz="1100" dirty="0"/>
          </a:p>
          <a:p>
            <a:r>
              <a:rPr lang="en-US" altLang="zh-CN" sz="1100" dirty="0"/>
              <a:t>static _</a:t>
            </a:r>
            <a:r>
              <a:rPr lang="en-US" altLang="zh-CN" sz="1100" dirty="0" err="1"/>
              <a:t>inSyncEco</a:t>
            </a:r>
            <a:r>
              <a:rPr lang="en-US" altLang="zh-CN" sz="1100" dirty="0"/>
              <a:t> = false, </a:t>
            </a:r>
            <a:endParaRPr lang="en-US" altLang="zh-CN" sz="1100" dirty="0"/>
          </a:p>
          <a:p>
            <a:r>
              <a:rPr lang="en-US" altLang="zh-CN" sz="1100" dirty="0"/>
              <a:t>_id = 3344384, </a:t>
            </a:r>
            <a:endParaRPr lang="en-US" altLang="zh-CN" sz="1100" dirty="0"/>
          </a:p>
          <a:p>
            <a:r>
              <a:rPr lang="en-US" altLang="zh-CN" sz="1100" dirty="0"/>
              <a:t>_dbFlags0 = 0 '\000’, </a:t>
            </a:r>
            <a:endParaRPr lang="en-US" altLang="zh-CN" sz="1100" dirty="0"/>
          </a:p>
          <a:p>
            <a:r>
              <a:rPr lang="en-US" altLang="zh-CN" sz="1100" dirty="0"/>
              <a:t>_dbFlags1 = 0 '\000', </a:t>
            </a:r>
            <a:endParaRPr lang="en-US" altLang="zh-CN" sz="1100" dirty="0"/>
          </a:p>
          <a:p>
            <a:r>
              <a:rPr lang="en-US" altLang="zh-CN" sz="1100" dirty="0"/>
              <a:t>_dbFlags2 = 0 '\000’, </a:t>
            </a:r>
            <a:endParaRPr lang="en-US" altLang="zh-CN" sz="1100" dirty="0"/>
          </a:p>
          <a:p>
            <a:r>
              <a:rPr lang="en-US" altLang="zh-CN" sz="1100" dirty="0"/>
              <a:t>_dbFlags3 = 0 '\000’}, </a:t>
            </a:r>
            <a:endParaRPr lang="en-US" altLang="zh-CN" sz="1100" dirty="0"/>
          </a:p>
          <a:p>
            <a:r>
              <a:rPr lang="en-US" altLang="zh-CN" sz="1100" dirty="0"/>
              <a:t>_flags = {	_type = 0, 		_</a:t>
            </a:r>
            <a:r>
              <a:rPr lang="en-US" altLang="zh-CN" sz="1100" dirty="0" err="1"/>
              <a:t>userType</a:t>
            </a:r>
            <a:r>
              <a:rPr lang="en-US" altLang="zh-CN" sz="1100" dirty="0"/>
              <a:t> = 0, </a:t>
            </a:r>
            <a:endParaRPr lang="en-US" altLang="zh-CN" sz="1100" dirty="0"/>
          </a:p>
          <a:p>
            <a:r>
              <a:rPr lang="en-US" altLang="zh-CN" sz="1100" dirty="0"/>
              <a:t>	_</a:t>
            </a:r>
            <a:r>
              <a:rPr lang="en-US" altLang="zh-CN" sz="1100" dirty="0" err="1"/>
              <a:t>isNullGroup</a:t>
            </a:r>
            <a:r>
              <a:rPr lang="en-US" altLang="zh-CN" sz="1100" dirty="0"/>
              <a:t> = 0, 	_</a:t>
            </a:r>
            <a:r>
              <a:rPr lang="en-US" altLang="zh-CN" sz="1100" dirty="0" err="1"/>
              <a:t>isLocked</a:t>
            </a:r>
            <a:r>
              <a:rPr lang="en-US" altLang="zh-CN" sz="1100" dirty="0"/>
              <a:t> = 0, </a:t>
            </a:r>
            <a:endParaRPr lang="en-US" altLang="zh-CN" sz="1100" dirty="0"/>
          </a:p>
          <a:p>
            <a:r>
              <a:rPr lang="en-US" altLang="zh-CN" sz="1100" dirty="0"/>
              <a:t>	_</a:t>
            </a:r>
            <a:r>
              <a:rPr lang="en-US" altLang="zh-CN" sz="1100" dirty="0" err="1"/>
              <a:t>isDbId</a:t>
            </a:r>
            <a:r>
              <a:rPr lang="en-US" altLang="zh-CN" sz="1100" dirty="0"/>
              <a:t> = 0, 		_</a:t>
            </a:r>
            <a:r>
              <a:rPr lang="en-US" altLang="zh-CN" sz="1100" dirty="0" err="1"/>
              <a:t>frDiffProj</a:t>
            </a:r>
            <a:r>
              <a:rPr lang="en-US" altLang="zh-CN" sz="1100" dirty="0"/>
              <a:t> = 0, </a:t>
            </a:r>
            <a:endParaRPr lang="en-US" altLang="zh-CN" sz="1100" dirty="0"/>
          </a:p>
          <a:p>
            <a:r>
              <a:rPr lang="en-US" altLang="zh-CN" sz="1100" dirty="0"/>
              <a:t>	_</a:t>
            </a:r>
            <a:r>
              <a:rPr lang="en-US" altLang="zh-CN" sz="1100" dirty="0" err="1"/>
              <a:t>noUse</a:t>
            </a:r>
            <a:r>
              <a:rPr lang="en-US" altLang="zh-CN" sz="1100" dirty="0"/>
              <a:t> = 0}, </a:t>
            </a:r>
            <a:endParaRPr lang="en-US" altLang="zh-CN" sz="1100" dirty="0"/>
          </a:p>
          <a:p>
            <a:r>
              <a:rPr lang="en-US" altLang="zh-CN" sz="1100" dirty="0"/>
              <a:t>_project = 0x7ffff3985050, </a:t>
            </a:r>
            <a:endParaRPr lang="en-US" altLang="zh-CN" sz="1100" dirty="0"/>
          </a:p>
          <a:p>
            <a:r>
              <a:rPr lang="en-US" altLang="zh-CN" sz="1100" dirty="0"/>
              <a:t>_next = 0x1949a918, </a:t>
            </a:r>
            <a:endParaRPr lang="en-US" altLang="zh-CN" sz="1100" dirty="0"/>
          </a:p>
          <a:p>
            <a:r>
              <a:rPr lang="en-US" altLang="zh-CN" sz="1100" dirty="0"/>
              <a:t>_</a:t>
            </a:r>
            <a:r>
              <a:rPr lang="en-US" altLang="zh-CN" sz="1100" dirty="0" err="1"/>
              <a:t>prev</a:t>
            </a:r>
            <a:r>
              <a:rPr lang="en-US" altLang="zh-CN" sz="1100" dirty="0"/>
              <a:t> = 0x0, </a:t>
            </a:r>
            <a:endParaRPr lang="en-US" altLang="zh-CN" sz="1100" dirty="0"/>
          </a:p>
          <a:p>
            <a:r>
              <a:rPr lang="en-US" altLang="zh-CN" sz="1100" dirty="0"/>
              <a:t>_</a:t>
            </a:r>
            <a:r>
              <a:rPr lang="en-US" altLang="zh-CN" sz="1100" dirty="0" err="1"/>
              <a:t>objList</a:t>
            </a:r>
            <a:r>
              <a:rPr lang="en-US" altLang="zh-CN" sz="1100" dirty="0"/>
              <a:t> = 0x3b6435d0, </a:t>
            </a:r>
            <a:endParaRPr lang="en-US" altLang="zh-CN" sz="1100" dirty="0"/>
          </a:p>
          <a:p>
            <a:r>
              <a:rPr lang="en-US" altLang="zh-CN" sz="1100" dirty="0"/>
              <a:t>_</a:t>
            </a:r>
            <a:r>
              <a:rPr lang="en-US" altLang="zh-CN" sz="1100" dirty="0" err="1"/>
              <a:t>tclObj</a:t>
            </a:r>
            <a:r>
              <a:rPr lang="en-US" altLang="zh-CN" sz="1100" dirty="0"/>
              <a:t> = 0x0, </a:t>
            </a:r>
            <a:endParaRPr lang="en-US" altLang="zh-CN" sz="1100" dirty="0"/>
          </a:p>
          <a:p>
            <a:r>
              <a:rPr lang="en-US" altLang="zh-CN" sz="1100" dirty="0"/>
              <a:t>_</a:t>
            </a:r>
            <a:r>
              <a:rPr lang="en-US" altLang="zh-CN" sz="1100" dirty="0" err="1"/>
              <a:t>tclStr</a:t>
            </a:r>
            <a:r>
              <a:rPr lang="en-US" altLang="zh-CN" sz="1100" dirty="0"/>
              <a:t> = 0x0, </a:t>
            </a:r>
            <a:endParaRPr lang="en-US" altLang="zh-CN" sz="1100" dirty="0"/>
          </a:p>
          <a:p>
            <a:r>
              <a:rPr lang="en-US" altLang="zh-CN" sz="1100" dirty="0"/>
              <a:t>_</a:t>
            </a:r>
            <a:r>
              <a:rPr lang="en-US" altLang="zh-CN" sz="1100" dirty="0" err="1"/>
              <a:t>objSet</a:t>
            </a:r>
            <a:r>
              <a:rPr lang="en-US" altLang="zh-CN" sz="1100" dirty="0"/>
              <a:t> = 0x0}</a:t>
            </a:r>
            <a:endParaRPr lang="zh-CN" altLang="en-US" sz="11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Report_ta_crpr</a:t>
            </a:r>
            <a:r>
              <a:rPr lang="en-US" altLang="zh-CN" dirty="0"/>
              <a:t> issue:  wrong pin will crash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sz="1400" b="1" dirty="0"/>
              <a:t>When not</a:t>
            </a:r>
            <a:r>
              <a:rPr lang="zh-CN" altLang="en-US" sz="1400" b="1" dirty="0"/>
              <a:t> </a:t>
            </a:r>
            <a:r>
              <a:rPr lang="en-US" altLang="zh-CN" sz="1400" b="1" dirty="0"/>
              <a:t>give</a:t>
            </a:r>
            <a:r>
              <a:rPr lang="zh-CN" altLang="en-US" sz="1400" b="1" dirty="0"/>
              <a:t> </a:t>
            </a:r>
            <a:r>
              <a:rPr lang="en-US" altLang="zh-CN" sz="1400" b="1" dirty="0"/>
              <a:t>pin/port:</a:t>
            </a:r>
            <a:endParaRPr lang="en-US" altLang="zh-CN" sz="1400" b="1" dirty="0"/>
          </a:p>
          <a:p>
            <a:pPr lvl="1">
              <a:lnSpc>
                <a:spcPct val="100000"/>
              </a:lnSpc>
            </a:pPr>
            <a:r>
              <a:rPr lang="en-US" altLang="zh-CN" sz="1200" dirty="0"/>
              <a:t>Current QHH</a:t>
            </a:r>
            <a:r>
              <a:rPr lang="zh-CN" altLang="en-US" sz="1200" dirty="0"/>
              <a:t> </a:t>
            </a:r>
            <a:r>
              <a:rPr lang="en-US" altLang="zh-CN" sz="1200" dirty="0"/>
              <a:t>will push a ERROR: </a:t>
            </a:r>
            <a:r>
              <a:rPr lang="en-US" altLang="zh-CN" sz="1200" dirty="0" err="1"/>
              <a:t>MissArgVal</a:t>
            </a:r>
            <a:r>
              <a:rPr lang="en-US" altLang="zh-CN" sz="1200" dirty="0"/>
              <a:t>, and stop running</a:t>
            </a:r>
            <a:endParaRPr lang="en-US" altLang="zh-CN" sz="1200" dirty="0"/>
          </a:p>
          <a:p>
            <a:pPr lvl="1">
              <a:lnSpc>
                <a:spcPct val="100000"/>
              </a:lnSpc>
            </a:pPr>
            <a:r>
              <a:rPr lang="en-US" altLang="zh-CN" sz="1200" b="1" dirty="0">
                <a:solidFill>
                  <a:srgbClr val="0070C0"/>
                </a:solidFill>
              </a:rPr>
              <a:t>No need to intercept it</a:t>
            </a:r>
            <a:r>
              <a:rPr lang="zh-CN" altLang="en-US" sz="1200" dirty="0"/>
              <a:t>；</a:t>
            </a:r>
            <a:endParaRPr lang="en-US" altLang="zh-CN" sz="1200" dirty="0"/>
          </a:p>
          <a:p>
            <a:pPr lvl="1">
              <a:lnSpc>
                <a:spcPct val="100000"/>
              </a:lnSpc>
            </a:pPr>
            <a:r>
              <a:rPr lang="en-US" altLang="zh-CN" sz="1200" dirty="0"/>
              <a:t>In some old versions,</a:t>
            </a:r>
            <a:r>
              <a:rPr lang="zh-CN" altLang="en-US" sz="1200" dirty="0"/>
              <a:t> </a:t>
            </a:r>
            <a:r>
              <a:rPr lang="en-US" altLang="zh-CN" sz="1200" dirty="0"/>
              <a:t>program will keep running. Use “</a:t>
            </a:r>
            <a:r>
              <a:rPr lang="en-US" altLang="zh-CN" sz="1200" b="1" dirty="0">
                <a:solidFill>
                  <a:srgbClr val="0070C0"/>
                </a:solidFill>
              </a:rPr>
              <a:t>!_</a:t>
            </a:r>
            <a:r>
              <a:rPr lang="en-US" altLang="zh-CN" sz="1200" b="1" dirty="0" err="1">
                <a:solidFill>
                  <a:srgbClr val="0070C0"/>
                </a:solidFill>
              </a:rPr>
              <a:t>to_obj</a:t>
            </a:r>
            <a:r>
              <a:rPr lang="en-US" altLang="zh-CN" sz="1200" dirty="0">
                <a:solidFill>
                  <a:schemeClr val="tx1"/>
                </a:solidFill>
              </a:rPr>
              <a:t>” to intercept it.</a:t>
            </a:r>
            <a:endParaRPr lang="en-US" altLang="zh-CN" sz="12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zh-CN" sz="1400" b="1" dirty="0"/>
              <a:t>When give wrong Pin/Port</a:t>
            </a:r>
            <a:r>
              <a:rPr lang="zh-CN" altLang="en-US" sz="1400" b="1" dirty="0"/>
              <a:t>：</a:t>
            </a:r>
            <a:endParaRPr lang="en-US" altLang="zh-CN" sz="1400" b="1" dirty="0"/>
          </a:p>
          <a:p>
            <a:pPr lvl="1">
              <a:lnSpc>
                <a:spcPct val="100000"/>
              </a:lnSpc>
            </a:pPr>
            <a:r>
              <a:rPr lang="en-US" altLang="zh-CN" sz="1200" dirty="0"/>
              <a:t>Current QHH</a:t>
            </a:r>
            <a:r>
              <a:rPr lang="zh-CN" altLang="en-US" sz="1200" dirty="0"/>
              <a:t> </a:t>
            </a:r>
            <a:r>
              <a:rPr lang="en-US" altLang="zh-CN" sz="1200" dirty="0"/>
              <a:t>will push a </a:t>
            </a:r>
            <a:r>
              <a:rPr lang="en-US" altLang="zh-CN" sz="1200" dirty="0" err="1"/>
              <a:t>WARNING:EmptyColl</a:t>
            </a:r>
            <a:r>
              <a:rPr lang="en-US" altLang="zh-CN" sz="1200" dirty="0"/>
              <a:t>, and keep running</a:t>
            </a:r>
            <a:endParaRPr lang="en-US" altLang="zh-CN" sz="1400" b="1" dirty="0"/>
          </a:p>
          <a:p>
            <a:pPr lvl="1">
              <a:lnSpc>
                <a:spcPct val="100000"/>
              </a:lnSpc>
            </a:pPr>
            <a:r>
              <a:rPr lang="en-US" altLang="zh-CN" sz="1200" dirty="0"/>
              <a:t>Need use “</a:t>
            </a:r>
            <a:r>
              <a:rPr lang="en-US" altLang="zh-CN" sz="1200" b="1" dirty="0">
                <a:solidFill>
                  <a:srgbClr val="0070C0"/>
                </a:solidFill>
              </a:rPr>
              <a:t>_</a:t>
            </a:r>
            <a:r>
              <a:rPr lang="en-US" altLang="zh-CN" sz="1200" b="1" dirty="0" err="1">
                <a:solidFill>
                  <a:srgbClr val="0070C0"/>
                </a:solidFill>
              </a:rPr>
              <a:t>to_obj</a:t>
            </a:r>
            <a:r>
              <a:rPr lang="en-US" altLang="zh-CN" sz="1200" b="1" dirty="0">
                <a:solidFill>
                  <a:srgbClr val="0070C0"/>
                </a:solidFill>
              </a:rPr>
              <a:t>-&gt;</a:t>
            </a:r>
            <a:r>
              <a:rPr lang="en-US" altLang="zh-CN" sz="1200" b="1" dirty="0" err="1">
                <a:solidFill>
                  <a:srgbClr val="0070C0"/>
                </a:solidFill>
              </a:rPr>
              <a:t>GetObjCount</a:t>
            </a:r>
            <a:r>
              <a:rPr lang="en-US" altLang="zh-CN" sz="1200" b="1" dirty="0">
                <a:solidFill>
                  <a:srgbClr val="0070C0"/>
                </a:solidFill>
              </a:rPr>
              <a:t>() == 0</a:t>
            </a:r>
            <a:r>
              <a:rPr lang="en-US" altLang="zh-CN" sz="1200" dirty="0">
                <a:solidFill>
                  <a:schemeClr val="tx1"/>
                </a:solidFill>
              </a:rPr>
              <a:t>”</a:t>
            </a:r>
            <a:r>
              <a:rPr lang="en-US" altLang="zh-CN" sz="1200" b="1" dirty="0">
                <a:solidFill>
                  <a:srgbClr val="0070C0"/>
                </a:solidFill>
              </a:rPr>
              <a:t> </a:t>
            </a:r>
            <a:r>
              <a:rPr lang="en-US" altLang="zh-CN" sz="1200" dirty="0"/>
              <a:t>to intercept it</a:t>
            </a:r>
            <a:endParaRPr lang="en-US" altLang="zh-CN" sz="1200" dirty="0"/>
          </a:p>
          <a:p>
            <a:pPr>
              <a:lnSpc>
                <a:spcPct val="100000"/>
              </a:lnSpc>
            </a:pPr>
            <a:r>
              <a:rPr lang="en-US" altLang="zh-CN" sz="1400" b="1" dirty="0"/>
              <a:t>Suggestion</a:t>
            </a:r>
            <a:r>
              <a:rPr lang="zh-CN" altLang="en-US" sz="1400" b="1" dirty="0"/>
              <a:t>：</a:t>
            </a:r>
            <a:endParaRPr lang="en-US" altLang="zh-CN" sz="1400" b="1" dirty="0"/>
          </a:p>
          <a:p>
            <a:pPr lvl="1">
              <a:lnSpc>
                <a:spcPct val="100000"/>
              </a:lnSpc>
            </a:pPr>
            <a:r>
              <a:rPr lang="en-US" altLang="zh-CN" sz="1200" dirty="0">
                <a:solidFill>
                  <a:schemeClr val="tx1"/>
                </a:solidFill>
              </a:rPr>
              <a:t>For robustness, use</a:t>
            </a:r>
            <a:r>
              <a:rPr lang="zh-CN" altLang="en-US" sz="1200" dirty="0">
                <a:solidFill>
                  <a:schemeClr val="tx1"/>
                </a:solidFill>
              </a:rPr>
              <a:t> </a:t>
            </a:r>
            <a:r>
              <a:rPr lang="en-US" altLang="zh-CN" sz="1200" dirty="0">
                <a:solidFill>
                  <a:schemeClr val="tx1"/>
                </a:solidFill>
              </a:rPr>
              <a:t>“</a:t>
            </a:r>
            <a:r>
              <a:rPr lang="en-US" altLang="zh-CN" sz="1200" b="1" dirty="0">
                <a:solidFill>
                  <a:srgbClr val="0070C0"/>
                </a:solidFill>
              </a:rPr>
              <a:t>!_</a:t>
            </a:r>
            <a:r>
              <a:rPr lang="en-US" altLang="zh-CN" sz="1200" b="1" dirty="0" err="1">
                <a:solidFill>
                  <a:srgbClr val="0070C0"/>
                </a:solidFill>
              </a:rPr>
              <a:t>to_obj</a:t>
            </a:r>
            <a:r>
              <a:rPr lang="en-US" altLang="zh-CN" sz="1200" b="1" dirty="0">
                <a:solidFill>
                  <a:srgbClr val="0070C0"/>
                </a:solidFill>
              </a:rPr>
              <a:t> || _</a:t>
            </a:r>
            <a:r>
              <a:rPr lang="en-US" altLang="zh-CN" sz="1200" b="1" dirty="0" err="1">
                <a:solidFill>
                  <a:srgbClr val="0070C0"/>
                </a:solidFill>
              </a:rPr>
              <a:t>to_obj</a:t>
            </a:r>
            <a:r>
              <a:rPr lang="en-US" altLang="zh-CN" sz="1200" b="1" dirty="0">
                <a:solidFill>
                  <a:srgbClr val="0070C0"/>
                </a:solidFill>
              </a:rPr>
              <a:t>-&gt;</a:t>
            </a:r>
            <a:r>
              <a:rPr lang="en-US" altLang="zh-CN" sz="1200" b="1" dirty="0" err="1">
                <a:solidFill>
                  <a:srgbClr val="0070C0"/>
                </a:solidFill>
              </a:rPr>
              <a:t>GetObjCount</a:t>
            </a:r>
            <a:r>
              <a:rPr lang="en-US" altLang="zh-CN" sz="1200" b="1" dirty="0">
                <a:solidFill>
                  <a:srgbClr val="0070C0"/>
                </a:solidFill>
              </a:rPr>
              <a:t>() == 0</a:t>
            </a:r>
            <a:r>
              <a:rPr lang="en-US" altLang="zh-CN" sz="1200" dirty="0">
                <a:solidFill>
                  <a:schemeClr val="tx1"/>
                </a:solidFill>
              </a:rPr>
              <a:t>”</a:t>
            </a:r>
            <a:r>
              <a:rPr lang="en-US" altLang="zh-CN" sz="1200" b="1" dirty="0">
                <a:solidFill>
                  <a:srgbClr val="0070C0"/>
                </a:solidFill>
              </a:rPr>
              <a:t> </a:t>
            </a:r>
            <a:r>
              <a:rPr lang="en-US" altLang="zh-CN" sz="1200" dirty="0"/>
              <a:t>to intercept them.</a:t>
            </a:r>
            <a:endParaRPr lang="en-US" altLang="zh-CN" sz="1200" dirty="0"/>
          </a:p>
        </p:txBody>
      </p:sp>
      <p:sp>
        <p:nvSpPr>
          <p:cNvPr id="15" name="文本框 14"/>
          <p:cNvSpPr txBox="1"/>
          <p:nvPr/>
        </p:nvSpPr>
        <p:spPr>
          <a:xfrm>
            <a:off x="694670" y="226960"/>
            <a:ext cx="8425997" cy="3371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report_ta_crpr</a:t>
            </a:r>
            <a:r>
              <a:rPr lang="en-US" altLang="zh-CN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altLang="zh-CN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from_objects</a:t>
            </a:r>
            <a:r>
              <a:rPr lang="en-US" altLang="zh-CN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pin/port </a:t>
            </a:r>
            <a:r>
              <a:rPr lang="en-US" altLang="zh-CN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altLang="zh-CN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to_objects</a:t>
            </a:r>
            <a:r>
              <a:rPr lang="en-US" altLang="zh-CN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pin/port </a:t>
            </a:r>
            <a:endParaRPr lang="zh-CN" alt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" t="18134" r="12904" b="69264"/>
          <a:stretch>
            <a:fillRect/>
          </a:stretch>
        </p:blipFill>
        <p:spPr>
          <a:xfrm>
            <a:off x="3648074" y="1417678"/>
            <a:ext cx="5410219" cy="7077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91521"/>
            <a:ext cx="9144000" cy="101425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7" name="组合 6"/>
          <p:cNvGrpSpPr>
            <a:grpSpLocks noChangeAspect="1"/>
          </p:cNvGrpSpPr>
          <p:nvPr/>
        </p:nvGrpSpPr>
        <p:grpSpPr>
          <a:xfrm>
            <a:off x="4640535" y="2189486"/>
            <a:ext cx="3580379" cy="1030984"/>
            <a:chOff x="4776083" y="2505833"/>
            <a:chExt cx="4226461" cy="1217026"/>
          </a:xfrm>
        </p:grpSpPr>
        <p:grpSp>
          <p:nvGrpSpPr>
            <p:cNvPr id="24" name="组合 23"/>
            <p:cNvGrpSpPr/>
            <p:nvPr/>
          </p:nvGrpSpPr>
          <p:grpSpPr>
            <a:xfrm>
              <a:off x="4776083" y="2505833"/>
              <a:ext cx="4182744" cy="877860"/>
              <a:chOff x="4792753" y="972140"/>
              <a:chExt cx="4182744" cy="877860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2753" y="972140"/>
                <a:ext cx="4182744" cy="877860"/>
              </a:xfrm>
              <a:prstGeom prst="rect">
                <a:avLst/>
              </a:prstGeom>
            </p:spPr>
          </p:pic>
          <p:sp>
            <p:nvSpPr>
              <p:cNvPr id="19" name="左大括号 18"/>
              <p:cNvSpPr/>
              <p:nvPr/>
            </p:nvSpPr>
            <p:spPr>
              <a:xfrm rot="5400000">
                <a:off x="5998699" y="1444764"/>
                <a:ext cx="351568" cy="376594"/>
              </a:xfrm>
              <a:prstGeom prst="leftBrace">
                <a:avLst>
                  <a:gd name="adj1" fmla="val 17244"/>
                  <a:gd name="adj2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0" name="左大括号 19"/>
              <p:cNvSpPr/>
              <p:nvPr/>
            </p:nvSpPr>
            <p:spPr>
              <a:xfrm rot="5400000">
                <a:off x="6828282" y="1449520"/>
                <a:ext cx="351565" cy="376594"/>
              </a:xfrm>
              <a:prstGeom prst="leftBrace">
                <a:avLst>
                  <a:gd name="adj1" fmla="val 17244"/>
                  <a:gd name="adj2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6138109" y="3318137"/>
              <a:ext cx="868990" cy="156171"/>
              <a:chOff x="6148287" y="2443903"/>
              <a:chExt cx="868990" cy="2332688"/>
            </a:xfrm>
          </p:grpSpPr>
          <p:cxnSp>
            <p:nvCxnSpPr>
              <p:cNvPr id="14" name="直接箭头连接符 13"/>
              <p:cNvCxnSpPr/>
              <p:nvPr/>
            </p:nvCxnSpPr>
            <p:spPr>
              <a:xfrm flipH="1" flipV="1">
                <a:off x="6148287" y="2443903"/>
                <a:ext cx="453849" cy="23326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箭头连接符 20"/>
              <p:cNvCxnSpPr/>
              <p:nvPr/>
            </p:nvCxnSpPr>
            <p:spPr>
              <a:xfrm flipV="1">
                <a:off x="6594839" y="2454773"/>
                <a:ext cx="422438" cy="231215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文本框 15"/>
            <p:cNvSpPr txBox="1"/>
            <p:nvPr/>
          </p:nvSpPr>
          <p:spPr>
            <a:xfrm>
              <a:off x="5053671" y="3395875"/>
              <a:ext cx="3948873" cy="3269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Add</a:t>
              </a:r>
              <a:r>
                <a:rPr lang="en-US" altLang="zh-CN" sz="1200" dirty="0">
                  <a:solidFill>
                    <a:srgbClr val="FF0000"/>
                  </a:solidFill>
                </a:rPr>
                <a:t> _</a:t>
              </a:r>
              <a:r>
                <a:rPr lang="en-US" altLang="zh-CN" sz="1200" dirty="0" err="1">
                  <a:solidFill>
                    <a:srgbClr val="FF0000"/>
                  </a:solidFill>
                </a:rPr>
                <a:t>to_obj</a:t>
              </a:r>
              <a:r>
                <a:rPr lang="en-US" altLang="zh-CN" sz="1200" dirty="0">
                  <a:solidFill>
                    <a:srgbClr val="FF0000"/>
                  </a:solidFill>
                </a:rPr>
                <a:t>-&gt;</a:t>
              </a:r>
              <a:r>
                <a:rPr lang="en-US" altLang="zh-CN" sz="1200" dirty="0" err="1">
                  <a:solidFill>
                    <a:srgbClr val="FF0000"/>
                  </a:solidFill>
                </a:rPr>
                <a:t>GetObjCount</a:t>
              </a:r>
              <a:r>
                <a:rPr lang="en-US" altLang="zh-CN" sz="1200" dirty="0">
                  <a:solidFill>
                    <a:srgbClr val="FF0000"/>
                  </a:solidFill>
                </a:rPr>
                <a:t>() == 0 </a:t>
              </a:r>
              <a:r>
                <a:rPr lang="en-US" altLang="zh-CN" sz="1200" dirty="0"/>
                <a:t>for robustness</a:t>
              </a:r>
              <a:endParaRPr lang="zh-CN" altLang="en-US" sz="1200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 : </a:t>
            </a:r>
            <a:r>
              <a:rPr lang="en-US" altLang="zh-CN" dirty="0" err="1"/>
              <a:t>export_spice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6785"/>
            <a:ext cx="8613775" cy="344805"/>
          </a:xfrm>
          <a:ln>
            <a:solidFill>
              <a:schemeClr val="tx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5423"/>
            <a:ext cx="6951266" cy="119102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2" name="组合 11"/>
          <p:cNvGrpSpPr/>
          <p:nvPr/>
        </p:nvGrpSpPr>
        <p:grpSpPr>
          <a:xfrm>
            <a:off x="0" y="1437063"/>
            <a:ext cx="9144000" cy="3189077"/>
            <a:chOff x="0" y="1508748"/>
            <a:chExt cx="9144000" cy="3189077"/>
          </a:xfrm>
        </p:grpSpPr>
        <p:grpSp>
          <p:nvGrpSpPr>
            <p:cNvPr id="10" name="组合 9"/>
            <p:cNvGrpSpPr/>
            <p:nvPr/>
          </p:nvGrpSpPr>
          <p:grpSpPr>
            <a:xfrm>
              <a:off x="0" y="1508748"/>
              <a:ext cx="9144000" cy="3189077"/>
              <a:chOff x="0" y="1975473"/>
              <a:chExt cx="9144000" cy="3189077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975473"/>
                <a:ext cx="5676900" cy="318231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72150" y="1975473"/>
                <a:ext cx="3371850" cy="318907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cxnSp>
          <p:nvCxnSpPr>
            <p:cNvPr id="4" name="直接连接符 3"/>
            <p:cNvCxnSpPr/>
            <p:nvPr/>
          </p:nvCxnSpPr>
          <p:spPr>
            <a:xfrm>
              <a:off x="0" y="4427220"/>
              <a:ext cx="5676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5785505" y="4427220"/>
              <a:ext cx="33584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 : </a:t>
            </a:r>
            <a:r>
              <a:rPr lang="en-US" altLang="zh-CN" dirty="0" err="1"/>
              <a:t>set_max_transition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708" y="68889"/>
            <a:ext cx="3466688" cy="7265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53"/>
            <a:ext cx="9144000" cy="2940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9413"/>
            <a:ext cx="3778526" cy="35591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92901"/>
            <a:ext cx="9144000" cy="3282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CN" sz="4800" dirty="0">
                <a:solidFill>
                  <a:schemeClr val="tx1"/>
                </a:solidFill>
              </a:rPr>
              <a:t>Thanks !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f12459d6-e0ac-4ba8-8a1c-693f8c0f708f"/>
  <p:tag name="COMMONDATA" val="eyJoZGlkIjoiOWFjMTk2YjYyOWM3YjNjZWYxYjNkMmMwNzdmYjVjNTgifQ==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giga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btpj1nd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国微EDA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kbtpj1nd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鸿芯微纳母版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btpj1nd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gig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btpj1nd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giga2</Template>
  <TotalTime>0</TotalTime>
  <Words>1375</Words>
  <Application>WPS 演示</Application>
  <PresentationFormat>全屏显示(4:3)</PresentationFormat>
  <Paragraphs>52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5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Cambria</vt:lpstr>
      <vt:lpstr>Wingdings 2</vt:lpstr>
      <vt:lpstr>Arial</vt:lpstr>
      <vt:lpstr>Courier New</vt:lpstr>
      <vt:lpstr>Times New Roman</vt:lpstr>
      <vt:lpstr>Arial Unicode MS</vt:lpstr>
      <vt:lpstr>Calibri</vt:lpstr>
      <vt:lpstr>giga2</vt:lpstr>
      <vt:lpstr>国微EDA</vt:lpstr>
      <vt:lpstr>2_鸿芯微纳母版​​</vt:lpstr>
      <vt:lpstr>giga</vt:lpstr>
      <vt:lpstr>Discussion for illegal input interception  xin xie 2020/11/3</vt:lpstr>
      <vt:lpstr>Report_ta_crpr issue:  wrong pin will crash</vt:lpstr>
      <vt:lpstr>Example : export_spice</vt:lpstr>
      <vt:lpstr>Example : set_max_transition</vt:lpstr>
      <vt:lpstr>Thanks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陈俊</cp:lastModifiedBy>
  <cp:revision>59</cp:revision>
  <dcterms:created xsi:type="dcterms:W3CDTF">2020-09-26T01:49:00Z</dcterms:created>
  <dcterms:modified xsi:type="dcterms:W3CDTF">2025-03-03T17:35:53Z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BD2DC6ABF5BC45A8AD7AB58A90F6D450</vt:lpwstr>
  </property>
  <property fmtid="{D5CDD505-2E9C-101B-9397-08002B2CF9AE}" pid="3" name="KSOProductBuildVer">
    <vt:lpwstr>2052-11.1.0.12165</vt:lpwstr>
  </property>
</Properties>
</file>