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6"/>
  </p:notesMasterIdLst>
  <p:sldIdLst>
    <p:sldId id="256" r:id="rId3"/>
    <p:sldId id="258" r:id="rId4"/>
    <p:sldId id="259" r:id="rId5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336" y="-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86F6F5-FD9F-4830-BD73-B92DD9310915}" type="datetimeFigureOut">
              <a:rPr lang="zh-CN" altLang="en-US" smtClean="0"/>
              <a:t>2020/5/24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47BBAB-0C7D-4AC5-A3F2-B1D2F385EE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13528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 smtClean="0">
              <a:latin typeface="+mn-ea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373AF8-F36E-4F87-9F6E-E6F156219CC9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61BC-DCCC-4F30-89F4-AF566D00EB25}" type="datetimeFigureOut">
              <a:rPr lang="zh-CN" altLang="en-US" smtClean="0"/>
              <a:t>2020/5/24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5C92B-2332-4AC8-8FB2-F5DE41DCFD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2837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61BC-DCCC-4F30-89F4-AF566D00EB25}" type="datetimeFigureOut">
              <a:rPr lang="zh-CN" altLang="en-US" smtClean="0"/>
              <a:t>2020/5/24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5C92B-2332-4AC8-8FB2-F5DE41DCFD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3258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61BC-DCCC-4F30-89F4-AF566D00EB25}" type="datetimeFigureOut">
              <a:rPr lang="zh-CN" altLang="en-US" smtClean="0"/>
              <a:t>2020/5/24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5C92B-2332-4AC8-8FB2-F5DE41DCFD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07620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主题幻灯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80512" cy="688538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207" y="287736"/>
            <a:ext cx="2177553" cy="1095939"/>
          </a:xfrm>
          <a:prstGeom prst="rect">
            <a:avLst/>
          </a:prstGeom>
        </p:spPr>
      </p:pic>
      <p:sp>
        <p:nvSpPr>
          <p:cNvPr id="6" name="标题 1"/>
          <p:cNvSpPr>
            <a:spLocks noGrp="1"/>
          </p:cNvSpPr>
          <p:nvPr>
            <p:ph type="ctrTitle" idx="4294967295" hasCustomPrompt="1"/>
          </p:nvPr>
        </p:nvSpPr>
        <p:spPr>
          <a:xfrm>
            <a:off x="107504" y="2647742"/>
            <a:ext cx="6264696" cy="1357322"/>
          </a:xfrm>
          <a:prstGeom prst="rect">
            <a:avLst/>
          </a:prstGeom>
          <a:noFill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>
            <a:lvl1pPr>
              <a:defRPr/>
            </a:lvl1pPr>
          </a:lstStyle>
          <a:p>
            <a:pPr algn="ctr">
              <a:lnSpc>
                <a:spcPct val="120000"/>
              </a:lnSpc>
            </a:pPr>
            <a:r>
              <a:rPr lang="zh-CN" altLang="en-US" sz="4400" b="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演讲题目</a:t>
            </a:r>
            <a:endParaRPr lang="zh-CN" altLang="en-US" sz="54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982811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8" name="日期占位符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4D6D6-3F29-4D51-A632-93B59FF67995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2020/5/24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7E44-BD4F-4E2F-B5D1-DCF04810A48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文本占位符 15"/>
          <p:cNvSpPr>
            <a:spLocks noGrp="1"/>
          </p:cNvSpPr>
          <p:nvPr>
            <p:ph type="body" sz="quarter" idx="13"/>
          </p:nvPr>
        </p:nvSpPr>
        <p:spPr>
          <a:xfrm>
            <a:off x="628651" y="6028118"/>
            <a:ext cx="1892359" cy="235951"/>
          </a:xfrm>
          <a:prstGeom prst="rect">
            <a:avLst/>
          </a:prstGeom>
        </p:spPr>
        <p:txBody>
          <a:bodyPr/>
          <a:lstStyle>
            <a:lvl1pPr>
              <a:defRPr sz="825"/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5923244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5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7E44-BD4F-4E2F-B5D1-DCF04810A48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4082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39723"/>
            <a:ext cx="7886700" cy="2852737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135558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5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7E44-BD4F-4E2F-B5D1-DCF04810A48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2521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7E44-BD4F-4E2F-B5D1-DCF04810A48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2512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537852" y="948582"/>
            <a:ext cx="2248078" cy="5137403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136308" y="948582"/>
            <a:ext cx="5725681" cy="513740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7E44-BD4F-4E2F-B5D1-DCF04810A48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40397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-含标题竖线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7E44-BD4F-4E2F-B5D1-DCF04810A48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557109" y="178068"/>
            <a:ext cx="5228395" cy="47141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609473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-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57109" y="178068"/>
            <a:ext cx="5228395" cy="471417"/>
          </a:xfrm>
        </p:spPr>
        <p:txBody>
          <a:bodyPr>
            <a:noAutofit/>
          </a:bodyPr>
          <a:lstStyle>
            <a:lvl1pPr>
              <a:defRPr sz="3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48562" y="1265099"/>
            <a:ext cx="7966788" cy="4608224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/>
            </a:lvl1pPr>
            <a:lvl2pPr>
              <a:defRPr sz="2000"/>
            </a:lvl2pPr>
            <a:lvl3pPr marL="800100" indent="-285750">
              <a:buFont typeface="Arial" panose="020B0604020202020204" pitchFamily="34" charset="0"/>
              <a:buChar char="•"/>
              <a:defRPr sz="16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7E44-BD4F-4E2F-B5D1-DCF04810A48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6114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61BC-DCCC-4F30-89F4-AF566D00EB25}" type="datetimeFigureOut">
              <a:rPr lang="zh-CN" altLang="en-US" smtClean="0"/>
              <a:t>2020/5/24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5C92B-2332-4AC8-8FB2-F5DE41DCFD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73315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-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987426"/>
            <a:ext cx="2949178" cy="48815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90"/>
            </a:lvl2pPr>
            <a:lvl3pPr marL="514350" indent="0">
              <a:buNone/>
              <a:defRPr sz="675"/>
            </a:lvl3pPr>
            <a:lvl4pPr marL="771525" indent="0">
              <a:buNone/>
              <a:defRPr sz="565"/>
            </a:lvl4pPr>
            <a:lvl5pPr marL="1028700" indent="0">
              <a:buNone/>
              <a:defRPr sz="565"/>
            </a:lvl5pPr>
            <a:lvl6pPr marL="1285875" indent="0">
              <a:buNone/>
              <a:defRPr sz="565"/>
            </a:lvl6pPr>
            <a:lvl7pPr marL="1543050" indent="0">
              <a:buNone/>
              <a:defRPr sz="565"/>
            </a:lvl7pPr>
            <a:lvl8pPr marL="1800225" indent="0">
              <a:buNone/>
              <a:defRPr sz="565"/>
            </a:lvl8pPr>
            <a:lvl9pPr marL="2057400" indent="0">
              <a:buNone/>
              <a:defRPr sz="565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7E44-BD4F-4E2F-B5D1-DCF04810A48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标题 1"/>
          <p:cNvSpPr>
            <a:spLocks noGrp="1"/>
          </p:cNvSpPr>
          <p:nvPr>
            <p:ph type="title"/>
          </p:nvPr>
        </p:nvSpPr>
        <p:spPr>
          <a:xfrm>
            <a:off x="557109" y="178068"/>
            <a:ext cx="5228395" cy="47141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280088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与图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987426"/>
            <a:ext cx="2949178" cy="48815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90"/>
            </a:lvl2pPr>
            <a:lvl3pPr marL="514350" indent="0">
              <a:buNone/>
              <a:defRPr sz="675"/>
            </a:lvl3pPr>
            <a:lvl4pPr marL="771525" indent="0">
              <a:buNone/>
              <a:defRPr sz="565"/>
            </a:lvl4pPr>
            <a:lvl5pPr marL="1028700" indent="0">
              <a:buNone/>
              <a:defRPr sz="565"/>
            </a:lvl5pPr>
            <a:lvl6pPr marL="1285875" indent="0">
              <a:buNone/>
              <a:defRPr sz="565"/>
            </a:lvl6pPr>
            <a:lvl7pPr marL="1543050" indent="0">
              <a:buNone/>
              <a:defRPr sz="565"/>
            </a:lvl7pPr>
            <a:lvl8pPr marL="1800225" indent="0">
              <a:buNone/>
              <a:defRPr sz="565"/>
            </a:lvl8pPr>
            <a:lvl9pPr marL="2057400" indent="0">
              <a:buNone/>
              <a:defRPr sz="565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7E44-BD4F-4E2F-B5D1-DCF04810A48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标题 1"/>
          <p:cNvSpPr>
            <a:spLocks noGrp="1"/>
          </p:cNvSpPr>
          <p:nvPr>
            <p:ph type="title"/>
          </p:nvPr>
        </p:nvSpPr>
        <p:spPr>
          <a:xfrm>
            <a:off x="557109" y="178068"/>
            <a:ext cx="5228395" cy="47141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778077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-比较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2" y="1170775"/>
            <a:ext cx="3886200" cy="479419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170775"/>
            <a:ext cx="3886200" cy="479419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7E44-BD4F-4E2F-B5D1-DCF04810A48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标题 1"/>
          <p:cNvSpPr>
            <a:spLocks noGrp="1"/>
          </p:cNvSpPr>
          <p:nvPr>
            <p:ph type="title"/>
          </p:nvPr>
        </p:nvSpPr>
        <p:spPr>
          <a:xfrm>
            <a:off x="557109" y="178068"/>
            <a:ext cx="5228395" cy="47141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236234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1253331"/>
            <a:ext cx="7886700" cy="4351338"/>
          </a:xfrm>
          <a:prstGeom prst="rect">
            <a:avLst/>
          </a:prstGeom>
        </p:spPr>
        <p:txBody>
          <a:bodyPr vert="eaVert"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7E44-BD4F-4E2F-B5D1-DCF04810A48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标题 1"/>
          <p:cNvSpPr>
            <a:spLocks noGrp="1"/>
          </p:cNvSpPr>
          <p:nvPr>
            <p:ph type="title"/>
          </p:nvPr>
        </p:nvSpPr>
        <p:spPr>
          <a:xfrm>
            <a:off x="557109" y="178068"/>
            <a:ext cx="5228395" cy="471417"/>
          </a:xfrm>
        </p:spPr>
        <p:txBody>
          <a:bodyPr>
            <a:noAutofit/>
          </a:bodyPr>
          <a:lstStyle>
            <a:lvl1pPr>
              <a:defRPr sz="3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1784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主题幻灯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80512" cy="688538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207" y="287736"/>
            <a:ext cx="2177553" cy="1095939"/>
          </a:xfrm>
          <a:prstGeom prst="rect">
            <a:avLst/>
          </a:prstGeom>
        </p:spPr>
      </p:pic>
      <p:sp>
        <p:nvSpPr>
          <p:cNvPr id="6" name="标题 1"/>
          <p:cNvSpPr>
            <a:spLocks noGrp="1"/>
          </p:cNvSpPr>
          <p:nvPr>
            <p:ph type="ctrTitle" idx="4294967295" hasCustomPrompt="1"/>
          </p:nvPr>
        </p:nvSpPr>
        <p:spPr>
          <a:xfrm>
            <a:off x="107504" y="2647742"/>
            <a:ext cx="6264696" cy="1357322"/>
          </a:xfrm>
          <a:prstGeom prst="rect">
            <a:avLst/>
          </a:prstGeom>
          <a:noFill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>
            <a:lvl1pPr>
              <a:defRPr/>
            </a:lvl1pPr>
          </a:lstStyle>
          <a:p>
            <a:pPr algn="ctr">
              <a:lnSpc>
                <a:spcPct val="120000"/>
              </a:lnSpc>
            </a:pPr>
            <a:r>
              <a:rPr lang="zh-CN" altLang="en-US" sz="4400" b="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演讲题目</a:t>
            </a:r>
            <a:endParaRPr lang="zh-CN" altLang="en-US" sz="54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970584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61BC-DCCC-4F30-89F4-AF566D00EB25}" type="datetimeFigureOut">
              <a:rPr lang="zh-CN" altLang="en-US" smtClean="0"/>
              <a:t>2020/5/24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5C92B-2332-4AC8-8FB2-F5DE41DCFD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0250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61BC-DCCC-4F30-89F4-AF566D00EB25}" type="datetimeFigureOut">
              <a:rPr lang="zh-CN" altLang="en-US" smtClean="0"/>
              <a:t>2020/5/24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5C92B-2332-4AC8-8FB2-F5DE41DCFD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033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61BC-DCCC-4F30-89F4-AF566D00EB25}" type="datetimeFigureOut">
              <a:rPr lang="zh-CN" altLang="en-US" smtClean="0"/>
              <a:t>2020/5/24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5C92B-2332-4AC8-8FB2-F5DE41DCFD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052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61BC-DCCC-4F30-89F4-AF566D00EB25}" type="datetimeFigureOut">
              <a:rPr lang="zh-CN" altLang="en-US" smtClean="0"/>
              <a:t>2020/5/24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5C92B-2332-4AC8-8FB2-F5DE41DCFD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7026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61BC-DCCC-4F30-89F4-AF566D00EB25}" type="datetimeFigureOut">
              <a:rPr lang="zh-CN" altLang="en-US" smtClean="0"/>
              <a:t>2020/5/24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5C92B-2332-4AC8-8FB2-F5DE41DCFD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99816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61BC-DCCC-4F30-89F4-AF566D00EB25}" type="datetimeFigureOut">
              <a:rPr lang="zh-CN" altLang="en-US" smtClean="0"/>
              <a:t>2020/5/24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5C92B-2332-4AC8-8FB2-F5DE41DCFD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0390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61BC-DCCC-4F30-89F4-AF566D00EB25}" type="datetimeFigureOut">
              <a:rPr lang="zh-CN" altLang="en-US" smtClean="0"/>
              <a:t>2020/5/24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5C92B-2332-4AC8-8FB2-F5DE41DCFD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6704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D761BC-DCCC-4F30-89F4-AF566D00EB25}" type="datetimeFigureOut">
              <a:rPr lang="zh-CN" altLang="en-US" smtClean="0"/>
              <a:t>2020/5/24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5C92B-2332-4AC8-8FB2-F5DE41DCFD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5627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1" y="1991172"/>
            <a:ext cx="5379044" cy="36063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31AD097F-E4C2-48EF-8ED9-ABE3CCB13118}" type="datetime1">
              <a:rPr lang="zh-CN" alt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2020/5/24</a:t>
            </a:fld>
            <a:endParaRPr lang="zh-CN" altLang="en-US" dirty="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08D87E44-BD4F-4E2F-B5D1-DCF04810A48A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4358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sldNum="0" hdr="0" ftr="0"/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514350" rtl="0" eaLnBrk="1" latinLnBrk="0" hangingPunct="1">
        <a:lnSpc>
          <a:spcPct val="90000"/>
        </a:lnSpc>
        <a:spcBef>
          <a:spcPts val="565"/>
        </a:spcBef>
        <a:buFont typeface="Arial" panose="020B0604020202020204" pitchFamily="34" charset="0"/>
        <a:buNone/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386080" indent="-128905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indent="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None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430" indent="-128905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4pPr>
      <a:lvl5pPr marL="1157605" indent="-128905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5pPr>
      <a:lvl6pPr marL="1414780" indent="-128905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671955" indent="-128905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929130" indent="-128905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186305" indent="-128905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idx="4294967295"/>
          </p:nvPr>
        </p:nvSpPr>
        <p:spPr>
          <a:xfrm>
            <a:off x="229870" y="2759075"/>
            <a:ext cx="5854298" cy="2376170"/>
          </a:xfrm>
          <a:noFill/>
          <a:ln w="3175"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n-US" altLang="zh-CN" sz="40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en-US" altLang="zh-CN" sz="40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Timer code structure overview</a:t>
            </a:r>
            <a:r>
              <a:rPr lang="en-US" altLang="zh-CN" sz="40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/>
            </a:r>
            <a:br>
              <a:rPr lang="en-US" altLang="zh-CN" sz="40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CN" sz="40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/>
            </a:r>
            <a:br>
              <a:rPr lang="en-US" altLang="zh-CN" sz="40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CN" sz="24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r>
              <a:rPr lang="en-US" altLang="zh-CN" sz="36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/>
            </a:r>
            <a:br>
              <a:rPr lang="en-US" altLang="zh-CN" sz="36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CN" sz="36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      </a:t>
            </a:r>
            <a:endParaRPr lang="zh-CN" altLang="en-US" sz="3200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15471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Timer modules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48562" y="980728"/>
            <a:ext cx="7966788" cy="4892595"/>
          </a:xfrm>
        </p:spPr>
        <p:txBody>
          <a:bodyPr/>
          <a:lstStyle/>
          <a:p>
            <a:r>
              <a:rPr lang="en-US" altLang="zh-CN" dirty="0" smtClean="0"/>
              <a:t>ta/		core timing engine</a:t>
            </a:r>
          </a:p>
          <a:p>
            <a:r>
              <a:rPr lang="en-US" altLang="zh-CN" dirty="0"/>
              <a:t>t</a:t>
            </a:r>
            <a:r>
              <a:rPr lang="en-US" altLang="zh-CN" dirty="0" smtClean="0"/>
              <a:t>d/   		timing data</a:t>
            </a:r>
          </a:p>
          <a:p>
            <a:r>
              <a:rPr lang="en-US" altLang="zh-CN" dirty="0" err="1" smtClean="0"/>
              <a:t>taTcl</a:t>
            </a:r>
            <a:r>
              <a:rPr lang="en-US" altLang="zh-CN" dirty="0" smtClean="0"/>
              <a:t>/ 	timing commands</a:t>
            </a:r>
          </a:p>
          <a:p>
            <a:r>
              <a:rPr lang="en-US" altLang="zh-CN" dirty="0" err="1"/>
              <a:t>c</a:t>
            </a:r>
            <a:r>
              <a:rPr lang="en-US" altLang="zh-CN" dirty="0" err="1" smtClean="0"/>
              <a:t>dc</a:t>
            </a:r>
            <a:r>
              <a:rPr lang="en-US" altLang="zh-CN" dirty="0" smtClean="0"/>
              <a:t>/		cell delay calculation</a:t>
            </a:r>
          </a:p>
          <a:p>
            <a:r>
              <a:rPr lang="en-US" altLang="zh-CN" dirty="0" err="1"/>
              <a:t>w</a:t>
            </a:r>
            <a:r>
              <a:rPr lang="en-US" altLang="zh-CN" dirty="0" err="1" smtClean="0"/>
              <a:t>dc</a:t>
            </a:r>
            <a:r>
              <a:rPr lang="en-US" altLang="zh-CN" dirty="0" smtClean="0"/>
              <a:t>/		wire delay calculation</a:t>
            </a:r>
          </a:p>
          <a:p>
            <a:r>
              <a:rPr lang="en-US" altLang="zh-CN" dirty="0" err="1"/>
              <a:t>wdcTcl</a:t>
            </a:r>
            <a:r>
              <a:rPr lang="en-US" altLang="zh-CN" dirty="0"/>
              <a:t>/	wire delay </a:t>
            </a:r>
            <a:r>
              <a:rPr lang="en-US" altLang="zh-CN" dirty="0" smtClean="0"/>
              <a:t>commands</a:t>
            </a:r>
          </a:p>
          <a:p>
            <a:r>
              <a:rPr lang="en-US" altLang="zh-CN" dirty="0" err="1"/>
              <a:t>s</a:t>
            </a:r>
            <a:r>
              <a:rPr lang="en-US" altLang="zh-CN" dirty="0" err="1" smtClean="0"/>
              <a:t>i</a:t>
            </a:r>
            <a:r>
              <a:rPr lang="en-US" altLang="zh-CN" dirty="0" smtClean="0"/>
              <a:t>/		</a:t>
            </a:r>
            <a:r>
              <a:rPr lang="en-US" altLang="zh-CN" dirty="0" err="1" smtClean="0"/>
              <a:t>si</a:t>
            </a:r>
            <a:r>
              <a:rPr lang="en-US" altLang="zh-CN" dirty="0" smtClean="0"/>
              <a:t> analysis</a:t>
            </a:r>
          </a:p>
          <a:p>
            <a:r>
              <a:rPr lang="en-US" altLang="zh-CN" dirty="0"/>
              <a:t>c</a:t>
            </a:r>
            <a:r>
              <a:rPr lang="en-US" altLang="zh-CN" dirty="0" smtClean="0"/>
              <a:t>cs/ 		ccs solver</a:t>
            </a:r>
          </a:p>
          <a:p>
            <a:r>
              <a:rPr lang="en-US" altLang="zh-CN" dirty="0"/>
              <a:t>r</a:t>
            </a:r>
            <a:r>
              <a:rPr lang="en-US" altLang="zh-CN" dirty="0" smtClean="0"/>
              <a:t>om/		</a:t>
            </a:r>
            <a:r>
              <a:rPr lang="en-US" altLang="zh-CN" dirty="0" err="1" smtClean="0"/>
              <a:t>arnoldi</a:t>
            </a:r>
            <a:r>
              <a:rPr lang="en-US" altLang="zh-CN" dirty="0" smtClean="0"/>
              <a:t> rom (reduced order model)</a:t>
            </a:r>
          </a:p>
          <a:p>
            <a:r>
              <a:rPr lang="en-US" altLang="zh-CN" dirty="0" err="1"/>
              <a:t>s</a:t>
            </a:r>
            <a:r>
              <a:rPr lang="en-US" altLang="zh-CN" dirty="0" err="1" smtClean="0"/>
              <a:t>dc</a:t>
            </a:r>
            <a:r>
              <a:rPr lang="en-US" altLang="zh-CN" dirty="0" smtClean="0"/>
              <a:t>/   	</a:t>
            </a:r>
            <a:r>
              <a:rPr lang="en-US" altLang="zh-CN" dirty="0" err="1" smtClean="0"/>
              <a:t>sdc</a:t>
            </a:r>
            <a:endParaRPr lang="en-US" altLang="zh-CN" dirty="0" smtClean="0"/>
          </a:p>
          <a:p>
            <a:r>
              <a:rPr lang="en-US" altLang="zh-CN" dirty="0" err="1" smtClean="0"/>
              <a:t>sdf</a:t>
            </a:r>
            <a:r>
              <a:rPr lang="en-US" altLang="zh-CN" dirty="0" smtClean="0"/>
              <a:t>/		standard delay format</a:t>
            </a:r>
          </a:p>
          <a:p>
            <a:r>
              <a:rPr lang="en-US" altLang="zh-CN" dirty="0" err="1"/>
              <a:t>p</a:t>
            </a:r>
            <a:r>
              <a:rPr lang="en-US" altLang="zh-CN" dirty="0" err="1" smtClean="0"/>
              <a:t>ba</a:t>
            </a:r>
            <a:r>
              <a:rPr lang="en-US" altLang="zh-CN" dirty="0" smtClean="0"/>
              <a:t>/		path-based analysis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790336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41597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研发部-新员工入职培训教材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10</Words>
  <Application>Microsoft Office PowerPoint</Application>
  <PresentationFormat>全屏显示(4:3)</PresentationFormat>
  <Paragraphs>15</Paragraphs>
  <Slides>3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3</vt:i4>
      </vt:variant>
    </vt:vector>
  </HeadingPairs>
  <TitlesOfParts>
    <vt:vector size="5" baseType="lpstr">
      <vt:lpstr>Office 主题​​</vt:lpstr>
      <vt:lpstr>研发部-新员工入职培训教材</vt:lpstr>
      <vt:lpstr>  Timer code structure overview                                        </vt:lpstr>
      <vt:lpstr>Timer modules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Timer code structure overview                                        </dc:title>
  <dc:creator>user</dc:creator>
  <cp:lastModifiedBy>user</cp:lastModifiedBy>
  <cp:revision>12</cp:revision>
  <dcterms:created xsi:type="dcterms:W3CDTF">2020-05-24T13:28:00Z</dcterms:created>
  <dcterms:modified xsi:type="dcterms:W3CDTF">2020-05-24T13:56:03Z</dcterms:modified>
</cp:coreProperties>
</file>