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3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59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181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48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58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67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17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647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868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59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1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EC287-17C2-4BBD-9906-3123925FA124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FD24-4453-4C05-BBAA-DDA8C2ACCE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7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72.168.8.15:8088/projects/giga-qos-system/wiki/How_to_use_checkpoint" TargetMode="External"/><Relationship Id="rId2" Type="http://schemas.openxmlformats.org/officeDocument/2006/relationships/hyperlink" Target="http://172.168.8.15:8088/projects/giga-qos-system/wiki/Quick_tutoria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172.168.8.15:8088/projects/giga-qos-system/wiki/Unit_or_Regression_Te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How to run/add ta regressions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37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en-US" altLang="zh-CN" dirty="0" smtClean="0"/>
              <a:t>un ta regressions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/home/stor19d3p1/</a:t>
            </a:r>
            <a:r>
              <a:rPr lang="en-US" altLang="zh-CN" dirty="0" err="1" smtClean="0"/>
              <a:t>qzhao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dist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reg</a:t>
            </a:r>
            <a:r>
              <a:rPr lang="en-US" altLang="zh-CN" dirty="0" smtClean="0"/>
              <a:t>/bin/</a:t>
            </a:r>
            <a:r>
              <a:rPr lang="en-US" altLang="zh-CN" dirty="0" err="1" smtClean="0"/>
              <a:t>run_ut</a:t>
            </a:r>
            <a:r>
              <a:rPr lang="en-US" altLang="zh-CN" dirty="0"/>
              <a:t> </a:t>
            </a:r>
            <a:r>
              <a:rPr lang="en-US" altLang="zh-CN" dirty="0" smtClean="0"/>
              <a:t>&lt;path of AG binary&gt; &lt;branch&gt; &lt;name&gt; &lt;suite&gt;</a:t>
            </a:r>
          </a:p>
          <a:p>
            <a:pPr lvl="1"/>
            <a:r>
              <a:rPr lang="en-US" altLang="zh-CN" dirty="0" smtClean="0"/>
              <a:t>path of AG binary: the AG build with your code changes</a:t>
            </a:r>
          </a:p>
          <a:p>
            <a:pPr lvl="1"/>
            <a:r>
              <a:rPr lang="en-US" altLang="zh-CN" dirty="0"/>
              <a:t>b</a:t>
            </a:r>
            <a:r>
              <a:rPr lang="en-US" altLang="zh-CN" dirty="0" smtClean="0"/>
              <a:t>ranch: </a:t>
            </a:r>
            <a:r>
              <a:rPr lang="en-US" altLang="zh-CN" dirty="0" err="1" smtClean="0"/>
              <a:t>qhh</a:t>
            </a:r>
            <a:endParaRPr lang="en-US" altLang="zh-CN" dirty="0" smtClean="0"/>
          </a:p>
          <a:p>
            <a:pPr lvl="1"/>
            <a:r>
              <a:rPr lang="en-US" altLang="zh-CN" dirty="0"/>
              <a:t>n</a:t>
            </a:r>
            <a:r>
              <a:rPr lang="en-US" altLang="zh-CN" dirty="0" smtClean="0"/>
              <a:t>ame: your run </a:t>
            </a:r>
            <a:r>
              <a:rPr lang="en-US" altLang="zh-CN" dirty="0" err="1" smtClean="0"/>
              <a:t>dir</a:t>
            </a:r>
            <a:r>
              <a:rPr lang="en-US" altLang="zh-CN" dirty="0" smtClean="0"/>
              <a:t> name</a:t>
            </a:r>
          </a:p>
          <a:p>
            <a:pPr lvl="1"/>
            <a:r>
              <a:rPr lang="en-US" altLang="zh-CN" dirty="0"/>
              <a:t>s</a:t>
            </a:r>
            <a:r>
              <a:rPr lang="en-US" altLang="zh-CN" dirty="0" smtClean="0"/>
              <a:t>uite: ta</a:t>
            </a:r>
          </a:p>
          <a:p>
            <a:r>
              <a:rPr lang="en-US" altLang="zh-CN" dirty="0" smtClean="0"/>
              <a:t>Example: </a:t>
            </a:r>
            <a:r>
              <a:rPr lang="en-US" altLang="zh-CN" i="1" dirty="0" smtClean="0"/>
              <a:t>/home/stor19d3p1/</a:t>
            </a:r>
            <a:r>
              <a:rPr lang="en-US" altLang="zh-CN" i="1" dirty="0" err="1" smtClean="0"/>
              <a:t>qzhao</a:t>
            </a:r>
            <a:r>
              <a:rPr lang="en-US" altLang="zh-CN" i="1" dirty="0" smtClean="0"/>
              <a:t>/</a:t>
            </a:r>
            <a:r>
              <a:rPr lang="en-US" altLang="zh-CN" i="1" dirty="0" err="1" smtClean="0"/>
              <a:t>dist</a:t>
            </a:r>
            <a:r>
              <a:rPr lang="en-US" altLang="zh-CN" i="1" dirty="0" smtClean="0"/>
              <a:t>/</a:t>
            </a:r>
            <a:r>
              <a:rPr lang="en-US" altLang="zh-CN" i="1" dirty="0" err="1" smtClean="0"/>
              <a:t>reg</a:t>
            </a:r>
            <a:r>
              <a:rPr lang="en-US" altLang="zh-CN" i="1" dirty="0" smtClean="0"/>
              <a:t>/bin/</a:t>
            </a:r>
            <a:r>
              <a:rPr lang="en-US" altLang="zh-CN" i="1" dirty="0" err="1" smtClean="0"/>
              <a:t>run_ut</a:t>
            </a:r>
            <a:r>
              <a:rPr lang="en-US" altLang="zh-CN" i="1" dirty="0" smtClean="0"/>
              <a:t> /</a:t>
            </a:r>
            <a:r>
              <a:rPr lang="en-US" altLang="zh-CN" i="1" dirty="0" err="1" smtClean="0"/>
              <a:t>ci_builds</a:t>
            </a:r>
            <a:r>
              <a:rPr lang="en-US" altLang="zh-CN" i="1" dirty="0" smtClean="0"/>
              <a:t>/qhh_opt_rhel6/latest/bin/rhel6-64/AG </a:t>
            </a:r>
            <a:r>
              <a:rPr lang="en-US" altLang="zh-CN" i="1" dirty="0" err="1" smtClean="0"/>
              <a:t>qhh</a:t>
            </a:r>
            <a:r>
              <a:rPr lang="en-US" altLang="zh-CN" i="1" dirty="0" smtClean="0"/>
              <a:t> </a:t>
            </a:r>
            <a:r>
              <a:rPr lang="en-US" altLang="zh-CN" i="1" dirty="0" err="1" smtClean="0"/>
              <a:t>my_run</a:t>
            </a:r>
            <a:r>
              <a:rPr lang="en-US" altLang="zh-CN" i="1" dirty="0" smtClean="0"/>
              <a:t> ta 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37408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Re-run failed regressions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/home/stor19d3p1/</a:t>
            </a:r>
            <a:r>
              <a:rPr lang="en-US" altLang="zh-CN" dirty="0" err="1" smtClean="0"/>
              <a:t>qzhao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dist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wukong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wukong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ut</a:t>
            </a:r>
            <a:r>
              <a:rPr lang="en-US" altLang="zh-CN" dirty="0" smtClean="0"/>
              <a:t> -d &lt;path of cases&gt; -r -b &lt;</a:t>
            </a:r>
            <a:r>
              <a:rPr lang="en-US" altLang="zh-CN" dirty="0" smtClean="0"/>
              <a:t>path of AG binary</a:t>
            </a:r>
            <a:r>
              <a:rPr lang="en-US" altLang="zh-CN" dirty="0" smtClean="0"/>
              <a:t>&gt; </a:t>
            </a:r>
          </a:p>
          <a:p>
            <a:pPr lvl="1"/>
            <a:r>
              <a:rPr lang="en-US" altLang="zh-CN" dirty="0" smtClean="0"/>
              <a:t>-d &lt;path of cases&gt;: directory of tests to run</a:t>
            </a:r>
          </a:p>
          <a:p>
            <a:pPr lvl="1"/>
            <a:r>
              <a:rPr lang="en-US" altLang="zh-CN" dirty="0" smtClean="0"/>
              <a:t>-b &lt;path of AG binary&gt;: AG build</a:t>
            </a:r>
          </a:p>
          <a:p>
            <a:pPr lvl="1"/>
            <a:r>
              <a:rPr lang="en-US" altLang="zh-CN" dirty="0" smtClean="0"/>
              <a:t>-r: auto re-run failed tests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964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Add new regression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1) create the test case</a:t>
            </a:r>
          </a:p>
          <a:p>
            <a:pPr lvl="1"/>
            <a:r>
              <a:rPr lang="en-US" altLang="zh-CN" dirty="0" smtClean="0"/>
              <a:t>You can create the case from scratch: </a:t>
            </a:r>
            <a:r>
              <a:rPr lang="en-US" altLang="zh-CN" dirty="0" smtClean="0">
                <a:hlinkClick r:id="rId2"/>
              </a:rPr>
              <a:t>http://172.168.8.15:8088/projects/giga-qos-system/wiki/Quick_tutorial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You can re-use the existing regression case</a:t>
            </a:r>
          </a:p>
          <a:p>
            <a:r>
              <a:rPr lang="en-US" altLang="zh-CN" dirty="0" smtClean="0"/>
              <a:t>2) add checkpoints</a:t>
            </a:r>
          </a:p>
          <a:p>
            <a:pPr lvl="1"/>
            <a:r>
              <a:rPr lang="en-US" altLang="zh-CN" dirty="0" smtClean="0"/>
              <a:t>How to add checkpoints: </a:t>
            </a:r>
            <a:r>
              <a:rPr lang="en-US" altLang="zh-CN" dirty="0" smtClean="0">
                <a:hlinkClick r:id="rId3"/>
              </a:rPr>
              <a:t>http://172.168.8.15:8088/projects/giga-qos-system/wiki/How_to_use_checkpoint</a:t>
            </a:r>
            <a:endParaRPr lang="en-US" altLang="zh-CN" dirty="0" smtClean="0"/>
          </a:p>
          <a:p>
            <a:r>
              <a:rPr lang="en-US" altLang="zh-CN" dirty="0" smtClean="0"/>
              <a:t>3) run your case to make sure the checkpoints work</a:t>
            </a:r>
          </a:p>
          <a:p>
            <a:pPr lvl="1"/>
            <a:r>
              <a:rPr lang="en-US" altLang="zh-CN" dirty="0" smtClean="0"/>
              <a:t>/home/stor19d3p1/qzhao/dist/reg/bin/run_test.pl --binary &lt;path&gt; &lt;test directories&gt;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146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Add new regression (</a:t>
            </a:r>
            <a:r>
              <a:rPr lang="en-US" altLang="zh-CN" dirty="0" err="1" smtClean="0"/>
              <a:t>cont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) add the regression</a:t>
            </a:r>
          </a:p>
          <a:p>
            <a:pPr lvl="1"/>
            <a:r>
              <a:rPr lang="en-US" altLang="zh-CN" dirty="0" smtClean="0"/>
              <a:t>The regressions are managed by </a:t>
            </a:r>
            <a:r>
              <a:rPr lang="en-US" altLang="zh-CN" dirty="0" err="1" smtClean="0"/>
              <a:t>git</a:t>
            </a:r>
            <a:endParaRPr lang="en-US" altLang="zh-CN" dirty="0" smtClean="0"/>
          </a:p>
          <a:p>
            <a:pPr lvl="1"/>
            <a:r>
              <a:rPr lang="en-US" altLang="zh-CN" dirty="0" err="1"/>
              <a:t>git</a:t>
            </a:r>
            <a:r>
              <a:rPr lang="en-US" altLang="zh-CN" dirty="0"/>
              <a:t> clone --branch </a:t>
            </a:r>
            <a:r>
              <a:rPr lang="en-US" altLang="zh-CN" dirty="0" err="1"/>
              <a:t>qhh</a:t>
            </a:r>
            <a:r>
              <a:rPr lang="en-US" altLang="zh-CN" dirty="0"/>
              <a:t> 172.168.8.14:/</a:t>
            </a:r>
            <a:r>
              <a:rPr lang="en-US" altLang="zh-CN" dirty="0" err="1"/>
              <a:t>git</a:t>
            </a:r>
            <a:r>
              <a:rPr lang="en-US" altLang="zh-CN" dirty="0"/>
              <a:t>/</a:t>
            </a:r>
            <a:r>
              <a:rPr lang="en-US" altLang="zh-CN" dirty="0" err="1"/>
              <a:t>giga</a:t>
            </a:r>
            <a:r>
              <a:rPr lang="en-US" altLang="zh-CN" dirty="0"/>
              <a:t>-da/</a:t>
            </a:r>
            <a:r>
              <a:rPr lang="en-US" altLang="zh-CN" dirty="0" err="1"/>
              <a:t>test_suite</a:t>
            </a:r>
            <a:r>
              <a:rPr lang="en-US" altLang="zh-CN" dirty="0" smtClean="0"/>
              <a:t>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References: </a:t>
            </a:r>
            <a:r>
              <a:rPr lang="en-US" altLang="zh-CN" dirty="0" smtClean="0">
                <a:hlinkClick r:id="rId2"/>
              </a:rPr>
              <a:t>http://172.168.8.15:8088/projects/giga-qos-system/wiki/Unit_or_Regression_Test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80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201</Words>
  <Application>Microsoft Office PowerPoint</Application>
  <PresentationFormat>全屏显示(4:3)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How to run/add ta regressions</vt:lpstr>
      <vt:lpstr>Run ta regressions</vt:lpstr>
      <vt:lpstr>Re-run failed regressions</vt:lpstr>
      <vt:lpstr>Add new regression</vt:lpstr>
      <vt:lpstr>Add new regression (cont)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run/add ta regressions</dc:title>
  <dc:creator>user</dc:creator>
  <cp:lastModifiedBy>user</cp:lastModifiedBy>
  <cp:revision>7</cp:revision>
  <dcterms:created xsi:type="dcterms:W3CDTF">2020-09-23T01:12:42Z</dcterms:created>
  <dcterms:modified xsi:type="dcterms:W3CDTF">2020-09-23T04:57:24Z</dcterms:modified>
</cp:coreProperties>
</file>