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4285" r:id="rId1"/>
    <p:sldMasterId id="2147484301" r:id="rId2"/>
  </p:sldMasterIdLst>
  <p:notesMasterIdLst>
    <p:notesMasterId r:id="rId10"/>
  </p:notesMasterIdLst>
  <p:handoutMasterIdLst>
    <p:handoutMasterId r:id="rId11"/>
  </p:handoutMasterIdLst>
  <p:sldIdLst>
    <p:sldId id="624" r:id="rId3"/>
    <p:sldId id="664" r:id="rId4"/>
    <p:sldId id="665" r:id="rId5"/>
    <p:sldId id="666" r:id="rId6"/>
    <p:sldId id="667" r:id="rId7"/>
    <p:sldId id="668" r:id="rId8"/>
    <p:sldId id="669" r:id="rId9"/>
  </p:sldIdLst>
  <p:sldSz cx="9144000" cy="6858000" type="screen4x3"/>
  <p:notesSz cx="9926638" cy="679767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概述" id="{FE0A1122-A08D-4F6C-B15A-692DB0D6F5C2}">
          <p14:sldIdLst>
            <p14:sldId id="624"/>
            <p14:sldId id="664"/>
            <p14:sldId id="665"/>
            <p14:sldId id="666"/>
            <p14:sldId id="667"/>
            <p14:sldId id="668"/>
            <p14:sldId id="669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41">
          <p15:clr>
            <a:srgbClr val="A4A3A4"/>
          </p15:clr>
        </p15:guide>
        <p15:guide id="2" pos="3127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东雷" initials="东雷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1BE2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F4BF66C-8736-4A9B-9DF7-FD50CAED78F1}" v="230" dt="2020-10-15T02:40:50.39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主题样式 1 - 强调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主题样式 1 - 强调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2251" autoAdjust="0"/>
  </p:normalViewPr>
  <p:slideViewPr>
    <p:cSldViewPr>
      <p:cViewPr varScale="1">
        <p:scale>
          <a:sx n="117" d="100"/>
          <a:sy n="117" d="100"/>
        </p:scale>
        <p:origin x="-1555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4068" y="-108"/>
      </p:cViewPr>
      <p:guideLst>
        <p:guide orient="horz" pos="2141"/>
        <p:guide pos="312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26" Type="http://schemas.microsoft.com/office/2016/11/relationships/changesInfo" Target="changesInfos/changesInfo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于 东雷" userId="032894919db50fcc" providerId="LiveId" clId="{E0155E03-D62A-C54A-9F93-EC968DF89F7B}"/>
    <pc:docChg chg="undo custSel addSld delSld modSld modSection">
      <pc:chgData name="于 东雷" userId="032894919db50fcc" providerId="LiveId" clId="{E0155E03-D62A-C54A-9F93-EC968DF89F7B}" dt="2020-09-02T15:10:47.814" v="1576" actId="1076"/>
      <pc:docMkLst>
        <pc:docMk/>
      </pc:docMkLst>
      <pc:sldChg chg="addSp delSp modSp del mod">
        <pc:chgData name="于 东雷" userId="032894919db50fcc" providerId="LiveId" clId="{E0155E03-D62A-C54A-9F93-EC968DF89F7B}" dt="2020-09-02T14:42:02.336" v="810" actId="2696"/>
        <pc:sldMkLst>
          <pc:docMk/>
          <pc:sldMk cId="3899911884" sldId="649"/>
        </pc:sldMkLst>
        <pc:spChg chg="mod">
          <ac:chgData name="于 东雷" userId="032894919db50fcc" providerId="LiveId" clId="{E0155E03-D62A-C54A-9F93-EC968DF89F7B}" dt="2020-09-02T14:06:38.028" v="137"/>
          <ac:spMkLst>
            <pc:docMk/>
            <pc:sldMk cId="3899911884" sldId="649"/>
            <ac:spMk id="2" creationId="{00000000-0000-0000-0000-000000000000}"/>
          </ac:spMkLst>
        </pc:spChg>
        <pc:spChg chg="mod">
          <ac:chgData name="于 东雷" userId="032894919db50fcc" providerId="LiveId" clId="{E0155E03-D62A-C54A-9F93-EC968DF89F7B}" dt="2020-09-02T14:29:12.473" v="624" actId="20577"/>
          <ac:spMkLst>
            <pc:docMk/>
            <pc:sldMk cId="3899911884" sldId="649"/>
            <ac:spMk id="3" creationId="{00000000-0000-0000-0000-000000000000}"/>
          </ac:spMkLst>
        </pc:spChg>
        <pc:spChg chg="mod">
          <ac:chgData name="于 东雷" userId="032894919db50fcc" providerId="LiveId" clId="{E0155E03-D62A-C54A-9F93-EC968DF89F7B}" dt="2020-09-02T14:06:38.028" v="137"/>
          <ac:spMkLst>
            <pc:docMk/>
            <pc:sldMk cId="3899911884" sldId="649"/>
            <ac:spMk id="4" creationId="{00000000-0000-0000-0000-000000000000}"/>
          </ac:spMkLst>
        </pc:spChg>
        <pc:spChg chg="add del mod">
          <ac:chgData name="于 东雷" userId="032894919db50fcc" providerId="LiveId" clId="{E0155E03-D62A-C54A-9F93-EC968DF89F7B}" dt="2020-09-02T14:09:41.235" v="228" actId="478"/>
          <ac:spMkLst>
            <pc:docMk/>
            <pc:sldMk cId="3899911884" sldId="649"/>
            <ac:spMk id="5" creationId="{B3F95976-7A12-8248-B614-3D1CA63388C6}"/>
          </ac:spMkLst>
        </pc:spChg>
        <pc:spChg chg="add del mod">
          <ac:chgData name="于 东雷" userId="032894919db50fcc" providerId="LiveId" clId="{E0155E03-D62A-C54A-9F93-EC968DF89F7B}" dt="2020-09-02T14:09:42.145" v="230"/>
          <ac:spMkLst>
            <pc:docMk/>
            <pc:sldMk cId="3899911884" sldId="649"/>
            <ac:spMk id="6" creationId="{19CFCBFA-1E4F-C640-8CF1-4E53D913E3EA}"/>
          </ac:spMkLst>
        </pc:spChg>
        <pc:spChg chg="add del mod">
          <ac:chgData name="于 东雷" userId="032894919db50fcc" providerId="LiveId" clId="{E0155E03-D62A-C54A-9F93-EC968DF89F7B}" dt="2020-09-02T14:09:44.145" v="234"/>
          <ac:spMkLst>
            <pc:docMk/>
            <pc:sldMk cId="3899911884" sldId="649"/>
            <ac:spMk id="7" creationId="{BA62434E-E37B-384F-AECA-5B50907672DF}"/>
          </ac:spMkLst>
        </pc:spChg>
        <pc:spChg chg="add del mod">
          <ac:chgData name="于 东雷" userId="032894919db50fcc" providerId="LiveId" clId="{E0155E03-D62A-C54A-9F93-EC968DF89F7B}" dt="2020-09-02T14:09:43.736" v="232"/>
          <ac:spMkLst>
            <pc:docMk/>
            <pc:sldMk cId="3899911884" sldId="649"/>
            <ac:spMk id="8" creationId="{BBE9BD9D-3B86-8A4F-87BC-7A1D726FD94D}"/>
          </ac:spMkLst>
        </pc:spChg>
        <pc:spChg chg="add del mod">
          <ac:chgData name="于 东雷" userId="032894919db50fcc" providerId="LiveId" clId="{E0155E03-D62A-C54A-9F93-EC968DF89F7B}" dt="2020-09-02T14:09:44.183" v="236"/>
          <ac:spMkLst>
            <pc:docMk/>
            <pc:sldMk cId="3899911884" sldId="649"/>
            <ac:spMk id="9" creationId="{B339AE08-3E72-474B-8161-97C58BAA25AA}"/>
          </ac:spMkLst>
        </pc:spChg>
        <pc:spChg chg="add del mod">
          <ac:chgData name="于 东雷" userId="032894919db50fcc" providerId="LiveId" clId="{E0155E03-D62A-C54A-9F93-EC968DF89F7B}" dt="2020-09-02T14:11:02.782" v="330" actId="478"/>
          <ac:spMkLst>
            <pc:docMk/>
            <pc:sldMk cId="3899911884" sldId="649"/>
            <ac:spMk id="10" creationId="{884BFC29-BE5A-904A-9131-B0FAC71A2670}"/>
          </ac:spMkLst>
        </pc:spChg>
        <pc:spChg chg="add del mod">
          <ac:chgData name="于 东雷" userId="032894919db50fcc" providerId="LiveId" clId="{E0155E03-D62A-C54A-9F93-EC968DF89F7B}" dt="2020-09-02T14:10:27.713" v="328"/>
          <ac:spMkLst>
            <pc:docMk/>
            <pc:sldMk cId="3899911884" sldId="649"/>
            <ac:spMk id="11" creationId="{709E58E6-A9EA-0840-9D1C-740B1816F8AA}"/>
          </ac:spMkLst>
        </pc:spChg>
        <pc:spChg chg="add mod">
          <ac:chgData name="于 东雷" userId="032894919db50fcc" providerId="LiveId" clId="{E0155E03-D62A-C54A-9F93-EC968DF89F7B}" dt="2020-09-02T14:16:57.860" v="398" actId="13822"/>
          <ac:spMkLst>
            <pc:docMk/>
            <pc:sldMk cId="3899911884" sldId="649"/>
            <ac:spMk id="12" creationId="{4141DFAB-77C9-E244-AE1D-615341EBFAF9}"/>
          </ac:spMkLst>
        </pc:spChg>
        <pc:spChg chg="add mod">
          <ac:chgData name="于 东雷" userId="032894919db50fcc" providerId="LiveId" clId="{E0155E03-D62A-C54A-9F93-EC968DF89F7B}" dt="2020-09-02T14:26:12.032" v="598" actId="123"/>
          <ac:spMkLst>
            <pc:docMk/>
            <pc:sldMk cId="3899911884" sldId="649"/>
            <ac:spMk id="13" creationId="{47DDC6F5-4E73-BA40-A5EB-AEB3788B93FA}"/>
          </ac:spMkLst>
        </pc:spChg>
        <pc:spChg chg="add mod">
          <ac:chgData name="于 东雷" userId="032894919db50fcc" providerId="LiveId" clId="{E0155E03-D62A-C54A-9F93-EC968DF89F7B}" dt="2020-09-02T14:29:33.945" v="628" actId="20577"/>
          <ac:spMkLst>
            <pc:docMk/>
            <pc:sldMk cId="3899911884" sldId="649"/>
            <ac:spMk id="14" creationId="{372D9942-7082-4E48-992C-368CDE03BB65}"/>
          </ac:spMkLst>
        </pc:spChg>
        <pc:cxnChg chg="add del mod">
          <ac:chgData name="于 东雷" userId="032894919db50fcc" providerId="LiveId" clId="{E0155E03-D62A-C54A-9F93-EC968DF89F7B}" dt="2020-09-02T14:27:20.329" v="613" actId="478"/>
          <ac:cxnSpMkLst>
            <pc:docMk/>
            <pc:sldMk cId="3899911884" sldId="649"/>
            <ac:cxnSpMk id="16" creationId="{7B1EAC07-B162-184A-8D97-7AB98D25FDED}"/>
          </ac:cxnSpMkLst>
        </pc:cxnChg>
      </pc:sldChg>
      <pc:sldChg chg="addSp modSp add mod">
        <pc:chgData name="于 东雷" userId="032894919db50fcc" providerId="LiveId" clId="{E0155E03-D62A-C54A-9F93-EC968DF89F7B}" dt="2020-09-02T15:00:27.549" v="1279" actId="1076"/>
        <pc:sldMkLst>
          <pc:docMk/>
          <pc:sldMk cId="3031630599" sldId="650"/>
        </pc:sldMkLst>
        <pc:spChg chg="mod">
          <ac:chgData name="于 东雷" userId="032894919db50fcc" providerId="LiveId" clId="{E0155E03-D62A-C54A-9F93-EC968DF89F7B}" dt="2020-09-02T14:40:24.110" v="787" actId="20577"/>
          <ac:spMkLst>
            <pc:docMk/>
            <pc:sldMk cId="3031630599" sldId="650"/>
            <ac:spMk id="3" creationId="{00000000-0000-0000-0000-000000000000}"/>
          </ac:spMkLst>
        </pc:spChg>
        <pc:spChg chg="add mod">
          <ac:chgData name="于 东雷" userId="032894919db50fcc" providerId="LiveId" clId="{E0155E03-D62A-C54A-9F93-EC968DF89F7B}" dt="2020-09-02T15:00:27.549" v="1279" actId="1076"/>
          <ac:spMkLst>
            <pc:docMk/>
            <pc:sldMk cId="3031630599" sldId="650"/>
            <ac:spMk id="7" creationId="{FC7E1B82-F892-4E4B-9DFE-F69F4F65BCE2}"/>
          </ac:spMkLst>
        </pc:spChg>
        <pc:spChg chg="add mod">
          <ac:chgData name="于 东雷" userId="032894919db50fcc" providerId="LiveId" clId="{E0155E03-D62A-C54A-9F93-EC968DF89F7B}" dt="2020-09-02T14:43:20.588" v="833" actId="20577"/>
          <ac:spMkLst>
            <pc:docMk/>
            <pc:sldMk cId="3031630599" sldId="650"/>
            <ac:spMk id="8" creationId="{63566F2E-06CA-F84E-A250-04DECE9D52BF}"/>
          </ac:spMkLst>
        </pc:spChg>
        <pc:spChg chg="add mod">
          <ac:chgData name="于 东雷" userId="032894919db50fcc" providerId="LiveId" clId="{E0155E03-D62A-C54A-9F93-EC968DF89F7B}" dt="2020-09-02T14:58:26.981" v="1138" actId="1076"/>
          <ac:spMkLst>
            <pc:docMk/>
            <pc:sldMk cId="3031630599" sldId="650"/>
            <ac:spMk id="9" creationId="{2C2DE1C1-B9DE-5547-AD93-145A37BCAD10}"/>
          </ac:spMkLst>
        </pc:spChg>
        <pc:spChg chg="mod">
          <ac:chgData name="于 东雷" userId="032894919db50fcc" providerId="LiveId" clId="{E0155E03-D62A-C54A-9F93-EC968DF89F7B}" dt="2020-09-02T14:41:34.390" v="807" actId="1076"/>
          <ac:spMkLst>
            <pc:docMk/>
            <pc:sldMk cId="3031630599" sldId="650"/>
            <ac:spMk id="12" creationId="{4141DFAB-77C9-E244-AE1D-615341EBFAF9}"/>
          </ac:spMkLst>
        </pc:spChg>
        <pc:spChg chg="mod">
          <ac:chgData name="于 东雷" userId="032894919db50fcc" providerId="LiveId" clId="{E0155E03-D62A-C54A-9F93-EC968DF89F7B}" dt="2020-09-02T14:58:37.519" v="1139" actId="20578"/>
          <ac:spMkLst>
            <pc:docMk/>
            <pc:sldMk cId="3031630599" sldId="650"/>
            <ac:spMk id="13" creationId="{47DDC6F5-4E73-BA40-A5EB-AEB3788B93FA}"/>
          </ac:spMkLst>
        </pc:spChg>
        <pc:spChg chg="mod">
          <ac:chgData name="于 东雷" userId="032894919db50fcc" providerId="LiveId" clId="{E0155E03-D62A-C54A-9F93-EC968DF89F7B}" dt="2020-09-02T14:59:32.706" v="1200" actId="20577"/>
          <ac:spMkLst>
            <pc:docMk/>
            <pc:sldMk cId="3031630599" sldId="650"/>
            <ac:spMk id="14" creationId="{372D9942-7082-4E48-992C-368CDE03BB65}"/>
          </ac:spMkLst>
        </pc:spChg>
        <pc:picChg chg="add mod">
          <ac:chgData name="于 东雷" userId="032894919db50fcc" providerId="LiveId" clId="{E0155E03-D62A-C54A-9F93-EC968DF89F7B}" dt="2020-09-02T14:58:14.190" v="1137" actId="1076"/>
          <ac:picMkLst>
            <pc:docMk/>
            <pc:sldMk cId="3031630599" sldId="650"/>
            <ac:picMk id="6" creationId="{D6295DB2-6B39-5643-A387-B45EE3836397}"/>
          </ac:picMkLst>
        </pc:picChg>
      </pc:sldChg>
      <pc:sldChg chg="addSp delSp modSp add mod">
        <pc:chgData name="于 东雷" userId="032894919db50fcc" providerId="LiveId" clId="{E0155E03-D62A-C54A-9F93-EC968DF89F7B}" dt="2020-09-02T15:07:59.142" v="1507" actId="14100"/>
        <pc:sldMkLst>
          <pc:docMk/>
          <pc:sldMk cId="3239473260" sldId="651"/>
        </pc:sldMkLst>
        <pc:spChg chg="del">
          <ac:chgData name="于 东雷" userId="032894919db50fcc" providerId="LiveId" clId="{E0155E03-D62A-C54A-9F93-EC968DF89F7B}" dt="2020-09-02T14:42:46.565" v="815" actId="478"/>
          <ac:spMkLst>
            <pc:docMk/>
            <pc:sldMk cId="3239473260" sldId="651"/>
            <ac:spMk id="3" creationId="{00000000-0000-0000-0000-000000000000}"/>
          </ac:spMkLst>
        </pc:spChg>
        <pc:spChg chg="del">
          <ac:chgData name="于 东雷" userId="032894919db50fcc" providerId="LiveId" clId="{E0155E03-D62A-C54A-9F93-EC968DF89F7B}" dt="2020-09-02T14:43:02.408" v="823" actId="478"/>
          <ac:spMkLst>
            <pc:docMk/>
            <pc:sldMk cId="3239473260" sldId="651"/>
            <ac:spMk id="7" creationId="{FC7E1B82-F892-4E4B-9DFE-F69F4F65BCE2}"/>
          </ac:spMkLst>
        </pc:spChg>
        <pc:spChg chg="del">
          <ac:chgData name="于 东雷" userId="032894919db50fcc" providerId="LiveId" clId="{E0155E03-D62A-C54A-9F93-EC968DF89F7B}" dt="2020-09-02T14:43:01.218" v="822" actId="478"/>
          <ac:spMkLst>
            <pc:docMk/>
            <pc:sldMk cId="3239473260" sldId="651"/>
            <ac:spMk id="8" creationId="{63566F2E-06CA-F84E-A250-04DECE9D52BF}"/>
          </ac:spMkLst>
        </pc:spChg>
        <pc:spChg chg="del">
          <ac:chgData name="于 东雷" userId="032894919db50fcc" providerId="LiveId" clId="{E0155E03-D62A-C54A-9F93-EC968DF89F7B}" dt="2020-09-02T14:42:58.593" v="820" actId="478"/>
          <ac:spMkLst>
            <pc:docMk/>
            <pc:sldMk cId="3239473260" sldId="651"/>
            <ac:spMk id="9" creationId="{2C2DE1C1-B9DE-5547-AD93-145A37BCAD10}"/>
          </ac:spMkLst>
        </pc:spChg>
        <pc:spChg chg="add del mod">
          <ac:chgData name="于 东雷" userId="032894919db50fcc" providerId="LiveId" clId="{E0155E03-D62A-C54A-9F93-EC968DF89F7B}" dt="2020-09-02T14:42:56.449" v="819" actId="478"/>
          <ac:spMkLst>
            <pc:docMk/>
            <pc:sldMk cId="3239473260" sldId="651"/>
            <ac:spMk id="10" creationId="{669142B7-72DF-C940-AB78-B15195B83AC3}"/>
          </ac:spMkLst>
        </pc:spChg>
        <pc:spChg chg="del">
          <ac:chgData name="于 东雷" userId="032894919db50fcc" providerId="LiveId" clId="{E0155E03-D62A-C54A-9F93-EC968DF89F7B}" dt="2020-09-02T14:42:59.746" v="821" actId="478"/>
          <ac:spMkLst>
            <pc:docMk/>
            <pc:sldMk cId="3239473260" sldId="651"/>
            <ac:spMk id="12" creationId="{4141DFAB-77C9-E244-AE1D-615341EBFAF9}"/>
          </ac:spMkLst>
        </pc:spChg>
        <pc:spChg chg="del mod">
          <ac:chgData name="于 东雷" userId="032894919db50fcc" providerId="LiveId" clId="{E0155E03-D62A-C54A-9F93-EC968DF89F7B}" dt="2020-09-02T14:42:52.405" v="817" actId="478"/>
          <ac:spMkLst>
            <pc:docMk/>
            <pc:sldMk cId="3239473260" sldId="651"/>
            <ac:spMk id="13" creationId="{47DDC6F5-4E73-BA40-A5EB-AEB3788B93FA}"/>
          </ac:spMkLst>
        </pc:spChg>
        <pc:spChg chg="del">
          <ac:chgData name="于 东雷" userId="032894919db50fcc" providerId="LiveId" clId="{E0155E03-D62A-C54A-9F93-EC968DF89F7B}" dt="2020-09-02T14:42:53.580" v="818" actId="478"/>
          <ac:spMkLst>
            <pc:docMk/>
            <pc:sldMk cId="3239473260" sldId="651"/>
            <ac:spMk id="14" creationId="{372D9942-7082-4E48-992C-368CDE03BB65}"/>
          </ac:spMkLst>
        </pc:spChg>
        <pc:spChg chg="add mod">
          <ac:chgData name="于 东雷" userId="032894919db50fcc" providerId="LiveId" clId="{E0155E03-D62A-C54A-9F93-EC968DF89F7B}" dt="2020-09-02T14:49:58.926" v="877" actId="1076"/>
          <ac:spMkLst>
            <pc:docMk/>
            <pc:sldMk cId="3239473260" sldId="651"/>
            <ac:spMk id="16" creationId="{1AC96C5E-B579-AF42-B490-8DEBF4A12F53}"/>
          </ac:spMkLst>
        </pc:spChg>
        <pc:spChg chg="add mod">
          <ac:chgData name="于 东雷" userId="032894919db50fcc" providerId="LiveId" clId="{E0155E03-D62A-C54A-9F93-EC968DF89F7B}" dt="2020-09-02T14:51:23.699" v="966" actId="14100"/>
          <ac:spMkLst>
            <pc:docMk/>
            <pc:sldMk cId="3239473260" sldId="651"/>
            <ac:spMk id="17" creationId="{76D0BE65-8B01-4248-B382-EB82A36F5172}"/>
          </ac:spMkLst>
        </pc:spChg>
        <pc:spChg chg="add mod">
          <ac:chgData name="于 东雷" userId="032894919db50fcc" providerId="LiveId" clId="{E0155E03-D62A-C54A-9F93-EC968DF89F7B}" dt="2020-09-02T15:07:59.142" v="1507" actId="14100"/>
          <ac:spMkLst>
            <pc:docMk/>
            <pc:sldMk cId="3239473260" sldId="651"/>
            <ac:spMk id="18" creationId="{2DFC8953-0A26-074E-BABF-7FE3DB2F5D6D}"/>
          </ac:spMkLst>
        </pc:spChg>
        <pc:spChg chg="add del mod">
          <ac:chgData name="于 东雷" userId="032894919db50fcc" providerId="LiveId" clId="{E0155E03-D62A-C54A-9F93-EC968DF89F7B}" dt="2020-09-02T14:52:32.694" v="970"/>
          <ac:spMkLst>
            <pc:docMk/>
            <pc:sldMk cId="3239473260" sldId="651"/>
            <ac:spMk id="19" creationId="{C971328C-8591-9B4D-AEE1-FE45277B0362}"/>
          </ac:spMkLst>
        </pc:spChg>
        <pc:spChg chg="add mod">
          <ac:chgData name="于 东雷" userId="032894919db50fcc" providerId="LiveId" clId="{E0155E03-D62A-C54A-9F93-EC968DF89F7B}" dt="2020-09-02T15:07:30.397" v="1476" actId="1076"/>
          <ac:spMkLst>
            <pc:docMk/>
            <pc:sldMk cId="3239473260" sldId="651"/>
            <ac:spMk id="20" creationId="{5C91AD86-5024-804C-B5EE-68C783CD3CD3}"/>
          </ac:spMkLst>
        </pc:spChg>
        <pc:picChg chg="del">
          <ac:chgData name="于 东雷" userId="032894919db50fcc" providerId="LiveId" clId="{E0155E03-D62A-C54A-9F93-EC968DF89F7B}" dt="2020-09-02T14:42:42.855" v="814" actId="478"/>
          <ac:picMkLst>
            <pc:docMk/>
            <pc:sldMk cId="3239473260" sldId="651"/>
            <ac:picMk id="6" creationId="{D6295DB2-6B39-5643-A387-B45EE3836397}"/>
          </ac:picMkLst>
        </pc:picChg>
        <pc:picChg chg="add mod">
          <ac:chgData name="于 东雷" userId="032894919db50fcc" providerId="LiveId" clId="{E0155E03-D62A-C54A-9F93-EC968DF89F7B}" dt="2020-09-02T14:50:01.300" v="878" actId="1076"/>
          <ac:picMkLst>
            <pc:docMk/>
            <pc:sldMk cId="3239473260" sldId="651"/>
            <ac:picMk id="15" creationId="{05B6E5A4-CA51-6F40-A15B-F9F6DAD5054C}"/>
          </ac:picMkLst>
        </pc:picChg>
      </pc:sldChg>
      <pc:sldChg chg="addSp delSp modSp add mod">
        <pc:chgData name="于 东雷" userId="032894919db50fcc" providerId="LiveId" clId="{E0155E03-D62A-C54A-9F93-EC968DF89F7B}" dt="2020-09-02T15:10:47.814" v="1576" actId="1076"/>
        <pc:sldMkLst>
          <pc:docMk/>
          <pc:sldMk cId="4117146920" sldId="652"/>
        </pc:sldMkLst>
        <pc:spChg chg="add mod">
          <ac:chgData name="于 东雷" userId="032894919db50fcc" providerId="LiveId" clId="{E0155E03-D62A-C54A-9F93-EC968DF89F7B}" dt="2020-09-02T14:58:04.549" v="1135" actId="1076"/>
          <ac:spMkLst>
            <pc:docMk/>
            <pc:sldMk cId="4117146920" sldId="652"/>
            <ac:spMk id="6" creationId="{469647CD-2668-BD41-8370-0226D4681313}"/>
          </ac:spMkLst>
        </pc:spChg>
        <pc:spChg chg="add del mod">
          <ac:chgData name="于 东雷" userId="032894919db50fcc" providerId="LiveId" clId="{E0155E03-D62A-C54A-9F93-EC968DF89F7B}" dt="2020-09-02T14:57:18.717" v="1123"/>
          <ac:spMkLst>
            <pc:docMk/>
            <pc:sldMk cId="4117146920" sldId="652"/>
            <ac:spMk id="9" creationId="{EDD87F7E-61FB-F54F-BD5B-94D61D0357AE}"/>
          </ac:spMkLst>
        </pc:spChg>
        <pc:spChg chg="add del mod">
          <ac:chgData name="于 东雷" userId="032894919db50fcc" providerId="LiveId" clId="{E0155E03-D62A-C54A-9F93-EC968DF89F7B}" dt="2020-09-02T14:57:32.351" v="1128"/>
          <ac:spMkLst>
            <pc:docMk/>
            <pc:sldMk cId="4117146920" sldId="652"/>
            <ac:spMk id="10" creationId="{86A400EB-C2F8-994B-932A-319491C8123B}"/>
          </ac:spMkLst>
        </pc:spChg>
        <pc:spChg chg="add del mod">
          <ac:chgData name="于 东雷" userId="032894919db50fcc" providerId="LiveId" clId="{E0155E03-D62A-C54A-9F93-EC968DF89F7B}" dt="2020-09-02T15:00:35.977" v="1282"/>
          <ac:spMkLst>
            <pc:docMk/>
            <pc:sldMk cId="4117146920" sldId="652"/>
            <ac:spMk id="11" creationId="{25A3556F-A9B9-6A41-B077-758091EB5824}"/>
          </ac:spMkLst>
        </pc:spChg>
        <pc:spChg chg="add mod">
          <ac:chgData name="于 东雷" userId="032894919db50fcc" providerId="LiveId" clId="{E0155E03-D62A-C54A-9F93-EC968DF89F7B}" dt="2020-09-02T15:10:47.814" v="1576" actId="1076"/>
          <ac:spMkLst>
            <pc:docMk/>
            <pc:sldMk cId="4117146920" sldId="652"/>
            <ac:spMk id="12" creationId="{C5506D80-643E-F848-9ED0-0C6A0498964E}"/>
          </ac:spMkLst>
        </pc:spChg>
        <pc:spChg chg="del">
          <ac:chgData name="于 东雷" userId="032894919db50fcc" providerId="LiveId" clId="{E0155E03-D62A-C54A-9F93-EC968DF89F7B}" dt="2020-09-02T14:54:48.916" v="1070" actId="478"/>
          <ac:spMkLst>
            <pc:docMk/>
            <pc:sldMk cId="4117146920" sldId="652"/>
            <ac:spMk id="16" creationId="{1AC96C5E-B579-AF42-B490-8DEBF4A12F53}"/>
          </ac:spMkLst>
        </pc:spChg>
        <pc:spChg chg="del">
          <ac:chgData name="于 东雷" userId="032894919db50fcc" providerId="LiveId" clId="{E0155E03-D62A-C54A-9F93-EC968DF89F7B}" dt="2020-09-02T14:54:51.125" v="1071" actId="478"/>
          <ac:spMkLst>
            <pc:docMk/>
            <pc:sldMk cId="4117146920" sldId="652"/>
            <ac:spMk id="17" creationId="{76D0BE65-8B01-4248-B382-EB82A36F5172}"/>
          </ac:spMkLst>
        </pc:spChg>
        <pc:spChg chg="mod">
          <ac:chgData name="于 东雷" userId="032894919db50fcc" providerId="LiveId" clId="{E0155E03-D62A-C54A-9F93-EC968DF89F7B}" dt="2020-09-02T14:55:07.307" v="1084" actId="20577"/>
          <ac:spMkLst>
            <pc:docMk/>
            <pc:sldMk cId="4117146920" sldId="652"/>
            <ac:spMk id="18" creationId="{2DFC8953-0A26-074E-BABF-7FE3DB2F5D6D}"/>
          </ac:spMkLst>
        </pc:spChg>
        <pc:spChg chg="add del mod">
          <ac:chgData name="于 东雷" userId="032894919db50fcc" providerId="LiveId" clId="{E0155E03-D62A-C54A-9F93-EC968DF89F7B}" dt="2020-09-02T14:57:36.629" v="1129" actId="478"/>
          <ac:spMkLst>
            <pc:docMk/>
            <pc:sldMk cId="4117146920" sldId="652"/>
            <ac:spMk id="19" creationId="{05643946-68CE-3C4E-85A9-2C56C6218919}"/>
          </ac:spMkLst>
        </pc:spChg>
        <pc:spChg chg="del">
          <ac:chgData name="于 东雷" userId="032894919db50fcc" providerId="LiveId" clId="{E0155E03-D62A-C54A-9F93-EC968DF89F7B}" dt="2020-09-02T14:54:52.296" v="1072" actId="478"/>
          <ac:spMkLst>
            <pc:docMk/>
            <pc:sldMk cId="4117146920" sldId="652"/>
            <ac:spMk id="20" creationId="{5C91AD86-5024-804C-B5EE-68C783CD3CD3}"/>
          </ac:spMkLst>
        </pc:spChg>
        <pc:picChg chg="add del mod">
          <ac:chgData name="于 东雷" userId="032894919db50fcc" providerId="LiveId" clId="{E0155E03-D62A-C54A-9F93-EC968DF89F7B}" dt="2020-09-02T14:55:57.239" v="1109" actId="478"/>
          <ac:picMkLst>
            <pc:docMk/>
            <pc:sldMk cId="4117146920" sldId="652"/>
            <ac:picMk id="5" creationId="{4885407F-4E0C-1F41-AEE6-FDA616DC0860}"/>
          </ac:picMkLst>
        </pc:picChg>
        <pc:picChg chg="add mod">
          <ac:chgData name="于 东雷" userId="032894919db50fcc" providerId="LiveId" clId="{E0155E03-D62A-C54A-9F93-EC968DF89F7B}" dt="2020-09-02T14:58:07.125" v="1136" actId="1076"/>
          <ac:picMkLst>
            <pc:docMk/>
            <pc:sldMk cId="4117146920" sldId="652"/>
            <ac:picMk id="8" creationId="{CEB9453D-4A5A-4E4E-A295-E3DE6283EE19}"/>
          </ac:picMkLst>
        </pc:picChg>
        <pc:picChg chg="del">
          <ac:chgData name="于 东雷" userId="032894919db50fcc" providerId="LiveId" clId="{E0155E03-D62A-C54A-9F93-EC968DF89F7B}" dt="2020-09-02T14:54:47.126" v="1069" actId="478"/>
          <ac:picMkLst>
            <pc:docMk/>
            <pc:sldMk cId="4117146920" sldId="652"/>
            <ac:picMk id="15" creationId="{05B6E5A4-CA51-6F40-A15B-F9F6DAD5054C}"/>
          </ac:picMkLst>
        </pc:picChg>
      </pc:sldChg>
    </pc:docChg>
  </pc:docChgLst>
  <pc:docChgLst>
    <pc:chgData name="东雷" userId="032894919db50fcc" providerId="LiveId" clId="{7E1D0ED6-35E2-4B50-AF7B-037E37DCBC15}"/>
    <pc:docChg chg="custSel addSld delSld modSld sldOrd modSection">
      <pc:chgData name="东雷" userId="032894919db50fcc" providerId="LiveId" clId="{7E1D0ED6-35E2-4B50-AF7B-037E37DCBC15}" dt="2020-09-17T08:06:18.056" v="953" actId="113"/>
      <pc:docMkLst>
        <pc:docMk/>
      </pc:docMkLst>
      <pc:sldChg chg="addSp modSp mod">
        <pc:chgData name="东雷" userId="032894919db50fcc" providerId="LiveId" clId="{7E1D0ED6-35E2-4B50-AF7B-037E37DCBC15}" dt="2020-09-03T03:32:27.413" v="24"/>
        <pc:sldMkLst>
          <pc:docMk/>
          <pc:sldMk cId="3239473260" sldId="651"/>
        </pc:sldMkLst>
        <pc:spChg chg="mod">
          <ac:chgData name="东雷" userId="032894919db50fcc" providerId="LiveId" clId="{7E1D0ED6-35E2-4B50-AF7B-037E37DCBC15}" dt="2020-09-03T03:32:27.413" v="24"/>
          <ac:spMkLst>
            <pc:docMk/>
            <pc:sldMk cId="3239473260" sldId="651"/>
            <ac:spMk id="17" creationId="{76D0BE65-8B01-4248-B382-EB82A36F5172}"/>
          </ac:spMkLst>
        </pc:spChg>
        <pc:cxnChg chg="add mod">
          <ac:chgData name="东雷" userId="032894919db50fcc" providerId="LiveId" clId="{7E1D0ED6-35E2-4B50-AF7B-037E37DCBC15}" dt="2020-09-03T03:31:20.230" v="1" actId="13822"/>
          <ac:cxnSpMkLst>
            <pc:docMk/>
            <pc:sldMk cId="3239473260" sldId="651"/>
            <ac:cxnSpMk id="5" creationId="{F0CBC4D8-640D-492D-8F4A-5D83C0B4776C}"/>
          </ac:cxnSpMkLst>
        </pc:cxnChg>
        <pc:cxnChg chg="add mod">
          <ac:chgData name="东雷" userId="032894919db50fcc" providerId="LiveId" clId="{7E1D0ED6-35E2-4B50-AF7B-037E37DCBC15}" dt="2020-09-03T03:31:35.952" v="3" actId="13822"/>
          <ac:cxnSpMkLst>
            <pc:docMk/>
            <pc:sldMk cId="3239473260" sldId="651"/>
            <ac:cxnSpMk id="7" creationId="{CD83C199-8592-4B4D-966F-33C44D7471A5}"/>
          </ac:cxnSpMkLst>
        </pc:cxnChg>
      </pc:sldChg>
      <pc:sldChg chg="modSp mod">
        <pc:chgData name="东雷" userId="032894919db50fcc" providerId="LiveId" clId="{7E1D0ED6-35E2-4B50-AF7B-037E37DCBC15}" dt="2020-09-03T03:33:49.497" v="25" actId="120"/>
        <pc:sldMkLst>
          <pc:docMk/>
          <pc:sldMk cId="4117146920" sldId="652"/>
        </pc:sldMkLst>
        <pc:spChg chg="mod">
          <ac:chgData name="东雷" userId="032894919db50fcc" providerId="LiveId" clId="{7E1D0ED6-35E2-4B50-AF7B-037E37DCBC15}" dt="2020-09-03T03:33:49.497" v="25" actId="120"/>
          <ac:spMkLst>
            <pc:docMk/>
            <pc:sldMk cId="4117146920" sldId="652"/>
            <ac:spMk id="12" creationId="{C5506D80-643E-F848-9ED0-0C6A0498964E}"/>
          </ac:spMkLst>
        </pc:spChg>
      </pc:sldChg>
      <pc:sldChg chg="addSp delSp modSp add del mod">
        <pc:chgData name="东雷" userId="032894919db50fcc" providerId="LiveId" clId="{7E1D0ED6-35E2-4B50-AF7B-037E37DCBC15}" dt="2020-09-17T06:07:52.454" v="574" actId="47"/>
        <pc:sldMkLst>
          <pc:docMk/>
          <pc:sldMk cId="2969214214" sldId="653"/>
        </pc:sldMkLst>
        <pc:spChg chg="mod">
          <ac:chgData name="东雷" userId="032894919db50fcc" providerId="LiveId" clId="{7E1D0ED6-35E2-4B50-AF7B-037E37DCBC15}" dt="2020-09-17T03:46:16.197" v="32"/>
          <ac:spMkLst>
            <pc:docMk/>
            <pc:sldMk cId="2969214214" sldId="653"/>
            <ac:spMk id="2" creationId="{00000000-0000-0000-0000-000000000000}"/>
          </ac:spMkLst>
        </pc:spChg>
        <pc:spChg chg="del mod">
          <ac:chgData name="东雷" userId="032894919db50fcc" providerId="LiveId" clId="{7E1D0ED6-35E2-4B50-AF7B-037E37DCBC15}" dt="2020-09-17T03:46:22.398" v="36" actId="478"/>
          <ac:spMkLst>
            <pc:docMk/>
            <pc:sldMk cId="2969214214" sldId="653"/>
            <ac:spMk id="6" creationId="{469647CD-2668-BD41-8370-0226D4681313}"/>
          </ac:spMkLst>
        </pc:spChg>
        <pc:spChg chg="del">
          <ac:chgData name="东雷" userId="032894919db50fcc" providerId="LiveId" clId="{7E1D0ED6-35E2-4B50-AF7B-037E37DCBC15}" dt="2020-09-17T03:46:24.235" v="37" actId="478"/>
          <ac:spMkLst>
            <pc:docMk/>
            <pc:sldMk cId="2969214214" sldId="653"/>
            <ac:spMk id="12" creationId="{C5506D80-643E-F848-9ED0-0C6A0498964E}"/>
          </ac:spMkLst>
        </pc:spChg>
        <pc:spChg chg="del">
          <ac:chgData name="东雷" userId="032894919db50fcc" providerId="LiveId" clId="{7E1D0ED6-35E2-4B50-AF7B-037E37DCBC15}" dt="2020-09-17T03:46:19.707" v="33" actId="478"/>
          <ac:spMkLst>
            <pc:docMk/>
            <pc:sldMk cId="2969214214" sldId="653"/>
            <ac:spMk id="18" creationId="{2DFC8953-0A26-074E-BABF-7FE3DB2F5D6D}"/>
          </ac:spMkLst>
        </pc:spChg>
        <pc:picChg chg="add mod">
          <ac:chgData name="东雷" userId="032894919db50fcc" providerId="LiveId" clId="{7E1D0ED6-35E2-4B50-AF7B-037E37DCBC15}" dt="2020-09-17T03:47:46.199" v="54" actId="1076"/>
          <ac:picMkLst>
            <pc:docMk/>
            <pc:sldMk cId="2969214214" sldId="653"/>
            <ac:picMk id="5" creationId="{0A24ACAF-5B6F-493C-AC90-17F9EA1F613E}"/>
          </ac:picMkLst>
        </pc:picChg>
        <pc:picChg chg="del">
          <ac:chgData name="东雷" userId="032894919db50fcc" providerId="LiveId" clId="{7E1D0ED6-35E2-4B50-AF7B-037E37DCBC15}" dt="2020-09-17T03:46:20.631" v="34" actId="478"/>
          <ac:picMkLst>
            <pc:docMk/>
            <pc:sldMk cId="2969214214" sldId="653"/>
            <ac:picMk id="8" creationId="{CEB9453D-4A5A-4E4E-A295-E3DE6283EE19}"/>
          </ac:picMkLst>
        </pc:picChg>
        <pc:picChg chg="add mod">
          <ac:chgData name="东雷" userId="032894919db50fcc" providerId="LiveId" clId="{7E1D0ED6-35E2-4B50-AF7B-037E37DCBC15}" dt="2020-09-17T03:47:47.305" v="55" actId="1076"/>
          <ac:picMkLst>
            <pc:docMk/>
            <pc:sldMk cId="2969214214" sldId="653"/>
            <ac:picMk id="9" creationId="{16DA00B6-9E20-495C-A318-D9182F69D56B}"/>
          </ac:picMkLst>
        </pc:picChg>
        <pc:picChg chg="add mod">
          <ac:chgData name="东雷" userId="032894919db50fcc" providerId="LiveId" clId="{7E1D0ED6-35E2-4B50-AF7B-037E37DCBC15}" dt="2020-09-17T03:47:48.602" v="56" actId="1076"/>
          <ac:picMkLst>
            <pc:docMk/>
            <pc:sldMk cId="2969214214" sldId="653"/>
            <ac:picMk id="11" creationId="{7930BC70-05D1-4E78-9F05-44D0ED2825FC}"/>
          </ac:picMkLst>
        </pc:picChg>
      </pc:sldChg>
      <pc:sldChg chg="addSp delSp modSp add mod addCm delCm">
        <pc:chgData name="东雷" userId="032894919db50fcc" providerId="LiveId" clId="{7E1D0ED6-35E2-4B50-AF7B-037E37DCBC15}" dt="2020-09-17T08:06:18.056" v="953" actId="113"/>
        <pc:sldMkLst>
          <pc:docMk/>
          <pc:sldMk cId="201429574" sldId="654"/>
        </pc:sldMkLst>
        <pc:spChg chg="add del">
          <ac:chgData name="东雷" userId="032894919db50fcc" providerId="LiveId" clId="{7E1D0ED6-35E2-4B50-AF7B-037E37DCBC15}" dt="2020-09-17T03:48:07.165" v="62"/>
          <ac:spMkLst>
            <pc:docMk/>
            <pc:sldMk cId="201429574" sldId="654"/>
            <ac:spMk id="3" creationId="{CF7CBFC1-16C2-48FE-A731-38346D513CCF}"/>
          </ac:spMkLst>
        </pc:spChg>
        <pc:spChg chg="add mod">
          <ac:chgData name="东雷" userId="032894919db50fcc" providerId="LiveId" clId="{7E1D0ED6-35E2-4B50-AF7B-037E37DCBC15}" dt="2020-09-17T07:27:37.370" v="949" actId="20577"/>
          <ac:spMkLst>
            <pc:docMk/>
            <pc:sldMk cId="201429574" sldId="654"/>
            <ac:spMk id="5" creationId="{DFC5C10A-D529-4922-A9DA-475FE342B6CD}"/>
          </ac:spMkLst>
        </pc:spChg>
        <pc:spChg chg="add mod">
          <ac:chgData name="东雷" userId="032894919db50fcc" providerId="LiveId" clId="{7E1D0ED6-35E2-4B50-AF7B-037E37DCBC15}" dt="2020-09-17T07:25:10.332" v="945"/>
          <ac:spMkLst>
            <pc:docMk/>
            <pc:sldMk cId="201429574" sldId="654"/>
            <ac:spMk id="8" creationId="{B939D3A9-AB84-49E8-A5BD-D5BFB9907719}"/>
          </ac:spMkLst>
        </pc:spChg>
        <pc:spChg chg="add mod">
          <ac:chgData name="东雷" userId="032894919db50fcc" providerId="LiveId" clId="{7E1D0ED6-35E2-4B50-AF7B-037E37DCBC15}" dt="2020-09-17T06:08:27.598" v="597"/>
          <ac:spMkLst>
            <pc:docMk/>
            <pc:sldMk cId="201429574" sldId="654"/>
            <ac:spMk id="9" creationId="{01D0FBAD-F94D-4F59-922C-60145C19B68B}"/>
          </ac:spMkLst>
        </pc:spChg>
        <pc:spChg chg="add mod">
          <ac:chgData name="东雷" userId="032894919db50fcc" providerId="LiveId" clId="{7E1D0ED6-35E2-4B50-AF7B-037E37DCBC15}" dt="2020-09-17T08:06:18.056" v="953" actId="113"/>
          <ac:spMkLst>
            <pc:docMk/>
            <pc:sldMk cId="201429574" sldId="654"/>
            <ac:spMk id="15" creationId="{E6599D7C-3684-407B-AE6D-CE8D38C85691}"/>
          </ac:spMkLst>
        </pc:spChg>
        <pc:spChg chg="add mod">
          <ac:chgData name="东雷" userId="032894919db50fcc" providerId="LiveId" clId="{7E1D0ED6-35E2-4B50-AF7B-037E37DCBC15}" dt="2020-09-17T06:10:38.514" v="724" actId="1076"/>
          <ac:spMkLst>
            <pc:docMk/>
            <pc:sldMk cId="201429574" sldId="654"/>
            <ac:spMk id="17" creationId="{0A800E75-82E3-40D3-9CDE-E73FD82A815F}"/>
          </ac:spMkLst>
        </pc:spChg>
        <pc:picChg chg="add mod">
          <ac:chgData name="东雷" userId="032894919db50fcc" providerId="LiveId" clId="{7E1D0ED6-35E2-4B50-AF7B-037E37DCBC15}" dt="2020-09-17T06:11:20.171" v="727" actId="1076"/>
          <ac:picMkLst>
            <pc:docMk/>
            <pc:sldMk cId="201429574" sldId="654"/>
            <ac:picMk id="3" creationId="{E58483CF-18D8-4C2D-886E-9B74CAECE4E6}"/>
          </ac:picMkLst>
        </pc:picChg>
        <pc:picChg chg="del">
          <ac:chgData name="东雷" userId="032894919db50fcc" providerId="LiveId" clId="{7E1D0ED6-35E2-4B50-AF7B-037E37DCBC15}" dt="2020-09-17T03:47:55.639" v="58" actId="478"/>
          <ac:picMkLst>
            <pc:docMk/>
            <pc:sldMk cId="201429574" sldId="654"/>
            <ac:picMk id="5" creationId="{0A24ACAF-5B6F-493C-AC90-17F9EA1F613E}"/>
          </ac:picMkLst>
        </pc:picChg>
        <pc:picChg chg="add mod">
          <ac:chgData name="东雷" userId="032894919db50fcc" providerId="LiveId" clId="{7E1D0ED6-35E2-4B50-AF7B-037E37DCBC15}" dt="2020-09-17T06:11:16.103" v="726" actId="1076"/>
          <ac:picMkLst>
            <pc:docMk/>
            <pc:sldMk cId="201429574" sldId="654"/>
            <ac:picMk id="6" creationId="{C48FAEE3-E13D-4360-8741-622A3017A147}"/>
          </ac:picMkLst>
        </pc:picChg>
        <pc:picChg chg="add del mod">
          <ac:chgData name="东雷" userId="032894919db50fcc" providerId="LiveId" clId="{7E1D0ED6-35E2-4B50-AF7B-037E37DCBC15}" dt="2020-09-17T06:07:50.433" v="573" actId="478"/>
          <ac:picMkLst>
            <pc:docMk/>
            <pc:sldMk cId="201429574" sldId="654"/>
            <ac:picMk id="7" creationId="{621E99AE-1F3B-4D5D-BEAC-D74881A98F94}"/>
          </ac:picMkLst>
        </pc:picChg>
        <pc:picChg chg="del">
          <ac:chgData name="东雷" userId="032894919db50fcc" providerId="LiveId" clId="{7E1D0ED6-35E2-4B50-AF7B-037E37DCBC15}" dt="2020-09-17T03:47:56.199" v="59" actId="478"/>
          <ac:picMkLst>
            <pc:docMk/>
            <pc:sldMk cId="201429574" sldId="654"/>
            <ac:picMk id="9" creationId="{16DA00B6-9E20-495C-A318-D9182F69D56B}"/>
          </ac:picMkLst>
        </pc:picChg>
        <pc:picChg chg="del">
          <ac:chgData name="东雷" userId="032894919db50fcc" providerId="LiveId" clId="{7E1D0ED6-35E2-4B50-AF7B-037E37DCBC15}" dt="2020-09-17T03:47:56.806" v="60" actId="478"/>
          <ac:picMkLst>
            <pc:docMk/>
            <pc:sldMk cId="201429574" sldId="654"/>
            <ac:picMk id="11" creationId="{7930BC70-05D1-4E78-9F05-44D0ED2825FC}"/>
          </ac:picMkLst>
        </pc:picChg>
        <pc:cxnChg chg="add del mod">
          <ac:chgData name="东雷" userId="032894919db50fcc" providerId="LiveId" clId="{7E1D0ED6-35E2-4B50-AF7B-037E37DCBC15}" dt="2020-09-17T06:08:11.623" v="580" actId="478"/>
          <ac:cxnSpMkLst>
            <pc:docMk/>
            <pc:sldMk cId="201429574" sldId="654"/>
            <ac:cxnSpMk id="12" creationId="{3C0EE647-F0C4-499C-B132-75665D5E55CC}"/>
          </ac:cxnSpMkLst>
        </pc:cxnChg>
        <pc:cxnChg chg="add del mod">
          <ac:chgData name="东雷" userId="032894919db50fcc" providerId="LiveId" clId="{7E1D0ED6-35E2-4B50-AF7B-037E37DCBC15}" dt="2020-09-17T06:08:10.592" v="579" actId="478"/>
          <ac:cxnSpMkLst>
            <pc:docMk/>
            <pc:sldMk cId="201429574" sldId="654"/>
            <ac:cxnSpMk id="13" creationId="{DB944E57-F754-41D2-BAA7-58695B60F1B2}"/>
          </ac:cxnSpMkLst>
        </pc:cxnChg>
      </pc:sldChg>
      <pc:sldChg chg="delSp modSp add del mod">
        <pc:chgData name="东雷" userId="032894919db50fcc" providerId="LiveId" clId="{7E1D0ED6-35E2-4B50-AF7B-037E37DCBC15}" dt="2020-09-17T06:52:57.911" v="793" actId="47"/>
        <pc:sldMkLst>
          <pc:docMk/>
          <pc:sldMk cId="2990307678" sldId="655"/>
        </pc:sldMkLst>
        <pc:spChg chg="del">
          <ac:chgData name="东雷" userId="032894919db50fcc" providerId="LiveId" clId="{7E1D0ED6-35E2-4B50-AF7B-037E37DCBC15}" dt="2020-09-17T06:44:34.663" v="733" actId="478"/>
          <ac:spMkLst>
            <pc:docMk/>
            <pc:sldMk cId="2990307678" sldId="655"/>
            <ac:spMk id="5" creationId="{DFC5C10A-D529-4922-A9DA-475FE342B6CD}"/>
          </ac:spMkLst>
        </pc:spChg>
        <pc:spChg chg="mod">
          <ac:chgData name="东雷" userId="032894919db50fcc" providerId="LiveId" clId="{7E1D0ED6-35E2-4B50-AF7B-037E37DCBC15}" dt="2020-09-17T06:44:52.959" v="741" actId="20577"/>
          <ac:spMkLst>
            <pc:docMk/>
            <pc:sldMk cId="2990307678" sldId="655"/>
            <ac:spMk id="8" creationId="{B939D3A9-AB84-49E8-A5BD-D5BFB9907719}"/>
          </ac:spMkLst>
        </pc:spChg>
        <pc:spChg chg="del">
          <ac:chgData name="东雷" userId="032894919db50fcc" providerId="LiveId" clId="{7E1D0ED6-35E2-4B50-AF7B-037E37DCBC15}" dt="2020-09-17T06:44:37.162" v="734" actId="478"/>
          <ac:spMkLst>
            <pc:docMk/>
            <pc:sldMk cId="2990307678" sldId="655"/>
            <ac:spMk id="9" creationId="{01D0FBAD-F94D-4F59-922C-60145C19B68B}"/>
          </ac:spMkLst>
        </pc:spChg>
        <pc:spChg chg="del">
          <ac:chgData name="东雷" userId="032894919db50fcc" providerId="LiveId" clId="{7E1D0ED6-35E2-4B50-AF7B-037E37DCBC15}" dt="2020-09-17T06:44:30.865" v="729" actId="478"/>
          <ac:spMkLst>
            <pc:docMk/>
            <pc:sldMk cId="2990307678" sldId="655"/>
            <ac:spMk id="15" creationId="{E6599D7C-3684-407B-AE6D-CE8D38C85691}"/>
          </ac:spMkLst>
        </pc:spChg>
        <pc:spChg chg="del">
          <ac:chgData name="东雷" userId="032894919db50fcc" providerId="LiveId" clId="{7E1D0ED6-35E2-4B50-AF7B-037E37DCBC15}" dt="2020-09-17T06:44:32.959" v="732" actId="478"/>
          <ac:spMkLst>
            <pc:docMk/>
            <pc:sldMk cId="2990307678" sldId="655"/>
            <ac:spMk id="17" creationId="{0A800E75-82E3-40D3-9CDE-E73FD82A815F}"/>
          </ac:spMkLst>
        </pc:spChg>
        <pc:picChg chg="del">
          <ac:chgData name="东雷" userId="032894919db50fcc" providerId="LiveId" clId="{7E1D0ED6-35E2-4B50-AF7B-037E37DCBC15}" dt="2020-09-17T06:44:31.407" v="730" actId="478"/>
          <ac:picMkLst>
            <pc:docMk/>
            <pc:sldMk cId="2990307678" sldId="655"/>
            <ac:picMk id="3" creationId="{E58483CF-18D8-4C2D-886E-9B74CAECE4E6}"/>
          </ac:picMkLst>
        </pc:picChg>
        <pc:picChg chg="del">
          <ac:chgData name="东雷" userId="032894919db50fcc" providerId="LiveId" clId="{7E1D0ED6-35E2-4B50-AF7B-037E37DCBC15}" dt="2020-09-17T06:44:31.855" v="731" actId="478"/>
          <ac:picMkLst>
            <pc:docMk/>
            <pc:sldMk cId="2990307678" sldId="655"/>
            <ac:picMk id="6" creationId="{C48FAEE3-E13D-4360-8741-622A3017A147}"/>
          </ac:picMkLst>
        </pc:picChg>
      </pc:sldChg>
      <pc:sldChg chg="addSp delSp modSp add mod delCm">
        <pc:chgData name="东雷" userId="032894919db50fcc" providerId="LiveId" clId="{7E1D0ED6-35E2-4B50-AF7B-037E37DCBC15}" dt="2020-09-17T07:31:21.879" v="951" actId="1076"/>
        <pc:sldMkLst>
          <pc:docMk/>
          <pc:sldMk cId="3579365158" sldId="656"/>
        </pc:sldMkLst>
        <pc:spChg chg="del">
          <ac:chgData name="东雷" userId="032894919db50fcc" providerId="LiveId" clId="{7E1D0ED6-35E2-4B50-AF7B-037E37DCBC15}" dt="2020-09-17T06:51:05.986" v="760" actId="478"/>
          <ac:spMkLst>
            <pc:docMk/>
            <pc:sldMk cId="3579365158" sldId="656"/>
            <ac:spMk id="5" creationId="{DFC5C10A-D529-4922-A9DA-475FE342B6CD}"/>
          </ac:spMkLst>
        </pc:spChg>
        <pc:spChg chg="add mod">
          <ac:chgData name="东雷" userId="032894919db50fcc" providerId="LiveId" clId="{7E1D0ED6-35E2-4B50-AF7B-037E37DCBC15}" dt="2020-09-17T06:55:39.928" v="871"/>
          <ac:spMkLst>
            <pc:docMk/>
            <pc:sldMk cId="3579365158" sldId="656"/>
            <ac:spMk id="7" creationId="{61D94FCA-3877-4EC8-AB44-2E03865F330C}"/>
          </ac:spMkLst>
        </pc:spChg>
        <pc:spChg chg="mod">
          <ac:chgData name="东雷" userId="032894919db50fcc" providerId="LiveId" clId="{7E1D0ED6-35E2-4B50-AF7B-037E37DCBC15}" dt="2020-09-17T07:25:06.293" v="938"/>
          <ac:spMkLst>
            <pc:docMk/>
            <pc:sldMk cId="3579365158" sldId="656"/>
            <ac:spMk id="8" creationId="{B939D3A9-AB84-49E8-A5BD-D5BFB9907719}"/>
          </ac:spMkLst>
        </pc:spChg>
        <pc:spChg chg="del">
          <ac:chgData name="东雷" userId="032894919db50fcc" providerId="LiveId" clId="{7E1D0ED6-35E2-4B50-AF7B-037E37DCBC15}" dt="2020-09-17T06:51:04.769" v="759" actId="478"/>
          <ac:spMkLst>
            <pc:docMk/>
            <pc:sldMk cId="3579365158" sldId="656"/>
            <ac:spMk id="9" creationId="{01D0FBAD-F94D-4F59-922C-60145C19B68B}"/>
          </ac:spMkLst>
        </pc:spChg>
        <pc:spChg chg="add mod">
          <ac:chgData name="东雷" userId="032894919db50fcc" providerId="LiveId" clId="{7E1D0ED6-35E2-4B50-AF7B-037E37DCBC15}" dt="2020-09-17T07:31:21.879" v="951" actId="1076"/>
          <ac:spMkLst>
            <pc:docMk/>
            <pc:sldMk cId="3579365158" sldId="656"/>
            <ac:spMk id="10" creationId="{BC20242F-BBEE-4242-AEAB-99C63201C9E5}"/>
          </ac:spMkLst>
        </pc:spChg>
        <pc:spChg chg="add del mod">
          <ac:chgData name="东雷" userId="032894919db50fcc" providerId="LiveId" clId="{7E1D0ED6-35E2-4B50-AF7B-037E37DCBC15}" dt="2020-09-17T06:56:31.789" v="879" actId="478"/>
          <ac:spMkLst>
            <pc:docMk/>
            <pc:sldMk cId="3579365158" sldId="656"/>
            <ac:spMk id="11" creationId="{22EFC4BA-48BD-419F-A4C6-9D5A115ABD1D}"/>
          </ac:spMkLst>
        </pc:spChg>
        <pc:spChg chg="del">
          <ac:chgData name="东雷" userId="032894919db50fcc" providerId="LiveId" clId="{7E1D0ED6-35E2-4B50-AF7B-037E37DCBC15}" dt="2020-09-17T06:51:01.450" v="757" actId="478"/>
          <ac:spMkLst>
            <pc:docMk/>
            <pc:sldMk cId="3579365158" sldId="656"/>
            <ac:spMk id="15" creationId="{E6599D7C-3684-407B-AE6D-CE8D38C85691}"/>
          </ac:spMkLst>
        </pc:spChg>
        <pc:spChg chg="del">
          <ac:chgData name="东雷" userId="032894919db50fcc" providerId="LiveId" clId="{7E1D0ED6-35E2-4B50-AF7B-037E37DCBC15}" dt="2020-09-17T06:51:03.263" v="758" actId="478"/>
          <ac:spMkLst>
            <pc:docMk/>
            <pc:sldMk cId="3579365158" sldId="656"/>
            <ac:spMk id="17" creationId="{0A800E75-82E3-40D3-9CDE-E73FD82A815F}"/>
          </ac:spMkLst>
        </pc:spChg>
        <pc:picChg chg="del">
          <ac:chgData name="东雷" userId="032894919db50fcc" providerId="LiveId" clId="{7E1D0ED6-35E2-4B50-AF7B-037E37DCBC15}" dt="2020-09-17T06:50:59.568" v="755" actId="478"/>
          <ac:picMkLst>
            <pc:docMk/>
            <pc:sldMk cId="3579365158" sldId="656"/>
            <ac:picMk id="3" creationId="{E58483CF-18D8-4C2D-886E-9B74CAECE4E6}"/>
          </ac:picMkLst>
        </pc:picChg>
        <pc:picChg chg="del">
          <ac:chgData name="东雷" userId="032894919db50fcc" providerId="LiveId" clId="{7E1D0ED6-35E2-4B50-AF7B-037E37DCBC15}" dt="2020-09-17T06:51:00.091" v="756" actId="478"/>
          <ac:picMkLst>
            <pc:docMk/>
            <pc:sldMk cId="3579365158" sldId="656"/>
            <ac:picMk id="6" creationId="{C48FAEE3-E13D-4360-8741-622A3017A147}"/>
          </ac:picMkLst>
        </pc:picChg>
        <pc:cxnChg chg="add del mod">
          <ac:chgData name="东雷" userId="032894919db50fcc" providerId="LiveId" clId="{7E1D0ED6-35E2-4B50-AF7B-037E37DCBC15}" dt="2020-09-17T06:55:45.783" v="873" actId="478"/>
          <ac:cxnSpMkLst>
            <pc:docMk/>
            <pc:sldMk cId="3579365158" sldId="656"/>
            <ac:cxnSpMk id="14" creationId="{863DAEEF-6A2F-444B-8BA7-0B0E39FC216A}"/>
          </ac:cxnSpMkLst>
        </pc:cxnChg>
      </pc:sldChg>
      <pc:sldChg chg="delSp modSp add del mod ord delCm">
        <pc:chgData name="东雷" userId="032894919db50fcc" providerId="LiveId" clId="{7E1D0ED6-35E2-4B50-AF7B-037E37DCBC15}" dt="2020-09-17T07:30:46.305" v="950" actId="2696"/>
        <pc:sldMkLst>
          <pc:docMk/>
          <pc:sldMk cId="1737450989" sldId="657"/>
        </pc:sldMkLst>
        <pc:spChg chg="del">
          <ac:chgData name="东雷" userId="032894919db50fcc" providerId="LiveId" clId="{7E1D0ED6-35E2-4B50-AF7B-037E37DCBC15}" dt="2020-09-17T06:55:53.211" v="876" actId="478"/>
          <ac:spMkLst>
            <pc:docMk/>
            <pc:sldMk cId="1737450989" sldId="657"/>
            <ac:spMk id="7" creationId="{61D94FCA-3877-4EC8-AB44-2E03865F330C}"/>
          </ac:spMkLst>
        </pc:spChg>
        <pc:spChg chg="del">
          <ac:chgData name="东雷" userId="032894919db50fcc" providerId="LiveId" clId="{7E1D0ED6-35E2-4B50-AF7B-037E37DCBC15}" dt="2020-09-17T06:55:54.533" v="877" actId="478"/>
          <ac:spMkLst>
            <pc:docMk/>
            <pc:sldMk cId="1737450989" sldId="657"/>
            <ac:spMk id="8" creationId="{B939D3A9-AB84-49E8-A5BD-D5BFB9907719}"/>
          </ac:spMkLst>
        </pc:spChg>
        <pc:spChg chg="del">
          <ac:chgData name="东雷" userId="032894919db50fcc" providerId="LiveId" clId="{7E1D0ED6-35E2-4B50-AF7B-037E37DCBC15}" dt="2020-09-17T06:55:51.844" v="875" actId="478"/>
          <ac:spMkLst>
            <pc:docMk/>
            <pc:sldMk cId="1737450989" sldId="657"/>
            <ac:spMk id="10" creationId="{BC20242F-BBEE-4242-AEAB-99C63201C9E5}"/>
          </ac:spMkLst>
        </pc:spChg>
        <pc:spChg chg="mod">
          <ac:chgData name="东雷" userId="032894919db50fcc" providerId="LiveId" clId="{7E1D0ED6-35E2-4B50-AF7B-037E37DCBC15}" dt="2020-09-17T06:55:59.053" v="878" actId="1076"/>
          <ac:spMkLst>
            <pc:docMk/>
            <pc:sldMk cId="1737450989" sldId="657"/>
            <ac:spMk id="11" creationId="{22EFC4BA-48BD-419F-A4C6-9D5A115ABD1D}"/>
          </ac:spMkLst>
        </pc:spChg>
      </pc:sldChg>
    </pc:docChg>
  </pc:docChgLst>
  <pc:docChgLst>
    <pc:chgData name="东雷" userId="032894919db50fcc" providerId="LiveId" clId="{BF4BF66C-8736-4A9B-9DF7-FD50CAED78F1}"/>
    <pc:docChg chg="undo custSel delSld modSld modSection">
      <pc:chgData name="东雷" userId="032894919db50fcc" providerId="LiveId" clId="{BF4BF66C-8736-4A9B-9DF7-FD50CAED78F1}" dt="2020-10-15T02:40:55.652" v="1144" actId="14100"/>
      <pc:docMkLst>
        <pc:docMk/>
      </pc:docMkLst>
      <pc:sldChg chg="modSp mod">
        <pc:chgData name="东雷" userId="032894919db50fcc" providerId="LiveId" clId="{BF4BF66C-8736-4A9B-9DF7-FD50CAED78F1}" dt="2020-10-15T01:52:02.275" v="4"/>
        <pc:sldMkLst>
          <pc:docMk/>
          <pc:sldMk cId="2122023845" sldId="624"/>
        </pc:sldMkLst>
        <pc:spChg chg="mod">
          <ac:chgData name="东雷" userId="032894919db50fcc" providerId="LiveId" clId="{BF4BF66C-8736-4A9B-9DF7-FD50CAED78F1}" dt="2020-10-15T01:52:02.275" v="4"/>
          <ac:spMkLst>
            <pc:docMk/>
            <pc:sldMk cId="2122023845" sldId="624"/>
            <ac:spMk id="2" creationId="{00000000-0000-0000-0000-000000000000}"/>
          </ac:spMkLst>
        </pc:spChg>
      </pc:sldChg>
      <pc:sldChg chg="del">
        <pc:chgData name="东雷" userId="032894919db50fcc" providerId="LiveId" clId="{BF4BF66C-8736-4A9B-9DF7-FD50CAED78F1}" dt="2020-10-15T01:52:19.002" v="7" actId="47"/>
        <pc:sldMkLst>
          <pc:docMk/>
          <pc:sldMk cId="1657052001" sldId="631"/>
        </pc:sldMkLst>
      </pc:sldChg>
      <pc:sldChg chg="addSp delSp modSp mod">
        <pc:chgData name="东雷" userId="032894919db50fcc" providerId="LiveId" clId="{BF4BF66C-8736-4A9B-9DF7-FD50CAED78F1}" dt="2020-10-15T02:40:55.652" v="1144" actId="14100"/>
        <pc:sldMkLst>
          <pc:docMk/>
          <pc:sldMk cId="3031630599" sldId="650"/>
        </pc:sldMkLst>
        <pc:spChg chg="mod">
          <ac:chgData name="东雷" userId="032894919db50fcc" providerId="LiveId" clId="{BF4BF66C-8736-4A9B-9DF7-FD50CAED78F1}" dt="2020-10-15T01:52:36.694" v="21"/>
          <ac:spMkLst>
            <pc:docMk/>
            <pc:sldMk cId="3031630599" sldId="650"/>
            <ac:spMk id="2" creationId="{00000000-0000-0000-0000-000000000000}"/>
          </ac:spMkLst>
        </pc:spChg>
        <pc:spChg chg="del">
          <ac:chgData name="东雷" userId="032894919db50fcc" providerId="LiveId" clId="{BF4BF66C-8736-4A9B-9DF7-FD50CAED78F1}" dt="2020-10-15T01:52:54.524" v="29" actId="478"/>
          <ac:spMkLst>
            <pc:docMk/>
            <pc:sldMk cId="3031630599" sldId="650"/>
            <ac:spMk id="3" creationId="{00000000-0000-0000-0000-000000000000}"/>
          </ac:spMkLst>
        </pc:spChg>
        <pc:spChg chg="del">
          <ac:chgData name="东雷" userId="032894919db50fcc" providerId="LiveId" clId="{BF4BF66C-8736-4A9B-9DF7-FD50CAED78F1}" dt="2020-10-15T01:52:52.209" v="28" actId="478"/>
          <ac:spMkLst>
            <pc:docMk/>
            <pc:sldMk cId="3031630599" sldId="650"/>
            <ac:spMk id="7" creationId="{FC7E1B82-F892-4E4B-9DFE-F69F4F65BCE2}"/>
          </ac:spMkLst>
        </pc:spChg>
        <pc:spChg chg="del">
          <ac:chgData name="东雷" userId="032894919db50fcc" providerId="LiveId" clId="{BF4BF66C-8736-4A9B-9DF7-FD50CAED78F1}" dt="2020-10-15T01:52:47.570" v="25" actId="478"/>
          <ac:spMkLst>
            <pc:docMk/>
            <pc:sldMk cId="3031630599" sldId="650"/>
            <ac:spMk id="8" creationId="{63566F2E-06CA-F84E-A250-04DECE9D52BF}"/>
          </ac:spMkLst>
        </pc:spChg>
        <pc:spChg chg="del">
          <ac:chgData name="东雷" userId="032894919db50fcc" providerId="LiveId" clId="{BF4BF66C-8736-4A9B-9DF7-FD50CAED78F1}" dt="2020-10-15T01:52:46.214" v="24" actId="478"/>
          <ac:spMkLst>
            <pc:docMk/>
            <pc:sldMk cId="3031630599" sldId="650"/>
            <ac:spMk id="9" creationId="{2C2DE1C1-B9DE-5547-AD93-145A37BCAD10}"/>
          </ac:spMkLst>
        </pc:spChg>
        <pc:spChg chg="add mod">
          <ac:chgData name="东雷" userId="032894919db50fcc" providerId="LiveId" clId="{BF4BF66C-8736-4A9B-9DF7-FD50CAED78F1}" dt="2020-10-15T02:40:55.652" v="1144" actId="14100"/>
          <ac:spMkLst>
            <pc:docMk/>
            <pc:sldMk cId="3031630599" sldId="650"/>
            <ac:spMk id="10" creationId="{02F98901-2301-41AE-9067-9C4404359992}"/>
          </ac:spMkLst>
        </pc:spChg>
        <pc:spChg chg="del">
          <ac:chgData name="东雷" userId="032894919db50fcc" providerId="LiveId" clId="{BF4BF66C-8736-4A9B-9DF7-FD50CAED78F1}" dt="2020-10-15T01:52:44.428" v="23" actId="478"/>
          <ac:spMkLst>
            <pc:docMk/>
            <pc:sldMk cId="3031630599" sldId="650"/>
            <ac:spMk id="12" creationId="{4141DFAB-77C9-E244-AE1D-615341EBFAF9}"/>
          </ac:spMkLst>
        </pc:spChg>
        <pc:spChg chg="del">
          <ac:chgData name="东雷" userId="032894919db50fcc" providerId="LiveId" clId="{BF4BF66C-8736-4A9B-9DF7-FD50CAED78F1}" dt="2020-10-15T01:52:49.069" v="26" actId="478"/>
          <ac:spMkLst>
            <pc:docMk/>
            <pc:sldMk cId="3031630599" sldId="650"/>
            <ac:spMk id="13" creationId="{47DDC6F5-4E73-BA40-A5EB-AEB3788B93FA}"/>
          </ac:spMkLst>
        </pc:spChg>
        <pc:spChg chg="del">
          <ac:chgData name="东雷" userId="032894919db50fcc" providerId="LiveId" clId="{BF4BF66C-8736-4A9B-9DF7-FD50CAED78F1}" dt="2020-10-15T01:52:50.593" v="27" actId="478"/>
          <ac:spMkLst>
            <pc:docMk/>
            <pc:sldMk cId="3031630599" sldId="650"/>
            <ac:spMk id="14" creationId="{372D9942-7082-4E48-992C-368CDE03BB65}"/>
          </ac:spMkLst>
        </pc:spChg>
        <pc:picChg chg="del">
          <ac:chgData name="东雷" userId="032894919db50fcc" providerId="LiveId" clId="{BF4BF66C-8736-4A9B-9DF7-FD50CAED78F1}" dt="2020-10-15T01:52:41.128" v="22" actId="478"/>
          <ac:picMkLst>
            <pc:docMk/>
            <pc:sldMk cId="3031630599" sldId="650"/>
            <ac:picMk id="6" creationId="{D6295DB2-6B39-5643-A387-B45EE3836397}"/>
          </ac:picMkLst>
        </pc:picChg>
      </pc:sldChg>
      <pc:sldChg chg="del">
        <pc:chgData name="东雷" userId="032894919db50fcc" providerId="LiveId" clId="{BF4BF66C-8736-4A9B-9DF7-FD50CAED78F1}" dt="2020-10-15T01:52:27.504" v="9" actId="47"/>
        <pc:sldMkLst>
          <pc:docMk/>
          <pc:sldMk cId="3239473260" sldId="651"/>
        </pc:sldMkLst>
      </pc:sldChg>
      <pc:sldChg chg="del">
        <pc:chgData name="东雷" userId="032894919db50fcc" providerId="LiveId" clId="{BF4BF66C-8736-4A9B-9DF7-FD50CAED78F1}" dt="2020-10-15T01:52:25.383" v="8" actId="47"/>
        <pc:sldMkLst>
          <pc:docMk/>
          <pc:sldMk cId="4117146920" sldId="652"/>
        </pc:sldMkLst>
      </pc:sldChg>
      <pc:sldChg chg="del">
        <pc:chgData name="东雷" userId="032894919db50fcc" providerId="LiveId" clId="{BF4BF66C-8736-4A9B-9DF7-FD50CAED78F1}" dt="2020-10-15T01:52:11.618" v="6" actId="47"/>
        <pc:sldMkLst>
          <pc:docMk/>
          <pc:sldMk cId="201429574" sldId="654"/>
        </pc:sldMkLst>
      </pc:sldChg>
      <pc:sldChg chg="del">
        <pc:chgData name="东雷" userId="032894919db50fcc" providerId="LiveId" clId="{BF4BF66C-8736-4A9B-9DF7-FD50CAED78F1}" dt="2020-10-15T01:52:10.510" v="5" actId="47"/>
        <pc:sldMkLst>
          <pc:docMk/>
          <pc:sldMk cId="3579365158" sldId="656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625" cy="3402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5621697" y="1"/>
            <a:ext cx="4302625" cy="3402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914C17-4D04-4DBF-BAEB-A7C6918B1915}" type="datetimeFigureOut">
              <a:rPr lang="zh-CN" altLang="en-US" smtClean="0"/>
              <a:pPr/>
              <a:t>2021/7/23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6456378"/>
            <a:ext cx="4302625" cy="3402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5621697" y="6456378"/>
            <a:ext cx="4302625" cy="3402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D64BA8-996B-41C6-A1A9-8C7577C14F4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259320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5622802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99A4E3-3BD1-4BE3-91F0-FD641ED78151}" type="datetimeFigureOut">
              <a:rPr lang="zh-CN" altLang="en-US" smtClean="0"/>
              <a:pPr/>
              <a:t>2021/7/23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4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5622802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373AF8-F36E-4F87-9F6E-E6F156219CC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3940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>
              <a:latin typeface="+mn-ea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373AF8-F36E-4F87-9F6E-E6F156219CC9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562524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173157"/>
            <a:ext cx="7772400" cy="1470025"/>
          </a:xfrm>
        </p:spPr>
        <p:txBody>
          <a:bodyPr anchor="b"/>
          <a:lstStyle>
            <a:lvl1pPr algn="l">
              <a:defRPr sz="4800"/>
            </a:lvl1pPr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687716" y="2643182"/>
            <a:ext cx="6670366" cy="1752600"/>
          </a:xfrm>
        </p:spPr>
        <p:txBody>
          <a:bodyPr/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zh-CN" altLang="en-US"/>
              <a:t>单击此处编辑母版副标题样式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41D70-9173-414A-AB54-999FF15FEB91}" type="datetime1">
              <a:rPr lang="zh-CN" altLang="en-US" smtClean="0"/>
              <a:pPr/>
              <a:t>2021/7/23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fld id="{804E07E6-08AF-4E80-8741-EB8A72917F67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二级</a:t>
            </a:r>
          </a:p>
          <a:p>
            <a:pPr lvl="2" eaLnBrk="1" latinLnBrk="0" hangingPunct="1"/>
            <a:r>
              <a:rPr lang="zh-CN" altLang="en-US"/>
              <a:t>三级</a:t>
            </a:r>
          </a:p>
          <a:p>
            <a:pPr lvl="3" eaLnBrk="1" latinLnBrk="0" hangingPunct="1"/>
            <a:r>
              <a:rPr lang="zh-CN" altLang="en-US"/>
              <a:t>四级</a:t>
            </a:r>
          </a:p>
          <a:p>
            <a:pPr lvl="4" eaLnBrk="1" latinLnBrk="0" hangingPunct="1"/>
            <a:r>
              <a:rPr lang="zh-CN" altLang="en-US"/>
              <a:t>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B47B3-832C-4B41-B470-73C65C54C324}" type="datetime1">
              <a:rPr lang="zh-CN" altLang="en-US" smtClean="0"/>
              <a:pPr/>
              <a:t>2021/7/23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07E6-08AF-4E80-8741-EB8A72917F6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143768" y="274639"/>
            <a:ext cx="1543032" cy="5851525"/>
          </a:xfrm>
        </p:spPr>
        <p:txBody>
          <a:bodyPr vert="eaVert"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615130" cy="5851525"/>
          </a:xfrm>
        </p:spPr>
        <p:txBody>
          <a:bodyPr vert="eaVert"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二级</a:t>
            </a:r>
          </a:p>
          <a:p>
            <a:pPr lvl="2" eaLnBrk="1" latinLnBrk="0" hangingPunct="1"/>
            <a:r>
              <a:rPr lang="zh-CN" altLang="en-US"/>
              <a:t>三级</a:t>
            </a:r>
          </a:p>
          <a:p>
            <a:pPr lvl="3" eaLnBrk="1" latinLnBrk="0" hangingPunct="1"/>
            <a:r>
              <a:rPr lang="zh-CN" altLang="en-US"/>
              <a:t>四级</a:t>
            </a:r>
          </a:p>
          <a:p>
            <a:pPr lvl="4" eaLnBrk="1" latinLnBrk="0" hangingPunct="1"/>
            <a:r>
              <a:rPr lang="zh-CN" altLang="en-US"/>
              <a:t>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E6B93-D4BA-45FA-BA78-634AB72AA703}" type="datetime1">
              <a:rPr lang="zh-CN" altLang="en-US" smtClean="0"/>
              <a:pPr/>
              <a:t>2021/7/23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07E6-08AF-4E80-8741-EB8A72917F6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29ED3-3D92-4498-84F4-EC5988348A9D}" type="datetime1">
              <a:rPr lang="zh-CN" altLang="en-US" smtClean="0"/>
              <a:pPr/>
              <a:t>2021/7/23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EDB98-B0D7-4EFF-9A70-B9331E89AFD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405074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主题幻灯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384"/>
            <a:ext cx="9180512" cy="6885384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207" y="287736"/>
            <a:ext cx="2177553" cy="1095939"/>
          </a:xfrm>
          <a:prstGeom prst="rect">
            <a:avLst/>
          </a:prstGeom>
        </p:spPr>
      </p:pic>
      <p:sp>
        <p:nvSpPr>
          <p:cNvPr id="6" name="标题 1"/>
          <p:cNvSpPr>
            <a:spLocks noGrp="1"/>
          </p:cNvSpPr>
          <p:nvPr>
            <p:ph type="ctrTitle" idx="4294967295" hasCustomPrompt="1"/>
          </p:nvPr>
        </p:nvSpPr>
        <p:spPr>
          <a:xfrm>
            <a:off x="107504" y="2647742"/>
            <a:ext cx="6264696" cy="1357322"/>
          </a:xfrm>
          <a:prstGeom prst="rect">
            <a:avLst/>
          </a:prstGeom>
          <a:noFill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>
            <a:lvl1pPr>
              <a:defRPr/>
            </a:lvl1pPr>
          </a:lstStyle>
          <a:p>
            <a:pPr algn="ctr">
              <a:lnSpc>
                <a:spcPct val="120000"/>
              </a:lnSpc>
            </a:pPr>
            <a:r>
              <a:rPr lang="zh-CN" altLang="en-US" sz="4400" b="0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演讲题目</a:t>
            </a:r>
            <a:endParaRPr lang="zh-CN" altLang="en-US" sz="5400" b="1" dirty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8" name="矩形 7"/>
          <p:cNvSpPr/>
          <p:nvPr userDrawn="1"/>
        </p:nvSpPr>
        <p:spPr>
          <a:xfrm>
            <a:off x="467544" y="5805264"/>
            <a:ext cx="2908489" cy="346249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kumimoji="1" lang="zh-CN" altLang="en-US" sz="18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/>
              </a:rPr>
              <a:t>深圳鸿芯微纳技术有限公司</a:t>
            </a:r>
            <a:endParaRPr kumimoji="1" lang="en-US" altLang="zh-CN" sz="18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/>
            </a:endParaRPr>
          </a:p>
        </p:txBody>
      </p:sp>
      <p:sp>
        <p:nvSpPr>
          <p:cNvPr id="9" name="TextBox 5"/>
          <p:cNvSpPr txBox="1"/>
          <p:nvPr userDrawn="1"/>
        </p:nvSpPr>
        <p:spPr>
          <a:xfrm>
            <a:off x="479882" y="6209873"/>
            <a:ext cx="1715854" cy="315471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fld id="{29DE5238-1B7D-4884-B78D-C36FE34414C5}" type="datetime2">
              <a:rPr lang="zh-CN" altLang="en-US" sz="160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/>
              </a:rPr>
              <a:t>2021年7月23日</a:t>
            </a:fld>
            <a:endParaRPr lang="zh-CN" altLang="en-US" sz="1600" dirty="0">
              <a:latin typeface="微软雅黑" panose="020B0503020204020204" pitchFamily="34" charset="-122"/>
              <a:ea typeface="微软雅黑" panose="020B0503020204020204" pitchFamily="34" charset="-122"/>
              <a:cs typeface="微软雅黑"/>
            </a:endParaRPr>
          </a:p>
        </p:txBody>
      </p:sp>
    </p:spTree>
    <p:extLst>
      <p:ext uri="{BB962C8B-B14F-4D97-AF65-F5344CB8AC3E}">
        <p14:creationId xmlns:p14="http://schemas.microsoft.com/office/powerpoint/2010/main" val="482423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页脚占位符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幻灯片编号占位符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07E6-08AF-4E80-8741-EB8A72917F67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标题 1"/>
          <p:cNvSpPr>
            <a:spLocks noGrp="1"/>
          </p:cNvSpPr>
          <p:nvPr>
            <p:ph type="title"/>
          </p:nvPr>
        </p:nvSpPr>
        <p:spPr>
          <a:xfrm>
            <a:off x="446856" y="125760"/>
            <a:ext cx="8229600" cy="7109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kumimoji="0" lang="zh-CN" altLang="en-US"/>
              <a:t>单击此处编辑母版标题样式</a:t>
            </a:r>
            <a:endParaRPr kumimoji="0" lang="en-US" dirty="0"/>
          </a:p>
        </p:txBody>
      </p:sp>
      <p:sp>
        <p:nvSpPr>
          <p:cNvPr id="4" name="矩形 3"/>
          <p:cNvSpPr/>
          <p:nvPr userDrawn="1"/>
        </p:nvSpPr>
        <p:spPr>
          <a:xfrm>
            <a:off x="342578" y="154732"/>
            <a:ext cx="58863" cy="576064"/>
          </a:xfrm>
          <a:prstGeom prst="rect">
            <a:avLst/>
          </a:prstGeom>
          <a:solidFill>
            <a:srgbClr val="C00000">
              <a:alpha val="8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3"/>
          </p:nvPr>
        </p:nvSpPr>
        <p:spPr>
          <a:xfrm>
            <a:off x="467544" y="908522"/>
            <a:ext cx="8208912" cy="5256782"/>
          </a:xfrm>
          <a:prstGeom prst="rect">
            <a:avLst/>
          </a:prstGeom>
        </p:spPr>
        <p:txBody>
          <a:bodyPr/>
          <a:lstStyle>
            <a:lvl1pPr marL="342900" indent="-342900">
              <a:buSzPct val="80000"/>
              <a:buFont typeface="Wingdings" panose="05000000000000000000" pitchFamily="2" charset="2"/>
              <a:buChar char="p"/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742950" indent="-285750">
              <a:buFont typeface="Wingdings" panose="05000000000000000000" pitchFamily="2" charset="2"/>
              <a:buChar char="l"/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6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4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264761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-90264"/>
            <a:ext cx="8229600" cy="1143000"/>
          </a:xfrm>
        </p:spPr>
        <p:txBody>
          <a:bodyPr>
            <a:normAutofit/>
          </a:bodyPr>
          <a:lstStyle>
            <a:lvl1pPr algn="l">
              <a:defRPr sz="3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kumimoji="0" lang="zh-CN" altLang="en-US"/>
              <a:t>单击此处编辑母版标题样式</a:t>
            </a:r>
            <a:endParaRPr kumimoji="0"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46856" y="1279301"/>
            <a:ext cx="8229600" cy="4525963"/>
          </a:xfrm>
        </p:spPr>
        <p:txBody>
          <a:bodyPr/>
          <a:lstStyle>
            <a:lvl1pPr marL="342900" indent="-342900">
              <a:buClrTx/>
              <a:buFont typeface="Wingdings" panose="05000000000000000000" pitchFamily="2" charset="2"/>
              <a:buChar char="n"/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742950" indent="-285750">
              <a:buClr>
                <a:schemeClr val="tx1"/>
              </a:buClr>
              <a:buFont typeface="Wingdings" panose="05000000000000000000" pitchFamily="2" charset="2"/>
              <a:buChar char="l"/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buClrTx/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buClrTx/>
              <a:defRPr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>
              <a:buClr>
                <a:schemeClr val="tx1"/>
              </a:buClr>
              <a:defRPr>
                <a:latin typeface="宋体" panose="02010600030101010101" pitchFamily="2" charset="-122"/>
                <a:ea typeface="宋体" panose="02010600030101010101" pitchFamily="2" charset="-122"/>
              </a:defRPr>
            </a:lvl5pPr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二级</a:t>
            </a:r>
          </a:p>
          <a:p>
            <a:pPr lvl="2" eaLnBrk="1" latinLnBrk="0" hangingPunct="1"/>
            <a:r>
              <a:rPr lang="zh-CN" altLang="en-US"/>
              <a:t>三级</a:t>
            </a:r>
          </a:p>
          <a:p>
            <a:pPr lvl="3" eaLnBrk="1" latinLnBrk="0" hangingPunct="1"/>
            <a:r>
              <a:rPr lang="zh-CN" altLang="en-US"/>
              <a:t>四级</a:t>
            </a:r>
          </a:p>
          <a:p>
            <a:pPr lvl="4" eaLnBrk="1" latinLnBrk="0" hangingPunct="1"/>
            <a:r>
              <a:rPr lang="zh-CN" altLang="en-US"/>
              <a:t>五级</a:t>
            </a:r>
            <a:endParaRPr kumimoji="0"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DD748-223E-4D6C-85D5-2677E673D945}" type="datetime1">
              <a:rPr lang="zh-CN" altLang="en-US" smtClean="0"/>
              <a:pPr/>
              <a:t>2021/7/23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fld id="{0AD0AA7B-B900-4FCB-A003-0FACA8CF78AE}" type="slidenum">
              <a:rPr lang="zh-CN" altLang="en-US" b="1" smtClean="0"/>
              <a:pPr/>
              <a:t>‹#›</a:t>
            </a:fld>
            <a:r>
              <a:rPr lang="zh-CN" altLang="en-US" dirty="0"/>
              <a:t> 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2924181"/>
            <a:ext cx="7772400" cy="1362075"/>
          </a:xfrm>
        </p:spPr>
        <p:txBody>
          <a:bodyPr anchor="t"/>
          <a:lstStyle>
            <a:lvl1pPr algn="l">
              <a:defRPr sz="4400" b="0" cap="all"/>
            </a:lvl1pPr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85800" y="1428747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二级</a:t>
            </a:r>
          </a:p>
          <a:p>
            <a:pPr lvl="2" eaLnBrk="1" latinLnBrk="0" hangingPunct="1"/>
            <a:r>
              <a:rPr lang="zh-CN" altLang="en-US"/>
              <a:t>三级</a:t>
            </a:r>
          </a:p>
          <a:p>
            <a:pPr lvl="3" eaLnBrk="1" latinLnBrk="0" hangingPunct="1"/>
            <a:r>
              <a:rPr lang="zh-CN" altLang="en-US"/>
              <a:t>四级</a:t>
            </a:r>
          </a:p>
          <a:p>
            <a:pPr lvl="4" eaLnBrk="1" latinLnBrk="0" hangingPunct="1"/>
            <a:r>
              <a:rPr lang="zh-CN" altLang="en-US"/>
              <a:t>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F3BF5-9B4C-423A-8B3E-E1B2EA6ABB2A}" type="datetime1">
              <a:rPr lang="zh-CN" altLang="en-US" smtClean="0"/>
              <a:pPr/>
              <a:t>2021/7/23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07E6-08AF-4E80-8741-EB8A72917F6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二级</a:t>
            </a:r>
          </a:p>
          <a:p>
            <a:pPr lvl="2" eaLnBrk="1" latinLnBrk="0" hangingPunct="1"/>
            <a:r>
              <a:rPr lang="zh-CN" altLang="en-US"/>
              <a:t>三级</a:t>
            </a:r>
          </a:p>
          <a:p>
            <a:pPr lvl="3" eaLnBrk="1" latinLnBrk="0" hangingPunct="1"/>
            <a:r>
              <a:rPr lang="zh-CN" altLang="en-US"/>
              <a:t>四级</a:t>
            </a:r>
          </a:p>
          <a:p>
            <a:pPr lvl="4" eaLnBrk="1" latinLnBrk="0" hangingPunct="1"/>
            <a:r>
              <a:rPr lang="zh-CN" altLang="en-US"/>
              <a:t>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二级</a:t>
            </a:r>
          </a:p>
          <a:p>
            <a:pPr lvl="2" eaLnBrk="1" latinLnBrk="0" hangingPunct="1"/>
            <a:r>
              <a:rPr lang="zh-CN" altLang="en-US"/>
              <a:t>三级</a:t>
            </a:r>
          </a:p>
          <a:p>
            <a:pPr lvl="3" eaLnBrk="1" latinLnBrk="0" hangingPunct="1"/>
            <a:r>
              <a:rPr lang="zh-CN" altLang="en-US"/>
              <a:t>四级</a:t>
            </a:r>
          </a:p>
          <a:p>
            <a:pPr lvl="4" eaLnBrk="1" latinLnBrk="0" hangingPunct="1"/>
            <a:r>
              <a:rPr lang="zh-CN" altLang="en-US"/>
              <a:t>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EBB57-9D07-4695-9C03-FCF41812392D}" type="datetime1">
              <a:rPr lang="zh-CN" altLang="en-US" smtClean="0"/>
              <a:pPr/>
              <a:t>2021/7/23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07E6-08AF-4E80-8741-EB8A72917F6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二级</a:t>
            </a:r>
          </a:p>
          <a:p>
            <a:pPr lvl="2" eaLnBrk="1" latinLnBrk="0" hangingPunct="1"/>
            <a:r>
              <a:rPr lang="zh-CN" altLang="en-US"/>
              <a:t>三级</a:t>
            </a:r>
          </a:p>
          <a:p>
            <a:pPr lvl="3" eaLnBrk="1" latinLnBrk="0" hangingPunct="1"/>
            <a:r>
              <a:rPr lang="zh-CN" altLang="en-US"/>
              <a:t>四级</a:t>
            </a:r>
          </a:p>
          <a:p>
            <a:pPr lvl="4" eaLnBrk="1" latinLnBrk="0" hangingPunct="1"/>
            <a:r>
              <a:rPr lang="zh-CN" altLang="en-US"/>
              <a:t>五级</a:t>
            </a:r>
            <a:endParaRPr kumimoji="0" 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二级</a:t>
            </a:r>
          </a:p>
          <a:p>
            <a:pPr lvl="2" eaLnBrk="1" latinLnBrk="0" hangingPunct="1"/>
            <a:r>
              <a:rPr lang="zh-CN" altLang="en-US"/>
              <a:t>三级</a:t>
            </a:r>
          </a:p>
          <a:p>
            <a:pPr lvl="3" eaLnBrk="1" latinLnBrk="0" hangingPunct="1"/>
            <a:r>
              <a:rPr lang="zh-CN" altLang="en-US"/>
              <a:t>四级</a:t>
            </a:r>
          </a:p>
          <a:p>
            <a:pPr lvl="4" eaLnBrk="1" latinLnBrk="0" hangingPunct="1"/>
            <a:r>
              <a:rPr lang="zh-CN" altLang="en-US"/>
              <a:t>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53B8-A649-4B8D-906D-94364C2880FF}" type="datetime1">
              <a:rPr lang="zh-CN" altLang="en-US" smtClean="0"/>
              <a:pPr/>
              <a:t>2021/7/23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07E6-08AF-4E80-8741-EB8A72917F6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889F9-7E80-49E9-B0E0-50D565D0F94E}" type="datetime1">
              <a:rPr lang="zh-CN" altLang="en-US" smtClean="0"/>
              <a:pPr/>
              <a:t>2021/7/23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07E6-08AF-4E80-8741-EB8A72917F6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A2B48-C993-4FE2-A7F0-391E16EE0459}" type="datetime1">
              <a:rPr lang="zh-CN" altLang="en-US" smtClean="0"/>
              <a:pPr/>
              <a:t>2021/7/23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07E6-08AF-4E80-8741-EB8A72917F6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0382" y="1071546"/>
            <a:ext cx="5111750" cy="50497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二级</a:t>
            </a:r>
          </a:p>
          <a:p>
            <a:pPr lvl="2" eaLnBrk="1" latinLnBrk="0" hangingPunct="1"/>
            <a:r>
              <a:rPr lang="zh-CN" altLang="en-US"/>
              <a:t>三级</a:t>
            </a:r>
          </a:p>
          <a:p>
            <a:pPr lvl="3" eaLnBrk="1" latinLnBrk="0" hangingPunct="1"/>
            <a:r>
              <a:rPr lang="zh-CN" altLang="en-US"/>
              <a:t>四级</a:t>
            </a:r>
          </a:p>
          <a:p>
            <a:pPr lvl="4" eaLnBrk="1" latinLnBrk="0" hangingPunct="1"/>
            <a:r>
              <a:rPr lang="zh-CN" altLang="en-US"/>
              <a:t>五级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679083" y="1071546"/>
            <a:ext cx="3008313" cy="34290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二级</a:t>
            </a:r>
          </a:p>
          <a:p>
            <a:pPr lvl="2" eaLnBrk="1" latinLnBrk="0" hangingPunct="1"/>
            <a:r>
              <a:rPr lang="zh-CN" altLang="en-US"/>
              <a:t>三级</a:t>
            </a:r>
          </a:p>
          <a:p>
            <a:pPr lvl="3" eaLnBrk="1" latinLnBrk="0" hangingPunct="1"/>
            <a:r>
              <a:rPr lang="zh-CN" altLang="en-US"/>
              <a:t>四级</a:t>
            </a:r>
          </a:p>
          <a:p>
            <a:pPr lvl="4" eaLnBrk="1" latinLnBrk="0" hangingPunct="1"/>
            <a:r>
              <a:rPr lang="zh-CN" altLang="en-US"/>
              <a:t>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2CE95-F1F0-4FC9-BD64-1FD0110D571B}" type="datetime1">
              <a:rPr lang="zh-CN" altLang="en-US" smtClean="0"/>
              <a:pPr/>
              <a:t>2021/7/23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07E6-08AF-4E80-8741-EB8A72917F67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5" y="285728"/>
            <a:ext cx="8230993" cy="696626"/>
          </a:xfrm>
        </p:spPr>
        <p:txBody>
          <a:bodyPr anchor="ctr"/>
          <a:lstStyle>
            <a:lvl1pPr algn="ctr">
              <a:defRPr sz="3600" b="0"/>
            </a:lvl1pPr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001024" y="642918"/>
            <a:ext cx="785818" cy="4572032"/>
          </a:xfrm>
        </p:spPr>
        <p:txBody>
          <a:bodyPr vert="eaVert" anchor="ctr"/>
          <a:lstStyle>
            <a:lvl1pPr algn="l">
              <a:defRPr sz="2400" b="0"/>
            </a:lvl1pPr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42922" y="541340"/>
            <a:ext cx="6415094" cy="5459428"/>
          </a:xfrm>
          <a:prstGeom prst="roundRect">
            <a:avLst>
              <a:gd name="adj" fmla="val 4800"/>
            </a:avLst>
          </a:prstGeom>
          <a:solidFill>
            <a:schemeClr val="accent1">
              <a:tint val="20000"/>
            </a:schemeClr>
          </a:solidFill>
          <a:ln w="38100">
            <a:gradFill flip="none" rotWithShape="1">
              <a:gsLst>
                <a:gs pos="0">
                  <a:schemeClr val="accent1">
                    <a:alpha val="50000"/>
                  </a:schemeClr>
                </a:gs>
                <a:gs pos="100000">
                  <a:schemeClr val="accent1">
                    <a:tint val="20000"/>
                  </a:schemeClr>
                </a:gs>
              </a:gsLst>
              <a:lin ang="16200000" scaled="1"/>
              <a:tileRect/>
            </a:gradFill>
          </a:ln>
          <a:effectLst>
            <a:outerShdw blurRad="76200" dist="38100" dir="5400000" sx="100500" sy="100500" algn="tl" rotWithShape="0">
              <a:srgbClr val="000000">
                <a:alpha val="50000"/>
              </a:srgb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zh-CN" altLang="en-US"/>
              <a:t>单击图标添加图片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7072330" y="1000108"/>
            <a:ext cx="914368" cy="4214842"/>
          </a:xfrm>
        </p:spPr>
        <p:txBody>
          <a:bodyPr vert="eaVert" anchor="ctr"/>
          <a:lstStyle>
            <a:lvl1pPr marL="0" indent="0" algn="ctr">
              <a:buNone/>
              <a:defRPr sz="1400"/>
            </a:lvl1pPr>
            <a:lvl2pPr marL="457200" indent="0" algn="ctr">
              <a:buNone/>
              <a:defRPr sz="1200"/>
            </a:lvl2pPr>
            <a:lvl3pPr marL="914400" indent="0" algn="ctr">
              <a:buNone/>
              <a:defRPr sz="1000"/>
            </a:lvl3pPr>
            <a:lvl4pPr marL="1371600" indent="0" algn="ctr">
              <a:buNone/>
              <a:defRPr sz="900"/>
            </a:lvl4pPr>
            <a:lvl5pPr marL="1828800" indent="0" algn="ctr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二级</a:t>
            </a:r>
          </a:p>
          <a:p>
            <a:pPr lvl="2" eaLnBrk="1" latinLnBrk="0" hangingPunct="1"/>
            <a:r>
              <a:rPr lang="zh-CN" altLang="en-US"/>
              <a:t>三级</a:t>
            </a:r>
          </a:p>
          <a:p>
            <a:pPr lvl="3" eaLnBrk="1" latinLnBrk="0" hangingPunct="1"/>
            <a:r>
              <a:rPr lang="zh-CN" altLang="en-US"/>
              <a:t>四级</a:t>
            </a:r>
          </a:p>
          <a:p>
            <a:pPr lvl="4" eaLnBrk="1" latinLnBrk="0" hangingPunct="1"/>
            <a:r>
              <a:rPr lang="zh-CN" altLang="en-US"/>
              <a:t>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4F680-2D4A-468F-9358-927356204A95}" type="datetime1">
              <a:rPr lang="zh-CN" altLang="en-US" smtClean="0"/>
              <a:pPr/>
              <a:t>2021/7/23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07E6-08AF-4E80-8741-EB8A72917F6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>
          <a:blip r:embed="rId15" cstate="print">
            <a:duotone>
              <a:schemeClr val="accent1"/>
              <a:srgbClr val="FFFFFF"/>
            </a:duotone>
            <a:lum bright="12000" contrast="40000"/>
          </a:blip>
          <a:stretch>
            <a:fillRect/>
          </a:stretch>
        </p:blipFill>
        <p:spPr>
          <a:xfrm>
            <a:off x="6667809" y="4915143"/>
            <a:ext cx="2476191" cy="1942857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矩形 9"/>
          <p:cNvSpPr/>
          <p:nvPr/>
        </p:nvSpPr>
        <p:spPr>
          <a:xfrm>
            <a:off x="0" y="0"/>
            <a:ext cx="9144000" cy="7143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50000"/>
                  <a:hueMod val="100000"/>
                  <a:satMod val="250000"/>
                  <a:alpha val="0"/>
                </a:schemeClr>
              </a:gs>
              <a:gs pos="75000">
                <a:schemeClr val="accent1">
                  <a:tint val="80000"/>
                  <a:shade val="100000"/>
                  <a:hueMod val="100000"/>
                  <a:satMod val="375000"/>
                  <a:alpha val="20000"/>
                </a:schemeClr>
              </a:gs>
              <a:gs pos="100000">
                <a:schemeClr val="accent1">
                  <a:tint val="50000"/>
                  <a:shade val="100000"/>
                  <a:hueMod val="100000"/>
                  <a:satMod val="500000"/>
                </a:schemeClr>
              </a:gs>
            </a:gsLst>
            <a:lin ang="18900000" scaled="1"/>
            <a:tileRect/>
          </a:gradFill>
          <a:ln w="12700" cap="rnd" cmpd="sng" algn="ctr">
            <a:noFill/>
            <a:prstDash val="soli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0" y="40951"/>
            <a:ext cx="4572000" cy="7143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50000"/>
                  <a:hueMod val="100000"/>
                  <a:satMod val="250000"/>
                  <a:alpha val="0"/>
                </a:schemeClr>
              </a:gs>
              <a:gs pos="75000">
                <a:schemeClr val="accent1">
                  <a:tint val="80000"/>
                  <a:shade val="100000"/>
                  <a:hueMod val="100000"/>
                  <a:satMod val="375000"/>
                  <a:alpha val="5000"/>
                </a:schemeClr>
              </a:gs>
              <a:gs pos="100000">
                <a:schemeClr val="accent1">
                  <a:tint val="50000"/>
                  <a:shade val="100000"/>
                  <a:hueMod val="100000"/>
                  <a:satMod val="500000"/>
                  <a:alpha val="60000"/>
                </a:schemeClr>
              </a:gs>
            </a:gsLst>
            <a:lin ang="8100000" scaled="1"/>
            <a:tileRect/>
          </a:gradFill>
          <a:ln w="12700" cap="rnd" cmpd="sng" algn="ctr">
            <a:noFill/>
            <a:prstDash val="solid"/>
          </a:ln>
          <a:effectLst>
            <a:glow>
              <a:schemeClr val="accent1">
                <a:tint val="100000"/>
                <a:shade val="100000"/>
                <a:hueMod val="100000"/>
                <a:satMod val="100000"/>
              </a:schemeClr>
            </a:glow>
            <a:softEdge rad="127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16" cstate="print">
            <a:duotone>
              <a:schemeClr val="accent1"/>
              <a:srgbClr val="FFFFFF"/>
            </a:duotone>
            <a:lum bright="35000" contrast="40000"/>
          </a:blip>
          <a:stretch>
            <a:fillRect/>
          </a:stretch>
        </p:blipFill>
        <p:spPr>
          <a:xfrm>
            <a:off x="0" y="6420445"/>
            <a:ext cx="9144000" cy="43755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  <a:p>
            <a:pPr lvl="1" eaLnBrk="1" latinLnBrk="0" hangingPunct="1"/>
            <a:r>
              <a:rPr kumimoji="0" lang="zh-CN" altLang="en-US"/>
              <a:t>第二级</a:t>
            </a:r>
          </a:p>
          <a:p>
            <a:pPr lvl="2" eaLnBrk="1" latinLnBrk="0" hangingPunct="1"/>
            <a:r>
              <a:rPr kumimoji="0" lang="zh-CN" altLang="en-US"/>
              <a:t>第三级</a:t>
            </a:r>
          </a:p>
          <a:p>
            <a:pPr lvl="3" eaLnBrk="1" latinLnBrk="0" hangingPunct="1"/>
            <a:r>
              <a:rPr kumimoji="0" lang="zh-CN" altLang="en-US"/>
              <a:t>第四级</a:t>
            </a:r>
          </a:p>
          <a:p>
            <a:pPr lvl="4" eaLnBrk="1" latinLnBrk="0" hangingPunct="1"/>
            <a:r>
              <a:rPr kumimoji="0" lang="zh-CN" altLang="en-US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B25284-E82D-4978-AD1B-02AFEC6BA807}" type="datetime1">
              <a:rPr lang="zh-CN" altLang="en-US" smtClean="0"/>
              <a:pPr/>
              <a:t>2021/7/23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4E07E6-08AF-4E80-8741-EB8A72917F6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86" r:id="rId1"/>
    <p:sldLayoutId id="2147484287" r:id="rId2"/>
    <p:sldLayoutId id="2147484288" r:id="rId3"/>
    <p:sldLayoutId id="2147484289" r:id="rId4"/>
    <p:sldLayoutId id="2147484290" r:id="rId5"/>
    <p:sldLayoutId id="2147484291" r:id="rId6"/>
    <p:sldLayoutId id="2147484292" r:id="rId7"/>
    <p:sldLayoutId id="2147484293" r:id="rId8"/>
    <p:sldLayoutId id="2147484294" r:id="rId9"/>
    <p:sldLayoutId id="2147484295" r:id="rId10"/>
    <p:sldLayoutId id="2147484296" r:id="rId11"/>
    <p:sldLayoutId id="2147484297" r:id="rId12"/>
    <p:sldLayoutId id="2147484298" r:id="rId13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50000"/>
        <a:buFont typeface="Wingdings 2"/>
        <a:buChar char="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2"/>
        </a:buClr>
        <a:buSzPct val="50000"/>
        <a:buFont typeface="Wingdings 2"/>
        <a:buChar char="³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3"/>
        </a:buClr>
        <a:buSzPct val="60000"/>
        <a:buFont typeface="Wingdings 2"/>
        <a:buChar char="®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5"/>
        </a:buClr>
        <a:buSzPct val="45000"/>
        <a:buFont typeface="Wingdings 2"/>
        <a:buChar char="¯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63"/>
            <a:ext cx="9144000" cy="684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4E07E6-08AF-4E80-8741-EB8A72917F67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1553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2" r:id="rId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50000"/>
        <a:buFont typeface="Wingdings 2"/>
        <a:buChar char="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2"/>
        </a:buClr>
        <a:buSzPct val="50000"/>
        <a:buFont typeface="Wingdings 2"/>
        <a:buChar char="³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3"/>
        </a:buClr>
        <a:buSzPct val="60000"/>
        <a:buFont typeface="Wingdings 2"/>
        <a:buChar char="®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5"/>
        </a:buClr>
        <a:buSzPct val="45000"/>
        <a:buFont typeface="Wingdings 2"/>
        <a:buChar char="¯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395536" y="2204864"/>
            <a:ext cx="5976664" cy="2376264"/>
          </a:xfrm>
          <a:noFill/>
          <a:ln w="3175">
            <a:noFill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l"/>
            <a:r>
              <a:rPr lang="en-US" altLang="zh-CN" b="1" dirty="0" smtClean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Sweeping </a:t>
            </a:r>
            <a:r>
              <a:rPr lang="en-US" altLang="zh-CN" b="1" dirty="0" err="1" smtClean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netlist</a:t>
            </a:r>
            <a:r>
              <a:rPr lang="en-US" altLang="zh-CN" b="1" dirty="0" smtClean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 and drawing histogram tool</a:t>
            </a:r>
            <a:r>
              <a:rPr lang="en-US" altLang="zh-CN" b="1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/>
            </a:r>
            <a:br>
              <a:rPr lang="en-US" altLang="zh-CN" b="1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</a:br>
            <a:r>
              <a:rPr lang="en-US" altLang="zh-CN" b="1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	</a:t>
            </a:r>
            <a:r>
              <a:rPr lang="en-US" altLang="zh-CN" b="1" dirty="0" smtClean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				</a:t>
            </a:r>
            <a:r>
              <a:rPr lang="en-US" altLang="zh-CN" b="1" dirty="0" err="1" smtClean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Siqi</a:t>
            </a:r>
            <a:endParaRPr lang="zh-CN" altLang="en-US" b="1" dirty="0">
              <a:solidFill>
                <a:schemeClr val="accent1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22023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07E6-08AF-4E80-8741-EB8A72917F67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altLang="zh-CN" dirty="0" smtClean="0"/>
          </a:p>
          <a:p>
            <a:r>
              <a:rPr lang="en-US" altLang="zh-CN" dirty="0" smtClean="0"/>
              <a:t>The script can sweep one </a:t>
            </a:r>
            <a:r>
              <a:rPr lang="en-US" altLang="zh-CN" dirty="0" err="1" smtClean="0"/>
              <a:t>netlist</a:t>
            </a:r>
            <a:r>
              <a:rPr lang="en-US" altLang="zh-CN" dirty="0" smtClean="0"/>
              <a:t>, flatten it, and summarize all R,L,C,K,V,I instances.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Will draw histogram for each instance to see the distribution status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447422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07E6-08AF-4E80-8741-EB8A72917F67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Usage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altLang="zh-CN" dirty="0" smtClean="0"/>
          </a:p>
          <a:p>
            <a:r>
              <a:rPr lang="en-US" altLang="zh-CN" dirty="0" smtClean="0"/>
              <a:t>Path</a:t>
            </a:r>
          </a:p>
          <a:p>
            <a:pPr lvl="1"/>
            <a:r>
              <a:rPr lang="en-US" altLang="zh-CN" dirty="0"/>
              <a:t>/</a:t>
            </a:r>
            <a:r>
              <a:rPr lang="en-US" altLang="zh-CN" dirty="0" err="1" smtClean="0"/>
              <a:t>rnd</a:t>
            </a:r>
            <a:r>
              <a:rPr lang="en-US" altLang="zh-CN" dirty="0" smtClean="0"/>
              <a:t>/</a:t>
            </a:r>
            <a:r>
              <a:rPr lang="en-US" altLang="zh-CN" dirty="0" err="1" smtClean="0"/>
              <a:t>sqchen</a:t>
            </a:r>
            <a:r>
              <a:rPr lang="en-US" altLang="zh-CN" dirty="0" smtClean="0"/>
              <a:t>/</a:t>
            </a:r>
            <a:r>
              <a:rPr lang="en-US" altLang="zh-CN" dirty="0" err="1" smtClean="0"/>
              <a:t>importand_thing</a:t>
            </a:r>
            <a:r>
              <a:rPr lang="en-US" altLang="zh-CN" dirty="0" smtClean="0"/>
              <a:t>/scripts/</a:t>
            </a:r>
            <a:r>
              <a:rPr lang="en-US" altLang="zh-CN" dirty="0" err="1" smtClean="0"/>
              <a:t>feature_test</a:t>
            </a:r>
            <a:r>
              <a:rPr lang="en-US" altLang="zh-CN" dirty="0" smtClean="0"/>
              <a:t>/spice/</a:t>
            </a:r>
            <a:r>
              <a:rPr lang="en-US" altLang="zh-CN" dirty="0" err="1" smtClean="0"/>
              <a:t>sweep_netlist</a:t>
            </a:r>
            <a:endParaRPr lang="en-US" altLang="zh-CN" dirty="0" smtClean="0"/>
          </a:p>
          <a:p>
            <a:r>
              <a:rPr lang="en-US" altLang="zh-CN" dirty="0" smtClean="0"/>
              <a:t>Usage </a:t>
            </a:r>
          </a:p>
          <a:p>
            <a:pPr lvl="1"/>
            <a:r>
              <a:rPr lang="en-US" altLang="zh-CN" dirty="0" smtClean="0"/>
              <a:t>./sweep_netlist.py –n &lt;</a:t>
            </a:r>
            <a:r>
              <a:rPr lang="en-US" altLang="zh-CN" dirty="0" err="1" smtClean="0"/>
              <a:t>XX.sp</a:t>
            </a:r>
            <a:r>
              <a:rPr lang="en-US" altLang="zh-CN" dirty="0" smtClean="0"/>
              <a:t>&gt;</a:t>
            </a:r>
          </a:p>
          <a:p>
            <a:pPr lvl="2"/>
            <a:r>
              <a:rPr lang="en-US" altLang="zh-CN" dirty="0" err="1" smtClean="0"/>
              <a:t>XX.spis</a:t>
            </a:r>
            <a:r>
              <a:rPr lang="en-US" altLang="zh-CN" dirty="0" smtClean="0"/>
              <a:t> the</a:t>
            </a:r>
            <a:endParaRPr lang="en-US" altLang="zh-CN" dirty="0"/>
          </a:p>
          <a:p>
            <a:r>
              <a:rPr lang="en-US" altLang="zh-CN" dirty="0" smtClean="0"/>
              <a:t>Since some </a:t>
            </a:r>
            <a:r>
              <a:rPr lang="en-US" altLang="zh-CN" dirty="0" err="1" smtClean="0"/>
              <a:t>netlists</a:t>
            </a:r>
            <a:r>
              <a:rPr lang="en-US" altLang="zh-CN" dirty="0" smtClean="0"/>
              <a:t> source or include other </a:t>
            </a:r>
            <a:r>
              <a:rPr lang="en-US" altLang="zh-CN" dirty="0" err="1" smtClean="0"/>
              <a:t>netlist</a:t>
            </a:r>
            <a:r>
              <a:rPr lang="en-US" altLang="zh-CN" dirty="0" smtClean="0"/>
              <a:t>, so will do flattening before sweeping.</a:t>
            </a:r>
          </a:p>
          <a:p>
            <a:pPr lvl="1"/>
            <a:r>
              <a:rPr lang="en-US" altLang="zh-CN" dirty="0" smtClean="0"/>
              <a:t>Will generate a “</a:t>
            </a:r>
            <a:r>
              <a:rPr lang="en-US" altLang="zh-CN" dirty="0" err="1" smtClean="0"/>
              <a:t>temp.sp</a:t>
            </a:r>
            <a:r>
              <a:rPr lang="en-US" altLang="zh-CN" dirty="0" smtClean="0"/>
              <a:t>” at running path for flattening procedure</a:t>
            </a:r>
          </a:p>
          <a:p>
            <a:pPr lvl="1"/>
            <a:r>
              <a:rPr lang="en-US" altLang="zh-CN" dirty="0" smtClean="0"/>
              <a:t>Will generate a “</a:t>
            </a:r>
            <a:r>
              <a:rPr lang="en-US" altLang="zh-CN" dirty="0" err="1" smtClean="0"/>
              <a:t>final_expanded.sp</a:t>
            </a:r>
            <a:r>
              <a:rPr lang="en-US" altLang="zh-CN" dirty="0" smtClean="0"/>
              <a:t>” at running path, which is the final flattened </a:t>
            </a:r>
            <a:r>
              <a:rPr lang="en-US" altLang="zh-CN" dirty="0" err="1" smtClean="0"/>
              <a:t>netlist</a:t>
            </a:r>
            <a:endParaRPr lang="en-US" altLang="zh-CN" dirty="0" smtClean="0"/>
          </a:p>
          <a:p>
            <a:endParaRPr lang="en-US" altLang="zh-CN" dirty="0" smtClean="0"/>
          </a:p>
          <a:p>
            <a:pPr lvl="1"/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2970873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07E6-08AF-4E80-8741-EB8A72917F67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zh-CN" alt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223739"/>
            <a:ext cx="5810250" cy="458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94612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07E6-08AF-4E80-8741-EB8A72917F67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zh-CN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3063" y="1143000"/>
            <a:ext cx="5857875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955232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07E6-08AF-4E80-8741-EB8A72917F67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143000"/>
            <a:ext cx="579120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2113" y="1138238"/>
            <a:ext cx="5819775" cy="458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278307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07E6-08AF-4E80-8741-EB8A72917F67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076325"/>
            <a:ext cx="5791200" cy="4705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113161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GigaDATemplate">
  <a:themeElements>
    <a:clrScheme name="龙腾四海">
      <a:dk1>
        <a:sysClr val="windowText" lastClr="000000"/>
      </a:dk1>
      <a:lt1>
        <a:sysClr val="window" lastClr="FFFFFF"/>
      </a:lt1>
      <a:dk2>
        <a:srgbClr val="001B36"/>
      </a:dk2>
      <a:lt2>
        <a:srgbClr val="EDF8FE"/>
      </a:lt2>
      <a:accent1>
        <a:srgbClr val="477AB1"/>
      </a:accent1>
      <a:accent2>
        <a:srgbClr val="51848E"/>
      </a:accent2>
      <a:accent3>
        <a:srgbClr val="7B9B57"/>
      </a:accent3>
      <a:accent4>
        <a:srgbClr val="8B8D8C"/>
      </a:accent4>
      <a:accent5>
        <a:srgbClr val="8B7396"/>
      </a:accent5>
      <a:accent6>
        <a:srgbClr val="E89A53"/>
      </a:accent6>
      <a:hlink>
        <a:srgbClr val="0080FF"/>
      </a:hlink>
      <a:folHlink>
        <a:srgbClr val="FF00FF"/>
      </a:folHlink>
    </a:clrScheme>
    <a:fontScheme name="龙腾四海">
      <a:majorFont>
        <a:latin typeface="Maiandra GD"/>
        <a:ea typeface=""/>
        <a:cs typeface=""/>
        <a:font script="CYRL" typeface="Times New Roman"/>
        <a:font script="GREK" typeface="Times New Roman"/>
        <a:font script="Jpan" typeface="ＭＳ Ｐゴシック"/>
        <a:font script="Hang" typeface="HY중고딕"/>
        <a:font script="Hans" typeface="隶书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Ｐ明朝"/>
        <a:font script="Hang" typeface="HY견명조"/>
        <a:font script="Hans" typeface="华文楷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龙腾四海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hueMod val="100000"/>
                <a:satMod val="250000"/>
              </a:schemeClr>
            </a:gs>
            <a:gs pos="75000">
              <a:schemeClr val="phClr">
                <a:tint val="80000"/>
                <a:shade val="100000"/>
                <a:hueMod val="100000"/>
                <a:satMod val="375000"/>
              </a:schemeClr>
            </a:gs>
            <a:gs pos="100000">
              <a:schemeClr val="phClr">
                <a:tint val="50000"/>
                <a:shade val="100000"/>
                <a:hueMod val="100000"/>
                <a:satMod val="5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50000"/>
                <a:hueMod val="100000"/>
                <a:satMod val="100000"/>
              </a:schemeClr>
              <a:schemeClr val="phClr">
                <a:tint val="100000"/>
                <a:shade val="75000"/>
                <a:hueMod val="100000"/>
                <a:satMod val="100000"/>
              </a:schemeClr>
            </a:duotone>
          </a:blip>
          <a:tile tx="0" ty="0" sx="50000" sy="50000" flip="none" algn="ctr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</a:effectStyle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  <a:scene3d>
            <a:camera prst="orthographicFront" fov="0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2700" h="12700" prst="relaxedInset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  <a:outerShdw blurRad="44450" dist="50800" dir="3300000" sx="99000" sy="99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contrasting" dir="tl">
              <a:rot lat="0" lon="0" rev="14220000"/>
            </a:lightRig>
          </a:scene3d>
          <a:sp3d prstMaterial="dkEdge">
            <a:bevelT w="63500" h="63500"/>
            <a:bevelB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bg1">
                <a:tint val="100000"/>
                <a:shade val="100000"/>
                <a:hueMod val="100000"/>
                <a:satMod val="150000"/>
              </a:schemeClr>
            </a:gs>
            <a:gs pos="55000">
              <a:schemeClr val="bg1">
                <a:tint val="100000"/>
                <a:shade val="90000"/>
                <a:hueMod val="100000"/>
                <a:satMod val="375000"/>
              </a:schemeClr>
            </a:gs>
            <a:gs pos="100000">
              <a:schemeClr val="phClr">
                <a:tint val="88000"/>
                <a:shade val="100000"/>
                <a:hueMod val="100000"/>
                <a:satMod val="500000"/>
              </a:schemeClr>
            </a:gs>
          </a:gsLst>
          <a:lin ang="5400000" scaled="1"/>
        </a:gradFill>
        <a:blipFill>
          <a:blip xmlns:r="http://schemas.openxmlformats.org/officeDocument/2006/relationships" r:embed="rId2">
            <a:duotone>
              <a:schemeClr val="phClr">
                <a:shade val="30000"/>
                <a:satMod val="555000"/>
              </a:schemeClr>
              <a:schemeClr val="phClr">
                <a:tint val="96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国微EDA">
  <a:themeElements>
    <a:clrScheme name="龙腾四海">
      <a:dk1>
        <a:sysClr val="windowText" lastClr="000000"/>
      </a:dk1>
      <a:lt1>
        <a:sysClr val="window" lastClr="FFFFFF"/>
      </a:lt1>
      <a:dk2>
        <a:srgbClr val="001B36"/>
      </a:dk2>
      <a:lt2>
        <a:srgbClr val="EDF8FE"/>
      </a:lt2>
      <a:accent1>
        <a:srgbClr val="477AB1"/>
      </a:accent1>
      <a:accent2>
        <a:srgbClr val="51848E"/>
      </a:accent2>
      <a:accent3>
        <a:srgbClr val="7B9B57"/>
      </a:accent3>
      <a:accent4>
        <a:srgbClr val="8B8D8C"/>
      </a:accent4>
      <a:accent5>
        <a:srgbClr val="8B7396"/>
      </a:accent5>
      <a:accent6>
        <a:srgbClr val="E89A53"/>
      </a:accent6>
      <a:hlink>
        <a:srgbClr val="0080FF"/>
      </a:hlink>
      <a:folHlink>
        <a:srgbClr val="FF00FF"/>
      </a:folHlink>
    </a:clrScheme>
    <a:fontScheme name="龙腾四海">
      <a:majorFont>
        <a:latin typeface="Maiandra GD"/>
        <a:ea typeface=""/>
        <a:cs typeface=""/>
        <a:font script="CYRL" typeface="Times New Roman"/>
        <a:font script="GREK" typeface="Times New Roman"/>
        <a:font script="Jpan" typeface="ＭＳ Ｐゴシック"/>
        <a:font script="Hang" typeface="HY중고딕"/>
        <a:font script="Hans" typeface="隶书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Ｐ明朝"/>
        <a:font script="Hang" typeface="HY견명조"/>
        <a:font script="Hans" typeface="华文楷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茅草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bg1">
                <a:tint val="100000"/>
                <a:shade val="100000"/>
                <a:hueMod val="100000"/>
                <a:satMod val="150000"/>
              </a:schemeClr>
            </a:gs>
            <a:gs pos="55000">
              <a:schemeClr val="bg1">
                <a:tint val="100000"/>
                <a:shade val="90000"/>
                <a:hueMod val="100000"/>
                <a:satMod val="375000"/>
              </a:schemeClr>
            </a:gs>
            <a:gs pos="100000">
              <a:schemeClr val="phClr">
                <a:tint val="88000"/>
                <a:shade val="100000"/>
                <a:hueMod val="100000"/>
                <a:satMod val="500000"/>
              </a:schemeClr>
            </a:gs>
          </a:gsLst>
          <a:lin ang="5400000" scaled="1"/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555000"/>
              </a:schemeClr>
              <a:schemeClr val="phClr">
                <a:tint val="96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GigaDATemplate</Template>
  <TotalTime>17305</TotalTime>
  <Words>99</Words>
  <Application>Microsoft Office PowerPoint</Application>
  <PresentationFormat>全屏显示(4:3)</PresentationFormat>
  <Paragraphs>23</Paragraphs>
  <Slides>7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7</vt:i4>
      </vt:variant>
    </vt:vector>
  </HeadingPairs>
  <TitlesOfParts>
    <vt:vector size="9" baseType="lpstr">
      <vt:lpstr>GigaDATemplate</vt:lpstr>
      <vt:lpstr>国微EDA</vt:lpstr>
      <vt:lpstr>Sweeping netlist and drawing histogram tool      Siqi</vt:lpstr>
      <vt:lpstr>Summary</vt:lpstr>
      <vt:lpstr>Usage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20年9月update</dc:title>
  <dc:creator>于 东雷</dc:creator>
  <cp:lastModifiedBy>user</cp:lastModifiedBy>
  <cp:revision>91</cp:revision>
  <cp:lastPrinted>2019-07-05T04:57:47Z</cp:lastPrinted>
  <dcterms:created xsi:type="dcterms:W3CDTF">2020-09-02T13:58:57Z</dcterms:created>
  <dcterms:modified xsi:type="dcterms:W3CDTF">2021-07-23T08:36:40Z</dcterms:modified>
  <cp:category>申报</cp:category>
</cp:coreProperties>
</file>