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85" r:id="rId1"/>
    <p:sldMasterId id="2147484301" r:id="rId2"/>
  </p:sldMasterIdLst>
  <p:notesMasterIdLst>
    <p:notesMasterId r:id="rId19"/>
  </p:notesMasterIdLst>
  <p:handoutMasterIdLst>
    <p:handoutMasterId r:id="rId20"/>
  </p:handoutMasterIdLst>
  <p:sldIdLst>
    <p:sldId id="624" r:id="rId3"/>
    <p:sldId id="664" r:id="rId4"/>
    <p:sldId id="665" r:id="rId5"/>
    <p:sldId id="666" r:id="rId6"/>
    <p:sldId id="667" r:id="rId7"/>
    <p:sldId id="668" r:id="rId8"/>
    <p:sldId id="669" r:id="rId9"/>
    <p:sldId id="670" r:id="rId10"/>
    <p:sldId id="671" r:id="rId11"/>
    <p:sldId id="672" r:id="rId12"/>
    <p:sldId id="673" r:id="rId13"/>
    <p:sldId id="674" r:id="rId14"/>
    <p:sldId id="675" r:id="rId15"/>
    <p:sldId id="676" r:id="rId16"/>
    <p:sldId id="677" r:id="rId17"/>
    <p:sldId id="678" r:id="rId18"/>
  </p:sldIdLst>
  <p:sldSz cx="9144000" cy="6858000" type="screen4x3"/>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概述" id="{FE0A1122-A08D-4F6C-B15A-692DB0D6F5C2}">
          <p14:sldIdLst>
            <p14:sldId id="624"/>
            <p14:sldId id="664"/>
            <p14:sldId id="665"/>
            <p14:sldId id="666"/>
            <p14:sldId id="667"/>
            <p14:sldId id="668"/>
            <p14:sldId id="669"/>
            <p14:sldId id="670"/>
            <p14:sldId id="671"/>
            <p14:sldId id="672"/>
            <p14:sldId id="673"/>
            <p14:sldId id="674"/>
            <p14:sldId id="675"/>
            <p14:sldId id="676"/>
            <p14:sldId id="677"/>
            <p14:sldId id="6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东雷" initials="东雷"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1BE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BF66C-8736-4A9B-9DF7-FD50CAED78F1}" v="230" dt="2020-10-15T02:40:50.39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2" autoAdjust="0"/>
    <p:restoredTop sz="92251" autoAdjust="0"/>
  </p:normalViewPr>
  <p:slideViewPr>
    <p:cSldViewPr>
      <p:cViewPr varScale="1">
        <p:scale>
          <a:sx n="117" d="100"/>
          <a:sy n="117" d="100"/>
        </p:scale>
        <p:origin x="-1627"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4068"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于 东雷" userId="032894919db50fcc" providerId="LiveId" clId="{E0155E03-D62A-C54A-9F93-EC968DF89F7B}"/>
    <pc:docChg chg="undo custSel addSld delSld modSld modSection">
      <pc:chgData name="于 东雷" userId="032894919db50fcc" providerId="LiveId" clId="{E0155E03-D62A-C54A-9F93-EC968DF89F7B}" dt="2020-09-02T15:10:47.814" v="1576" actId="1076"/>
      <pc:docMkLst>
        <pc:docMk/>
      </pc:docMkLst>
      <pc:sldChg chg="addSp delSp modSp del mod">
        <pc:chgData name="于 东雷" userId="032894919db50fcc" providerId="LiveId" clId="{E0155E03-D62A-C54A-9F93-EC968DF89F7B}" dt="2020-09-02T14:42:02.336" v="810" actId="2696"/>
        <pc:sldMkLst>
          <pc:docMk/>
          <pc:sldMk cId="3899911884" sldId="649"/>
        </pc:sldMkLst>
        <pc:spChg chg="mod">
          <ac:chgData name="于 东雷" userId="032894919db50fcc" providerId="LiveId" clId="{E0155E03-D62A-C54A-9F93-EC968DF89F7B}" dt="2020-09-02T14:06:38.028" v="137"/>
          <ac:spMkLst>
            <pc:docMk/>
            <pc:sldMk cId="3899911884" sldId="649"/>
            <ac:spMk id="2" creationId="{00000000-0000-0000-0000-000000000000}"/>
          </ac:spMkLst>
        </pc:spChg>
        <pc:spChg chg="mod">
          <ac:chgData name="于 东雷" userId="032894919db50fcc" providerId="LiveId" clId="{E0155E03-D62A-C54A-9F93-EC968DF89F7B}" dt="2020-09-02T14:29:12.473" v="624" actId="20577"/>
          <ac:spMkLst>
            <pc:docMk/>
            <pc:sldMk cId="3899911884" sldId="649"/>
            <ac:spMk id="3" creationId="{00000000-0000-0000-0000-000000000000}"/>
          </ac:spMkLst>
        </pc:spChg>
        <pc:spChg chg="mod">
          <ac:chgData name="于 东雷" userId="032894919db50fcc" providerId="LiveId" clId="{E0155E03-D62A-C54A-9F93-EC968DF89F7B}" dt="2020-09-02T14:06:38.028" v="137"/>
          <ac:spMkLst>
            <pc:docMk/>
            <pc:sldMk cId="3899911884" sldId="649"/>
            <ac:spMk id="4" creationId="{00000000-0000-0000-0000-000000000000}"/>
          </ac:spMkLst>
        </pc:spChg>
        <pc:spChg chg="add del mod">
          <ac:chgData name="于 东雷" userId="032894919db50fcc" providerId="LiveId" clId="{E0155E03-D62A-C54A-9F93-EC968DF89F7B}" dt="2020-09-02T14:09:41.235" v="228" actId="478"/>
          <ac:spMkLst>
            <pc:docMk/>
            <pc:sldMk cId="3899911884" sldId="649"/>
            <ac:spMk id="5" creationId="{B3F95976-7A12-8248-B614-3D1CA63388C6}"/>
          </ac:spMkLst>
        </pc:spChg>
        <pc:spChg chg="add del mod">
          <ac:chgData name="于 东雷" userId="032894919db50fcc" providerId="LiveId" clId="{E0155E03-D62A-C54A-9F93-EC968DF89F7B}" dt="2020-09-02T14:09:42.145" v="230"/>
          <ac:spMkLst>
            <pc:docMk/>
            <pc:sldMk cId="3899911884" sldId="649"/>
            <ac:spMk id="6" creationId="{19CFCBFA-1E4F-C640-8CF1-4E53D913E3EA}"/>
          </ac:spMkLst>
        </pc:spChg>
        <pc:spChg chg="add del mod">
          <ac:chgData name="于 东雷" userId="032894919db50fcc" providerId="LiveId" clId="{E0155E03-D62A-C54A-9F93-EC968DF89F7B}" dt="2020-09-02T14:09:44.145" v="234"/>
          <ac:spMkLst>
            <pc:docMk/>
            <pc:sldMk cId="3899911884" sldId="649"/>
            <ac:spMk id="7" creationId="{BA62434E-E37B-384F-AECA-5B50907672DF}"/>
          </ac:spMkLst>
        </pc:spChg>
        <pc:spChg chg="add del mod">
          <ac:chgData name="于 东雷" userId="032894919db50fcc" providerId="LiveId" clId="{E0155E03-D62A-C54A-9F93-EC968DF89F7B}" dt="2020-09-02T14:09:43.736" v="232"/>
          <ac:spMkLst>
            <pc:docMk/>
            <pc:sldMk cId="3899911884" sldId="649"/>
            <ac:spMk id="8" creationId="{BBE9BD9D-3B86-8A4F-87BC-7A1D726FD94D}"/>
          </ac:spMkLst>
        </pc:spChg>
        <pc:spChg chg="add del mod">
          <ac:chgData name="于 东雷" userId="032894919db50fcc" providerId="LiveId" clId="{E0155E03-D62A-C54A-9F93-EC968DF89F7B}" dt="2020-09-02T14:09:44.183" v="236"/>
          <ac:spMkLst>
            <pc:docMk/>
            <pc:sldMk cId="3899911884" sldId="649"/>
            <ac:spMk id="9" creationId="{B339AE08-3E72-474B-8161-97C58BAA25AA}"/>
          </ac:spMkLst>
        </pc:spChg>
        <pc:spChg chg="add del mod">
          <ac:chgData name="于 东雷" userId="032894919db50fcc" providerId="LiveId" clId="{E0155E03-D62A-C54A-9F93-EC968DF89F7B}" dt="2020-09-02T14:11:02.782" v="330" actId="478"/>
          <ac:spMkLst>
            <pc:docMk/>
            <pc:sldMk cId="3899911884" sldId="649"/>
            <ac:spMk id="10" creationId="{884BFC29-BE5A-904A-9131-B0FAC71A2670}"/>
          </ac:spMkLst>
        </pc:spChg>
        <pc:spChg chg="add del mod">
          <ac:chgData name="于 东雷" userId="032894919db50fcc" providerId="LiveId" clId="{E0155E03-D62A-C54A-9F93-EC968DF89F7B}" dt="2020-09-02T14:10:27.713" v="328"/>
          <ac:spMkLst>
            <pc:docMk/>
            <pc:sldMk cId="3899911884" sldId="649"/>
            <ac:spMk id="11" creationId="{709E58E6-A9EA-0840-9D1C-740B1816F8AA}"/>
          </ac:spMkLst>
        </pc:spChg>
        <pc:spChg chg="add mod">
          <ac:chgData name="于 东雷" userId="032894919db50fcc" providerId="LiveId" clId="{E0155E03-D62A-C54A-9F93-EC968DF89F7B}" dt="2020-09-02T14:16:57.860" v="398" actId="13822"/>
          <ac:spMkLst>
            <pc:docMk/>
            <pc:sldMk cId="3899911884" sldId="649"/>
            <ac:spMk id="12" creationId="{4141DFAB-77C9-E244-AE1D-615341EBFAF9}"/>
          </ac:spMkLst>
        </pc:spChg>
        <pc:spChg chg="add mod">
          <ac:chgData name="于 东雷" userId="032894919db50fcc" providerId="LiveId" clId="{E0155E03-D62A-C54A-9F93-EC968DF89F7B}" dt="2020-09-02T14:26:12.032" v="598" actId="123"/>
          <ac:spMkLst>
            <pc:docMk/>
            <pc:sldMk cId="3899911884" sldId="649"/>
            <ac:spMk id="13" creationId="{47DDC6F5-4E73-BA40-A5EB-AEB3788B93FA}"/>
          </ac:spMkLst>
        </pc:spChg>
        <pc:spChg chg="add mod">
          <ac:chgData name="于 东雷" userId="032894919db50fcc" providerId="LiveId" clId="{E0155E03-D62A-C54A-9F93-EC968DF89F7B}" dt="2020-09-02T14:29:33.945" v="628" actId="20577"/>
          <ac:spMkLst>
            <pc:docMk/>
            <pc:sldMk cId="3899911884" sldId="649"/>
            <ac:spMk id="14" creationId="{372D9942-7082-4E48-992C-368CDE03BB65}"/>
          </ac:spMkLst>
        </pc:spChg>
        <pc:cxnChg chg="add del mod">
          <ac:chgData name="于 东雷" userId="032894919db50fcc" providerId="LiveId" clId="{E0155E03-D62A-C54A-9F93-EC968DF89F7B}" dt="2020-09-02T14:27:20.329" v="613" actId="478"/>
          <ac:cxnSpMkLst>
            <pc:docMk/>
            <pc:sldMk cId="3899911884" sldId="649"/>
            <ac:cxnSpMk id="16" creationId="{7B1EAC07-B162-184A-8D97-7AB98D25FDED}"/>
          </ac:cxnSpMkLst>
        </pc:cxnChg>
      </pc:sldChg>
      <pc:sldChg chg="addSp modSp add mod">
        <pc:chgData name="于 东雷" userId="032894919db50fcc" providerId="LiveId" clId="{E0155E03-D62A-C54A-9F93-EC968DF89F7B}" dt="2020-09-02T15:00:27.549" v="1279" actId="1076"/>
        <pc:sldMkLst>
          <pc:docMk/>
          <pc:sldMk cId="3031630599" sldId="650"/>
        </pc:sldMkLst>
        <pc:spChg chg="mod">
          <ac:chgData name="于 东雷" userId="032894919db50fcc" providerId="LiveId" clId="{E0155E03-D62A-C54A-9F93-EC968DF89F7B}" dt="2020-09-02T14:40:24.110" v="787" actId="20577"/>
          <ac:spMkLst>
            <pc:docMk/>
            <pc:sldMk cId="3031630599" sldId="650"/>
            <ac:spMk id="3" creationId="{00000000-0000-0000-0000-000000000000}"/>
          </ac:spMkLst>
        </pc:spChg>
        <pc:spChg chg="add mod">
          <ac:chgData name="于 东雷" userId="032894919db50fcc" providerId="LiveId" clId="{E0155E03-D62A-C54A-9F93-EC968DF89F7B}" dt="2020-09-02T15:00:27.549" v="1279" actId="1076"/>
          <ac:spMkLst>
            <pc:docMk/>
            <pc:sldMk cId="3031630599" sldId="650"/>
            <ac:spMk id="7" creationId="{FC7E1B82-F892-4E4B-9DFE-F69F4F65BCE2}"/>
          </ac:spMkLst>
        </pc:spChg>
        <pc:spChg chg="add mod">
          <ac:chgData name="于 东雷" userId="032894919db50fcc" providerId="LiveId" clId="{E0155E03-D62A-C54A-9F93-EC968DF89F7B}" dt="2020-09-02T14:43:20.588" v="833" actId="20577"/>
          <ac:spMkLst>
            <pc:docMk/>
            <pc:sldMk cId="3031630599" sldId="650"/>
            <ac:spMk id="8" creationId="{63566F2E-06CA-F84E-A250-04DECE9D52BF}"/>
          </ac:spMkLst>
        </pc:spChg>
        <pc:spChg chg="add mod">
          <ac:chgData name="于 东雷" userId="032894919db50fcc" providerId="LiveId" clId="{E0155E03-D62A-C54A-9F93-EC968DF89F7B}" dt="2020-09-02T14:58:26.981" v="1138" actId="1076"/>
          <ac:spMkLst>
            <pc:docMk/>
            <pc:sldMk cId="3031630599" sldId="650"/>
            <ac:spMk id="9" creationId="{2C2DE1C1-B9DE-5547-AD93-145A37BCAD10}"/>
          </ac:spMkLst>
        </pc:spChg>
        <pc:spChg chg="mod">
          <ac:chgData name="于 东雷" userId="032894919db50fcc" providerId="LiveId" clId="{E0155E03-D62A-C54A-9F93-EC968DF89F7B}" dt="2020-09-02T14:41:34.390" v="807" actId="1076"/>
          <ac:spMkLst>
            <pc:docMk/>
            <pc:sldMk cId="3031630599" sldId="650"/>
            <ac:spMk id="12" creationId="{4141DFAB-77C9-E244-AE1D-615341EBFAF9}"/>
          </ac:spMkLst>
        </pc:spChg>
        <pc:spChg chg="mod">
          <ac:chgData name="于 东雷" userId="032894919db50fcc" providerId="LiveId" clId="{E0155E03-D62A-C54A-9F93-EC968DF89F7B}" dt="2020-09-02T14:58:37.519" v="1139" actId="20578"/>
          <ac:spMkLst>
            <pc:docMk/>
            <pc:sldMk cId="3031630599" sldId="650"/>
            <ac:spMk id="13" creationId="{47DDC6F5-4E73-BA40-A5EB-AEB3788B93FA}"/>
          </ac:spMkLst>
        </pc:spChg>
        <pc:spChg chg="mod">
          <ac:chgData name="于 东雷" userId="032894919db50fcc" providerId="LiveId" clId="{E0155E03-D62A-C54A-9F93-EC968DF89F7B}" dt="2020-09-02T14:59:32.706" v="1200" actId="20577"/>
          <ac:spMkLst>
            <pc:docMk/>
            <pc:sldMk cId="3031630599" sldId="650"/>
            <ac:spMk id="14" creationId="{372D9942-7082-4E48-992C-368CDE03BB65}"/>
          </ac:spMkLst>
        </pc:spChg>
        <pc:picChg chg="add mod">
          <ac:chgData name="于 东雷" userId="032894919db50fcc" providerId="LiveId" clId="{E0155E03-D62A-C54A-9F93-EC968DF89F7B}" dt="2020-09-02T14:58:14.190" v="1137" actId="1076"/>
          <ac:picMkLst>
            <pc:docMk/>
            <pc:sldMk cId="3031630599" sldId="650"/>
            <ac:picMk id="6" creationId="{D6295DB2-6B39-5643-A387-B45EE3836397}"/>
          </ac:picMkLst>
        </pc:picChg>
      </pc:sldChg>
      <pc:sldChg chg="addSp delSp modSp add mod">
        <pc:chgData name="于 东雷" userId="032894919db50fcc" providerId="LiveId" clId="{E0155E03-D62A-C54A-9F93-EC968DF89F7B}" dt="2020-09-02T15:07:59.142" v="1507" actId="14100"/>
        <pc:sldMkLst>
          <pc:docMk/>
          <pc:sldMk cId="3239473260" sldId="651"/>
        </pc:sldMkLst>
        <pc:spChg chg="del">
          <ac:chgData name="于 东雷" userId="032894919db50fcc" providerId="LiveId" clId="{E0155E03-D62A-C54A-9F93-EC968DF89F7B}" dt="2020-09-02T14:42:46.565" v="815" actId="478"/>
          <ac:spMkLst>
            <pc:docMk/>
            <pc:sldMk cId="3239473260" sldId="651"/>
            <ac:spMk id="3" creationId="{00000000-0000-0000-0000-000000000000}"/>
          </ac:spMkLst>
        </pc:spChg>
        <pc:spChg chg="del">
          <ac:chgData name="于 东雷" userId="032894919db50fcc" providerId="LiveId" clId="{E0155E03-D62A-C54A-9F93-EC968DF89F7B}" dt="2020-09-02T14:43:02.408" v="823" actId="478"/>
          <ac:spMkLst>
            <pc:docMk/>
            <pc:sldMk cId="3239473260" sldId="651"/>
            <ac:spMk id="7" creationId="{FC7E1B82-F892-4E4B-9DFE-F69F4F65BCE2}"/>
          </ac:spMkLst>
        </pc:spChg>
        <pc:spChg chg="del">
          <ac:chgData name="于 东雷" userId="032894919db50fcc" providerId="LiveId" clId="{E0155E03-D62A-C54A-9F93-EC968DF89F7B}" dt="2020-09-02T14:43:01.218" v="822" actId="478"/>
          <ac:spMkLst>
            <pc:docMk/>
            <pc:sldMk cId="3239473260" sldId="651"/>
            <ac:spMk id="8" creationId="{63566F2E-06CA-F84E-A250-04DECE9D52BF}"/>
          </ac:spMkLst>
        </pc:spChg>
        <pc:spChg chg="del">
          <ac:chgData name="于 东雷" userId="032894919db50fcc" providerId="LiveId" clId="{E0155E03-D62A-C54A-9F93-EC968DF89F7B}" dt="2020-09-02T14:42:58.593" v="820" actId="478"/>
          <ac:spMkLst>
            <pc:docMk/>
            <pc:sldMk cId="3239473260" sldId="651"/>
            <ac:spMk id="9" creationId="{2C2DE1C1-B9DE-5547-AD93-145A37BCAD10}"/>
          </ac:spMkLst>
        </pc:spChg>
        <pc:spChg chg="add del mod">
          <ac:chgData name="于 东雷" userId="032894919db50fcc" providerId="LiveId" clId="{E0155E03-D62A-C54A-9F93-EC968DF89F7B}" dt="2020-09-02T14:42:56.449" v="819" actId="478"/>
          <ac:spMkLst>
            <pc:docMk/>
            <pc:sldMk cId="3239473260" sldId="651"/>
            <ac:spMk id="10" creationId="{669142B7-72DF-C940-AB78-B15195B83AC3}"/>
          </ac:spMkLst>
        </pc:spChg>
        <pc:spChg chg="del">
          <ac:chgData name="于 东雷" userId="032894919db50fcc" providerId="LiveId" clId="{E0155E03-D62A-C54A-9F93-EC968DF89F7B}" dt="2020-09-02T14:42:59.746" v="821" actId="478"/>
          <ac:spMkLst>
            <pc:docMk/>
            <pc:sldMk cId="3239473260" sldId="651"/>
            <ac:spMk id="12" creationId="{4141DFAB-77C9-E244-AE1D-615341EBFAF9}"/>
          </ac:spMkLst>
        </pc:spChg>
        <pc:spChg chg="del mod">
          <ac:chgData name="于 东雷" userId="032894919db50fcc" providerId="LiveId" clId="{E0155E03-D62A-C54A-9F93-EC968DF89F7B}" dt="2020-09-02T14:42:52.405" v="817" actId="478"/>
          <ac:spMkLst>
            <pc:docMk/>
            <pc:sldMk cId="3239473260" sldId="651"/>
            <ac:spMk id="13" creationId="{47DDC6F5-4E73-BA40-A5EB-AEB3788B93FA}"/>
          </ac:spMkLst>
        </pc:spChg>
        <pc:spChg chg="del">
          <ac:chgData name="于 东雷" userId="032894919db50fcc" providerId="LiveId" clId="{E0155E03-D62A-C54A-9F93-EC968DF89F7B}" dt="2020-09-02T14:42:53.580" v="818" actId="478"/>
          <ac:spMkLst>
            <pc:docMk/>
            <pc:sldMk cId="3239473260" sldId="651"/>
            <ac:spMk id="14" creationId="{372D9942-7082-4E48-992C-368CDE03BB65}"/>
          </ac:spMkLst>
        </pc:spChg>
        <pc:spChg chg="add mod">
          <ac:chgData name="于 东雷" userId="032894919db50fcc" providerId="LiveId" clId="{E0155E03-D62A-C54A-9F93-EC968DF89F7B}" dt="2020-09-02T14:49:58.926" v="877" actId="1076"/>
          <ac:spMkLst>
            <pc:docMk/>
            <pc:sldMk cId="3239473260" sldId="651"/>
            <ac:spMk id="16" creationId="{1AC96C5E-B579-AF42-B490-8DEBF4A12F53}"/>
          </ac:spMkLst>
        </pc:spChg>
        <pc:spChg chg="add mod">
          <ac:chgData name="于 东雷" userId="032894919db50fcc" providerId="LiveId" clId="{E0155E03-D62A-C54A-9F93-EC968DF89F7B}" dt="2020-09-02T14:51:23.699" v="966" actId="14100"/>
          <ac:spMkLst>
            <pc:docMk/>
            <pc:sldMk cId="3239473260" sldId="651"/>
            <ac:spMk id="17" creationId="{76D0BE65-8B01-4248-B382-EB82A36F5172}"/>
          </ac:spMkLst>
        </pc:spChg>
        <pc:spChg chg="add mod">
          <ac:chgData name="于 东雷" userId="032894919db50fcc" providerId="LiveId" clId="{E0155E03-D62A-C54A-9F93-EC968DF89F7B}" dt="2020-09-02T15:07:59.142" v="1507" actId="14100"/>
          <ac:spMkLst>
            <pc:docMk/>
            <pc:sldMk cId="3239473260" sldId="651"/>
            <ac:spMk id="18" creationId="{2DFC8953-0A26-074E-BABF-7FE3DB2F5D6D}"/>
          </ac:spMkLst>
        </pc:spChg>
        <pc:spChg chg="add del mod">
          <ac:chgData name="于 东雷" userId="032894919db50fcc" providerId="LiveId" clId="{E0155E03-D62A-C54A-9F93-EC968DF89F7B}" dt="2020-09-02T14:52:32.694" v="970"/>
          <ac:spMkLst>
            <pc:docMk/>
            <pc:sldMk cId="3239473260" sldId="651"/>
            <ac:spMk id="19" creationId="{C971328C-8591-9B4D-AEE1-FE45277B0362}"/>
          </ac:spMkLst>
        </pc:spChg>
        <pc:spChg chg="add mod">
          <ac:chgData name="于 东雷" userId="032894919db50fcc" providerId="LiveId" clId="{E0155E03-D62A-C54A-9F93-EC968DF89F7B}" dt="2020-09-02T15:07:30.397" v="1476" actId="1076"/>
          <ac:spMkLst>
            <pc:docMk/>
            <pc:sldMk cId="3239473260" sldId="651"/>
            <ac:spMk id="20" creationId="{5C91AD86-5024-804C-B5EE-68C783CD3CD3}"/>
          </ac:spMkLst>
        </pc:spChg>
        <pc:picChg chg="del">
          <ac:chgData name="于 东雷" userId="032894919db50fcc" providerId="LiveId" clId="{E0155E03-D62A-C54A-9F93-EC968DF89F7B}" dt="2020-09-02T14:42:42.855" v="814" actId="478"/>
          <ac:picMkLst>
            <pc:docMk/>
            <pc:sldMk cId="3239473260" sldId="651"/>
            <ac:picMk id="6" creationId="{D6295DB2-6B39-5643-A387-B45EE3836397}"/>
          </ac:picMkLst>
        </pc:picChg>
        <pc:picChg chg="add mod">
          <ac:chgData name="于 东雷" userId="032894919db50fcc" providerId="LiveId" clId="{E0155E03-D62A-C54A-9F93-EC968DF89F7B}" dt="2020-09-02T14:50:01.300" v="878" actId="1076"/>
          <ac:picMkLst>
            <pc:docMk/>
            <pc:sldMk cId="3239473260" sldId="651"/>
            <ac:picMk id="15" creationId="{05B6E5A4-CA51-6F40-A15B-F9F6DAD5054C}"/>
          </ac:picMkLst>
        </pc:picChg>
      </pc:sldChg>
      <pc:sldChg chg="addSp delSp modSp add mod">
        <pc:chgData name="于 东雷" userId="032894919db50fcc" providerId="LiveId" clId="{E0155E03-D62A-C54A-9F93-EC968DF89F7B}" dt="2020-09-02T15:10:47.814" v="1576" actId="1076"/>
        <pc:sldMkLst>
          <pc:docMk/>
          <pc:sldMk cId="4117146920" sldId="652"/>
        </pc:sldMkLst>
        <pc:spChg chg="add mod">
          <ac:chgData name="于 东雷" userId="032894919db50fcc" providerId="LiveId" clId="{E0155E03-D62A-C54A-9F93-EC968DF89F7B}" dt="2020-09-02T14:58:04.549" v="1135" actId="1076"/>
          <ac:spMkLst>
            <pc:docMk/>
            <pc:sldMk cId="4117146920" sldId="652"/>
            <ac:spMk id="6" creationId="{469647CD-2668-BD41-8370-0226D4681313}"/>
          </ac:spMkLst>
        </pc:spChg>
        <pc:spChg chg="add del mod">
          <ac:chgData name="于 东雷" userId="032894919db50fcc" providerId="LiveId" clId="{E0155E03-D62A-C54A-9F93-EC968DF89F7B}" dt="2020-09-02T14:57:18.717" v="1123"/>
          <ac:spMkLst>
            <pc:docMk/>
            <pc:sldMk cId="4117146920" sldId="652"/>
            <ac:spMk id="9" creationId="{EDD87F7E-61FB-F54F-BD5B-94D61D0357AE}"/>
          </ac:spMkLst>
        </pc:spChg>
        <pc:spChg chg="add del mod">
          <ac:chgData name="于 东雷" userId="032894919db50fcc" providerId="LiveId" clId="{E0155E03-D62A-C54A-9F93-EC968DF89F7B}" dt="2020-09-02T14:57:32.351" v="1128"/>
          <ac:spMkLst>
            <pc:docMk/>
            <pc:sldMk cId="4117146920" sldId="652"/>
            <ac:spMk id="10" creationId="{86A400EB-C2F8-994B-932A-319491C8123B}"/>
          </ac:spMkLst>
        </pc:spChg>
        <pc:spChg chg="add del mod">
          <ac:chgData name="于 东雷" userId="032894919db50fcc" providerId="LiveId" clId="{E0155E03-D62A-C54A-9F93-EC968DF89F7B}" dt="2020-09-02T15:00:35.977" v="1282"/>
          <ac:spMkLst>
            <pc:docMk/>
            <pc:sldMk cId="4117146920" sldId="652"/>
            <ac:spMk id="11" creationId="{25A3556F-A9B9-6A41-B077-758091EB5824}"/>
          </ac:spMkLst>
        </pc:spChg>
        <pc:spChg chg="add mod">
          <ac:chgData name="于 东雷" userId="032894919db50fcc" providerId="LiveId" clId="{E0155E03-D62A-C54A-9F93-EC968DF89F7B}" dt="2020-09-02T15:10:47.814" v="1576" actId="1076"/>
          <ac:spMkLst>
            <pc:docMk/>
            <pc:sldMk cId="4117146920" sldId="652"/>
            <ac:spMk id="12" creationId="{C5506D80-643E-F848-9ED0-0C6A0498964E}"/>
          </ac:spMkLst>
        </pc:spChg>
        <pc:spChg chg="del">
          <ac:chgData name="于 东雷" userId="032894919db50fcc" providerId="LiveId" clId="{E0155E03-D62A-C54A-9F93-EC968DF89F7B}" dt="2020-09-02T14:54:48.916" v="1070" actId="478"/>
          <ac:spMkLst>
            <pc:docMk/>
            <pc:sldMk cId="4117146920" sldId="652"/>
            <ac:spMk id="16" creationId="{1AC96C5E-B579-AF42-B490-8DEBF4A12F53}"/>
          </ac:spMkLst>
        </pc:spChg>
        <pc:spChg chg="del">
          <ac:chgData name="于 东雷" userId="032894919db50fcc" providerId="LiveId" clId="{E0155E03-D62A-C54A-9F93-EC968DF89F7B}" dt="2020-09-02T14:54:51.125" v="1071" actId="478"/>
          <ac:spMkLst>
            <pc:docMk/>
            <pc:sldMk cId="4117146920" sldId="652"/>
            <ac:spMk id="17" creationId="{76D0BE65-8B01-4248-B382-EB82A36F5172}"/>
          </ac:spMkLst>
        </pc:spChg>
        <pc:spChg chg="mod">
          <ac:chgData name="于 东雷" userId="032894919db50fcc" providerId="LiveId" clId="{E0155E03-D62A-C54A-9F93-EC968DF89F7B}" dt="2020-09-02T14:55:07.307" v="1084" actId="20577"/>
          <ac:spMkLst>
            <pc:docMk/>
            <pc:sldMk cId="4117146920" sldId="652"/>
            <ac:spMk id="18" creationId="{2DFC8953-0A26-074E-BABF-7FE3DB2F5D6D}"/>
          </ac:spMkLst>
        </pc:spChg>
        <pc:spChg chg="add del mod">
          <ac:chgData name="于 东雷" userId="032894919db50fcc" providerId="LiveId" clId="{E0155E03-D62A-C54A-9F93-EC968DF89F7B}" dt="2020-09-02T14:57:36.629" v="1129" actId="478"/>
          <ac:spMkLst>
            <pc:docMk/>
            <pc:sldMk cId="4117146920" sldId="652"/>
            <ac:spMk id="19" creationId="{05643946-68CE-3C4E-85A9-2C56C6218919}"/>
          </ac:spMkLst>
        </pc:spChg>
        <pc:spChg chg="del">
          <ac:chgData name="于 东雷" userId="032894919db50fcc" providerId="LiveId" clId="{E0155E03-D62A-C54A-9F93-EC968DF89F7B}" dt="2020-09-02T14:54:52.296" v="1072" actId="478"/>
          <ac:spMkLst>
            <pc:docMk/>
            <pc:sldMk cId="4117146920" sldId="652"/>
            <ac:spMk id="20" creationId="{5C91AD86-5024-804C-B5EE-68C783CD3CD3}"/>
          </ac:spMkLst>
        </pc:spChg>
        <pc:picChg chg="add del mod">
          <ac:chgData name="于 东雷" userId="032894919db50fcc" providerId="LiveId" clId="{E0155E03-D62A-C54A-9F93-EC968DF89F7B}" dt="2020-09-02T14:55:57.239" v="1109" actId="478"/>
          <ac:picMkLst>
            <pc:docMk/>
            <pc:sldMk cId="4117146920" sldId="652"/>
            <ac:picMk id="5" creationId="{4885407F-4E0C-1F41-AEE6-FDA616DC0860}"/>
          </ac:picMkLst>
        </pc:picChg>
        <pc:picChg chg="add mod">
          <ac:chgData name="于 东雷" userId="032894919db50fcc" providerId="LiveId" clId="{E0155E03-D62A-C54A-9F93-EC968DF89F7B}" dt="2020-09-02T14:58:07.125" v="1136" actId="1076"/>
          <ac:picMkLst>
            <pc:docMk/>
            <pc:sldMk cId="4117146920" sldId="652"/>
            <ac:picMk id="8" creationId="{CEB9453D-4A5A-4E4E-A295-E3DE6283EE19}"/>
          </ac:picMkLst>
        </pc:picChg>
        <pc:picChg chg="del">
          <ac:chgData name="于 东雷" userId="032894919db50fcc" providerId="LiveId" clId="{E0155E03-D62A-C54A-9F93-EC968DF89F7B}" dt="2020-09-02T14:54:47.126" v="1069" actId="478"/>
          <ac:picMkLst>
            <pc:docMk/>
            <pc:sldMk cId="4117146920" sldId="652"/>
            <ac:picMk id="15" creationId="{05B6E5A4-CA51-6F40-A15B-F9F6DAD5054C}"/>
          </ac:picMkLst>
        </pc:picChg>
      </pc:sldChg>
    </pc:docChg>
  </pc:docChgLst>
  <pc:docChgLst>
    <pc:chgData name="东雷" userId="032894919db50fcc" providerId="LiveId" clId="{7E1D0ED6-35E2-4B50-AF7B-037E37DCBC15}"/>
    <pc:docChg chg="custSel addSld delSld modSld sldOrd modSection">
      <pc:chgData name="东雷" userId="032894919db50fcc" providerId="LiveId" clId="{7E1D0ED6-35E2-4B50-AF7B-037E37DCBC15}" dt="2020-09-17T08:06:18.056" v="953" actId="113"/>
      <pc:docMkLst>
        <pc:docMk/>
      </pc:docMkLst>
      <pc:sldChg chg="addSp modSp mod">
        <pc:chgData name="东雷" userId="032894919db50fcc" providerId="LiveId" clId="{7E1D0ED6-35E2-4B50-AF7B-037E37DCBC15}" dt="2020-09-03T03:32:27.413" v="24"/>
        <pc:sldMkLst>
          <pc:docMk/>
          <pc:sldMk cId="3239473260" sldId="651"/>
        </pc:sldMkLst>
        <pc:spChg chg="mod">
          <ac:chgData name="东雷" userId="032894919db50fcc" providerId="LiveId" clId="{7E1D0ED6-35E2-4B50-AF7B-037E37DCBC15}" dt="2020-09-03T03:32:27.413" v="24"/>
          <ac:spMkLst>
            <pc:docMk/>
            <pc:sldMk cId="3239473260" sldId="651"/>
            <ac:spMk id="17" creationId="{76D0BE65-8B01-4248-B382-EB82A36F5172}"/>
          </ac:spMkLst>
        </pc:spChg>
        <pc:cxnChg chg="add mod">
          <ac:chgData name="东雷" userId="032894919db50fcc" providerId="LiveId" clId="{7E1D0ED6-35E2-4B50-AF7B-037E37DCBC15}" dt="2020-09-03T03:31:20.230" v="1" actId="13822"/>
          <ac:cxnSpMkLst>
            <pc:docMk/>
            <pc:sldMk cId="3239473260" sldId="651"/>
            <ac:cxnSpMk id="5" creationId="{F0CBC4D8-640D-492D-8F4A-5D83C0B4776C}"/>
          </ac:cxnSpMkLst>
        </pc:cxnChg>
        <pc:cxnChg chg="add mod">
          <ac:chgData name="东雷" userId="032894919db50fcc" providerId="LiveId" clId="{7E1D0ED6-35E2-4B50-AF7B-037E37DCBC15}" dt="2020-09-03T03:31:35.952" v="3" actId="13822"/>
          <ac:cxnSpMkLst>
            <pc:docMk/>
            <pc:sldMk cId="3239473260" sldId="651"/>
            <ac:cxnSpMk id="7" creationId="{CD83C199-8592-4B4D-966F-33C44D7471A5}"/>
          </ac:cxnSpMkLst>
        </pc:cxnChg>
      </pc:sldChg>
      <pc:sldChg chg="modSp mod">
        <pc:chgData name="东雷" userId="032894919db50fcc" providerId="LiveId" clId="{7E1D0ED6-35E2-4B50-AF7B-037E37DCBC15}" dt="2020-09-03T03:33:49.497" v="25" actId="120"/>
        <pc:sldMkLst>
          <pc:docMk/>
          <pc:sldMk cId="4117146920" sldId="652"/>
        </pc:sldMkLst>
        <pc:spChg chg="mod">
          <ac:chgData name="东雷" userId="032894919db50fcc" providerId="LiveId" clId="{7E1D0ED6-35E2-4B50-AF7B-037E37DCBC15}" dt="2020-09-03T03:33:49.497" v="25" actId="120"/>
          <ac:spMkLst>
            <pc:docMk/>
            <pc:sldMk cId="4117146920" sldId="652"/>
            <ac:spMk id="12" creationId="{C5506D80-643E-F848-9ED0-0C6A0498964E}"/>
          </ac:spMkLst>
        </pc:spChg>
      </pc:sldChg>
      <pc:sldChg chg="addSp delSp modSp add del mod">
        <pc:chgData name="东雷" userId="032894919db50fcc" providerId="LiveId" clId="{7E1D0ED6-35E2-4B50-AF7B-037E37DCBC15}" dt="2020-09-17T06:07:52.454" v="574" actId="47"/>
        <pc:sldMkLst>
          <pc:docMk/>
          <pc:sldMk cId="2969214214" sldId="653"/>
        </pc:sldMkLst>
        <pc:spChg chg="mod">
          <ac:chgData name="东雷" userId="032894919db50fcc" providerId="LiveId" clId="{7E1D0ED6-35E2-4B50-AF7B-037E37DCBC15}" dt="2020-09-17T03:46:16.197" v="32"/>
          <ac:spMkLst>
            <pc:docMk/>
            <pc:sldMk cId="2969214214" sldId="653"/>
            <ac:spMk id="2" creationId="{00000000-0000-0000-0000-000000000000}"/>
          </ac:spMkLst>
        </pc:spChg>
        <pc:spChg chg="del mod">
          <ac:chgData name="东雷" userId="032894919db50fcc" providerId="LiveId" clId="{7E1D0ED6-35E2-4B50-AF7B-037E37DCBC15}" dt="2020-09-17T03:46:22.398" v="36" actId="478"/>
          <ac:spMkLst>
            <pc:docMk/>
            <pc:sldMk cId="2969214214" sldId="653"/>
            <ac:spMk id="6" creationId="{469647CD-2668-BD41-8370-0226D4681313}"/>
          </ac:spMkLst>
        </pc:spChg>
        <pc:spChg chg="del">
          <ac:chgData name="东雷" userId="032894919db50fcc" providerId="LiveId" clId="{7E1D0ED6-35E2-4B50-AF7B-037E37DCBC15}" dt="2020-09-17T03:46:24.235" v="37" actId="478"/>
          <ac:spMkLst>
            <pc:docMk/>
            <pc:sldMk cId="2969214214" sldId="653"/>
            <ac:spMk id="12" creationId="{C5506D80-643E-F848-9ED0-0C6A0498964E}"/>
          </ac:spMkLst>
        </pc:spChg>
        <pc:spChg chg="del">
          <ac:chgData name="东雷" userId="032894919db50fcc" providerId="LiveId" clId="{7E1D0ED6-35E2-4B50-AF7B-037E37DCBC15}" dt="2020-09-17T03:46:19.707" v="33" actId="478"/>
          <ac:spMkLst>
            <pc:docMk/>
            <pc:sldMk cId="2969214214" sldId="653"/>
            <ac:spMk id="18" creationId="{2DFC8953-0A26-074E-BABF-7FE3DB2F5D6D}"/>
          </ac:spMkLst>
        </pc:spChg>
        <pc:picChg chg="add mod">
          <ac:chgData name="东雷" userId="032894919db50fcc" providerId="LiveId" clId="{7E1D0ED6-35E2-4B50-AF7B-037E37DCBC15}" dt="2020-09-17T03:47:46.199" v="54" actId="1076"/>
          <ac:picMkLst>
            <pc:docMk/>
            <pc:sldMk cId="2969214214" sldId="653"/>
            <ac:picMk id="5" creationId="{0A24ACAF-5B6F-493C-AC90-17F9EA1F613E}"/>
          </ac:picMkLst>
        </pc:picChg>
        <pc:picChg chg="del">
          <ac:chgData name="东雷" userId="032894919db50fcc" providerId="LiveId" clId="{7E1D0ED6-35E2-4B50-AF7B-037E37DCBC15}" dt="2020-09-17T03:46:20.631" v="34" actId="478"/>
          <ac:picMkLst>
            <pc:docMk/>
            <pc:sldMk cId="2969214214" sldId="653"/>
            <ac:picMk id="8" creationId="{CEB9453D-4A5A-4E4E-A295-E3DE6283EE19}"/>
          </ac:picMkLst>
        </pc:picChg>
        <pc:picChg chg="add mod">
          <ac:chgData name="东雷" userId="032894919db50fcc" providerId="LiveId" clId="{7E1D0ED6-35E2-4B50-AF7B-037E37DCBC15}" dt="2020-09-17T03:47:47.305" v="55" actId="1076"/>
          <ac:picMkLst>
            <pc:docMk/>
            <pc:sldMk cId="2969214214" sldId="653"/>
            <ac:picMk id="9" creationId="{16DA00B6-9E20-495C-A318-D9182F69D56B}"/>
          </ac:picMkLst>
        </pc:picChg>
        <pc:picChg chg="add mod">
          <ac:chgData name="东雷" userId="032894919db50fcc" providerId="LiveId" clId="{7E1D0ED6-35E2-4B50-AF7B-037E37DCBC15}" dt="2020-09-17T03:47:48.602" v="56" actId="1076"/>
          <ac:picMkLst>
            <pc:docMk/>
            <pc:sldMk cId="2969214214" sldId="653"/>
            <ac:picMk id="11" creationId="{7930BC70-05D1-4E78-9F05-44D0ED2825FC}"/>
          </ac:picMkLst>
        </pc:picChg>
      </pc:sldChg>
      <pc:sldChg chg="addSp delSp modSp add mod addCm delCm">
        <pc:chgData name="东雷" userId="032894919db50fcc" providerId="LiveId" clId="{7E1D0ED6-35E2-4B50-AF7B-037E37DCBC15}" dt="2020-09-17T08:06:18.056" v="953" actId="113"/>
        <pc:sldMkLst>
          <pc:docMk/>
          <pc:sldMk cId="201429574" sldId="654"/>
        </pc:sldMkLst>
        <pc:spChg chg="add del">
          <ac:chgData name="东雷" userId="032894919db50fcc" providerId="LiveId" clId="{7E1D0ED6-35E2-4B50-AF7B-037E37DCBC15}" dt="2020-09-17T03:48:07.165" v="62"/>
          <ac:spMkLst>
            <pc:docMk/>
            <pc:sldMk cId="201429574" sldId="654"/>
            <ac:spMk id="3" creationId="{CF7CBFC1-16C2-48FE-A731-38346D513CCF}"/>
          </ac:spMkLst>
        </pc:spChg>
        <pc:spChg chg="add mod">
          <ac:chgData name="东雷" userId="032894919db50fcc" providerId="LiveId" clId="{7E1D0ED6-35E2-4B50-AF7B-037E37DCBC15}" dt="2020-09-17T07:27:37.370" v="949" actId="20577"/>
          <ac:spMkLst>
            <pc:docMk/>
            <pc:sldMk cId="201429574" sldId="654"/>
            <ac:spMk id="5" creationId="{DFC5C10A-D529-4922-A9DA-475FE342B6CD}"/>
          </ac:spMkLst>
        </pc:spChg>
        <pc:spChg chg="add mod">
          <ac:chgData name="东雷" userId="032894919db50fcc" providerId="LiveId" clId="{7E1D0ED6-35E2-4B50-AF7B-037E37DCBC15}" dt="2020-09-17T07:25:10.332" v="945"/>
          <ac:spMkLst>
            <pc:docMk/>
            <pc:sldMk cId="201429574" sldId="654"/>
            <ac:spMk id="8" creationId="{B939D3A9-AB84-49E8-A5BD-D5BFB9907719}"/>
          </ac:spMkLst>
        </pc:spChg>
        <pc:spChg chg="add mod">
          <ac:chgData name="东雷" userId="032894919db50fcc" providerId="LiveId" clId="{7E1D0ED6-35E2-4B50-AF7B-037E37DCBC15}" dt="2020-09-17T06:08:27.598" v="597"/>
          <ac:spMkLst>
            <pc:docMk/>
            <pc:sldMk cId="201429574" sldId="654"/>
            <ac:spMk id="9" creationId="{01D0FBAD-F94D-4F59-922C-60145C19B68B}"/>
          </ac:spMkLst>
        </pc:spChg>
        <pc:spChg chg="add mod">
          <ac:chgData name="东雷" userId="032894919db50fcc" providerId="LiveId" clId="{7E1D0ED6-35E2-4B50-AF7B-037E37DCBC15}" dt="2020-09-17T08:06:18.056" v="953" actId="113"/>
          <ac:spMkLst>
            <pc:docMk/>
            <pc:sldMk cId="201429574" sldId="654"/>
            <ac:spMk id="15" creationId="{E6599D7C-3684-407B-AE6D-CE8D38C85691}"/>
          </ac:spMkLst>
        </pc:spChg>
        <pc:spChg chg="add mod">
          <ac:chgData name="东雷" userId="032894919db50fcc" providerId="LiveId" clId="{7E1D0ED6-35E2-4B50-AF7B-037E37DCBC15}" dt="2020-09-17T06:10:38.514" v="724" actId="1076"/>
          <ac:spMkLst>
            <pc:docMk/>
            <pc:sldMk cId="201429574" sldId="654"/>
            <ac:spMk id="17" creationId="{0A800E75-82E3-40D3-9CDE-E73FD82A815F}"/>
          </ac:spMkLst>
        </pc:spChg>
        <pc:picChg chg="add mod">
          <ac:chgData name="东雷" userId="032894919db50fcc" providerId="LiveId" clId="{7E1D0ED6-35E2-4B50-AF7B-037E37DCBC15}" dt="2020-09-17T06:11:20.171" v="727" actId="1076"/>
          <ac:picMkLst>
            <pc:docMk/>
            <pc:sldMk cId="201429574" sldId="654"/>
            <ac:picMk id="3" creationId="{E58483CF-18D8-4C2D-886E-9B74CAECE4E6}"/>
          </ac:picMkLst>
        </pc:picChg>
        <pc:picChg chg="del">
          <ac:chgData name="东雷" userId="032894919db50fcc" providerId="LiveId" clId="{7E1D0ED6-35E2-4B50-AF7B-037E37DCBC15}" dt="2020-09-17T03:47:55.639" v="58" actId="478"/>
          <ac:picMkLst>
            <pc:docMk/>
            <pc:sldMk cId="201429574" sldId="654"/>
            <ac:picMk id="5" creationId="{0A24ACAF-5B6F-493C-AC90-17F9EA1F613E}"/>
          </ac:picMkLst>
        </pc:picChg>
        <pc:picChg chg="add mod">
          <ac:chgData name="东雷" userId="032894919db50fcc" providerId="LiveId" clId="{7E1D0ED6-35E2-4B50-AF7B-037E37DCBC15}" dt="2020-09-17T06:11:16.103" v="726" actId="1076"/>
          <ac:picMkLst>
            <pc:docMk/>
            <pc:sldMk cId="201429574" sldId="654"/>
            <ac:picMk id="6" creationId="{C48FAEE3-E13D-4360-8741-622A3017A147}"/>
          </ac:picMkLst>
        </pc:picChg>
        <pc:picChg chg="add del mod">
          <ac:chgData name="东雷" userId="032894919db50fcc" providerId="LiveId" clId="{7E1D0ED6-35E2-4B50-AF7B-037E37DCBC15}" dt="2020-09-17T06:07:50.433" v="573" actId="478"/>
          <ac:picMkLst>
            <pc:docMk/>
            <pc:sldMk cId="201429574" sldId="654"/>
            <ac:picMk id="7" creationId="{621E99AE-1F3B-4D5D-BEAC-D74881A98F94}"/>
          </ac:picMkLst>
        </pc:picChg>
        <pc:picChg chg="del">
          <ac:chgData name="东雷" userId="032894919db50fcc" providerId="LiveId" clId="{7E1D0ED6-35E2-4B50-AF7B-037E37DCBC15}" dt="2020-09-17T03:47:56.199" v="59" actId="478"/>
          <ac:picMkLst>
            <pc:docMk/>
            <pc:sldMk cId="201429574" sldId="654"/>
            <ac:picMk id="9" creationId="{16DA00B6-9E20-495C-A318-D9182F69D56B}"/>
          </ac:picMkLst>
        </pc:picChg>
        <pc:picChg chg="del">
          <ac:chgData name="东雷" userId="032894919db50fcc" providerId="LiveId" clId="{7E1D0ED6-35E2-4B50-AF7B-037E37DCBC15}" dt="2020-09-17T03:47:56.806" v="60" actId="478"/>
          <ac:picMkLst>
            <pc:docMk/>
            <pc:sldMk cId="201429574" sldId="654"/>
            <ac:picMk id="11" creationId="{7930BC70-05D1-4E78-9F05-44D0ED2825FC}"/>
          </ac:picMkLst>
        </pc:picChg>
        <pc:cxnChg chg="add del mod">
          <ac:chgData name="东雷" userId="032894919db50fcc" providerId="LiveId" clId="{7E1D0ED6-35E2-4B50-AF7B-037E37DCBC15}" dt="2020-09-17T06:08:11.623" v="580" actId="478"/>
          <ac:cxnSpMkLst>
            <pc:docMk/>
            <pc:sldMk cId="201429574" sldId="654"/>
            <ac:cxnSpMk id="12" creationId="{3C0EE647-F0C4-499C-B132-75665D5E55CC}"/>
          </ac:cxnSpMkLst>
        </pc:cxnChg>
        <pc:cxnChg chg="add del mod">
          <ac:chgData name="东雷" userId="032894919db50fcc" providerId="LiveId" clId="{7E1D0ED6-35E2-4B50-AF7B-037E37DCBC15}" dt="2020-09-17T06:08:10.592" v="579" actId="478"/>
          <ac:cxnSpMkLst>
            <pc:docMk/>
            <pc:sldMk cId="201429574" sldId="654"/>
            <ac:cxnSpMk id="13" creationId="{DB944E57-F754-41D2-BAA7-58695B60F1B2}"/>
          </ac:cxnSpMkLst>
        </pc:cxnChg>
      </pc:sldChg>
      <pc:sldChg chg="delSp modSp add del mod">
        <pc:chgData name="东雷" userId="032894919db50fcc" providerId="LiveId" clId="{7E1D0ED6-35E2-4B50-AF7B-037E37DCBC15}" dt="2020-09-17T06:52:57.911" v="793" actId="47"/>
        <pc:sldMkLst>
          <pc:docMk/>
          <pc:sldMk cId="2990307678" sldId="655"/>
        </pc:sldMkLst>
        <pc:spChg chg="del">
          <ac:chgData name="东雷" userId="032894919db50fcc" providerId="LiveId" clId="{7E1D0ED6-35E2-4B50-AF7B-037E37DCBC15}" dt="2020-09-17T06:44:34.663" v="733" actId="478"/>
          <ac:spMkLst>
            <pc:docMk/>
            <pc:sldMk cId="2990307678" sldId="655"/>
            <ac:spMk id="5" creationId="{DFC5C10A-D529-4922-A9DA-475FE342B6CD}"/>
          </ac:spMkLst>
        </pc:spChg>
        <pc:spChg chg="mod">
          <ac:chgData name="东雷" userId="032894919db50fcc" providerId="LiveId" clId="{7E1D0ED6-35E2-4B50-AF7B-037E37DCBC15}" dt="2020-09-17T06:44:52.959" v="741" actId="20577"/>
          <ac:spMkLst>
            <pc:docMk/>
            <pc:sldMk cId="2990307678" sldId="655"/>
            <ac:spMk id="8" creationId="{B939D3A9-AB84-49E8-A5BD-D5BFB9907719}"/>
          </ac:spMkLst>
        </pc:spChg>
        <pc:spChg chg="del">
          <ac:chgData name="东雷" userId="032894919db50fcc" providerId="LiveId" clId="{7E1D0ED6-35E2-4B50-AF7B-037E37DCBC15}" dt="2020-09-17T06:44:37.162" v="734" actId="478"/>
          <ac:spMkLst>
            <pc:docMk/>
            <pc:sldMk cId="2990307678" sldId="655"/>
            <ac:spMk id="9" creationId="{01D0FBAD-F94D-4F59-922C-60145C19B68B}"/>
          </ac:spMkLst>
        </pc:spChg>
        <pc:spChg chg="del">
          <ac:chgData name="东雷" userId="032894919db50fcc" providerId="LiveId" clId="{7E1D0ED6-35E2-4B50-AF7B-037E37DCBC15}" dt="2020-09-17T06:44:30.865" v="729" actId="478"/>
          <ac:spMkLst>
            <pc:docMk/>
            <pc:sldMk cId="2990307678" sldId="655"/>
            <ac:spMk id="15" creationId="{E6599D7C-3684-407B-AE6D-CE8D38C85691}"/>
          </ac:spMkLst>
        </pc:spChg>
        <pc:spChg chg="del">
          <ac:chgData name="东雷" userId="032894919db50fcc" providerId="LiveId" clId="{7E1D0ED6-35E2-4B50-AF7B-037E37DCBC15}" dt="2020-09-17T06:44:32.959" v="732" actId="478"/>
          <ac:spMkLst>
            <pc:docMk/>
            <pc:sldMk cId="2990307678" sldId="655"/>
            <ac:spMk id="17" creationId="{0A800E75-82E3-40D3-9CDE-E73FD82A815F}"/>
          </ac:spMkLst>
        </pc:spChg>
        <pc:picChg chg="del">
          <ac:chgData name="东雷" userId="032894919db50fcc" providerId="LiveId" clId="{7E1D0ED6-35E2-4B50-AF7B-037E37DCBC15}" dt="2020-09-17T06:44:31.407" v="730" actId="478"/>
          <ac:picMkLst>
            <pc:docMk/>
            <pc:sldMk cId="2990307678" sldId="655"/>
            <ac:picMk id="3" creationId="{E58483CF-18D8-4C2D-886E-9B74CAECE4E6}"/>
          </ac:picMkLst>
        </pc:picChg>
        <pc:picChg chg="del">
          <ac:chgData name="东雷" userId="032894919db50fcc" providerId="LiveId" clId="{7E1D0ED6-35E2-4B50-AF7B-037E37DCBC15}" dt="2020-09-17T06:44:31.855" v="731" actId="478"/>
          <ac:picMkLst>
            <pc:docMk/>
            <pc:sldMk cId="2990307678" sldId="655"/>
            <ac:picMk id="6" creationId="{C48FAEE3-E13D-4360-8741-622A3017A147}"/>
          </ac:picMkLst>
        </pc:picChg>
      </pc:sldChg>
      <pc:sldChg chg="addSp delSp modSp add mod delCm">
        <pc:chgData name="东雷" userId="032894919db50fcc" providerId="LiveId" clId="{7E1D0ED6-35E2-4B50-AF7B-037E37DCBC15}" dt="2020-09-17T07:31:21.879" v="951" actId="1076"/>
        <pc:sldMkLst>
          <pc:docMk/>
          <pc:sldMk cId="3579365158" sldId="656"/>
        </pc:sldMkLst>
        <pc:spChg chg="del">
          <ac:chgData name="东雷" userId="032894919db50fcc" providerId="LiveId" clId="{7E1D0ED6-35E2-4B50-AF7B-037E37DCBC15}" dt="2020-09-17T06:51:05.986" v="760" actId="478"/>
          <ac:spMkLst>
            <pc:docMk/>
            <pc:sldMk cId="3579365158" sldId="656"/>
            <ac:spMk id="5" creationId="{DFC5C10A-D529-4922-A9DA-475FE342B6CD}"/>
          </ac:spMkLst>
        </pc:spChg>
        <pc:spChg chg="add mod">
          <ac:chgData name="东雷" userId="032894919db50fcc" providerId="LiveId" clId="{7E1D0ED6-35E2-4B50-AF7B-037E37DCBC15}" dt="2020-09-17T06:55:39.928" v="871"/>
          <ac:spMkLst>
            <pc:docMk/>
            <pc:sldMk cId="3579365158" sldId="656"/>
            <ac:spMk id="7" creationId="{61D94FCA-3877-4EC8-AB44-2E03865F330C}"/>
          </ac:spMkLst>
        </pc:spChg>
        <pc:spChg chg="mod">
          <ac:chgData name="东雷" userId="032894919db50fcc" providerId="LiveId" clId="{7E1D0ED6-35E2-4B50-AF7B-037E37DCBC15}" dt="2020-09-17T07:25:06.293" v="938"/>
          <ac:spMkLst>
            <pc:docMk/>
            <pc:sldMk cId="3579365158" sldId="656"/>
            <ac:spMk id="8" creationId="{B939D3A9-AB84-49E8-A5BD-D5BFB9907719}"/>
          </ac:spMkLst>
        </pc:spChg>
        <pc:spChg chg="del">
          <ac:chgData name="东雷" userId="032894919db50fcc" providerId="LiveId" clId="{7E1D0ED6-35E2-4B50-AF7B-037E37DCBC15}" dt="2020-09-17T06:51:04.769" v="759" actId="478"/>
          <ac:spMkLst>
            <pc:docMk/>
            <pc:sldMk cId="3579365158" sldId="656"/>
            <ac:spMk id="9" creationId="{01D0FBAD-F94D-4F59-922C-60145C19B68B}"/>
          </ac:spMkLst>
        </pc:spChg>
        <pc:spChg chg="add mod">
          <ac:chgData name="东雷" userId="032894919db50fcc" providerId="LiveId" clId="{7E1D0ED6-35E2-4B50-AF7B-037E37DCBC15}" dt="2020-09-17T07:31:21.879" v="951" actId="1076"/>
          <ac:spMkLst>
            <pc:docMk/>
            <pc:sldMk cId="3579365158" sldId="656"/>
            <ac:spMk id="10" creationId="{BC20242F-BBEE-4242-AEAB-99C63201C9E5}"/>
          </ac:spMkLst>
        </pc:spChg>
        <pc:spChg chg="add del mod">
          <ac:chgData name="东雷" userId="032894919db50fcc" providerId="LiveId" clId="{7E1D0ED6-35E2-4B50-AF7B-037E37DCBC15}" dt="2020-09-17T06:56:31.789" v="879" actId="478"/>
          <ac:spMkLst>
            <pc:docMk/>
            <pc:sldMk cId="3579365158" sldId="656"/>
            <ac:spMk id="11" creationId="{22EFC4BA-48BD-419F-A4C6-9D5A115ABD1D}"/>
          </ac:spMkLst>
        </pc:spChg>
        <pc:spChg chg="del">
          <ac:chgData name="东雷" userId="032894919db50fcc" providerId="LiveId" clId="{7E1D0ED6-35E2-4B50-AF7B-037E37DCBC15}" dt="2020-09-17T06:51:01.450" v="757" actId="478"/>
          <ac:spMkLst>
            <pc:docMk/>
            <pc:sldMk cId="3579365158" sldId="656"/>
            <ac:spMk id="15" creationId="{E6599D7C-3684-407B-AE6D-CE8D38C85691}"/>
          </ac:spMkLst>
        </pc:spChg>
        <pc:spChg chg="del">
          <ac:chgData name="东雷" userId="032894919db50fcc" providerId="LiveId" clId="{7E1D0ED6-35E2-4B50-AF7B-037E37DCBC15}" dt="2020-09-17T06:51:03.263" v="758" actId="478"/>
          <ac:spMkLst>
            <pc:docMk/>
            <pc:sldMk cId="3579365158" sldId="656"/>
            <ac:spMk id="17" creationId="{0A800E75-82E3-40D3-9CDE-E73FD82A815F}"/>
          </ac:spMkLst>
        </pc:spChg>
        <pc:picChg chg="del">
          <ac:chgData name="东雷" userId="032894919db50fcc" providerId="LiveId" clId="{7E1D0ED6-35E2-4B50-AF7B-037E37DCBC15}" dt="2020-09-17T06:50:59.568" v="755" actId="478"/>
          <ac:picMkLst>
            <pc:docMk/>
            <pc:sldMk cId="3579365158" sldId="656"/>
            <ac:picMk id="3" creationId="{E58483CF-18D8-4C2D-886E-9B74CAECE4E6}"/>
          </ac:picMkLst>
        </pc:picChg>
        <pc:picChg chg="del">
          <ac:chgData name="东雷" userId="032894919db50fcc" providerId="LiveId" clId="{7E1D0ED6-35E2-4B50-AF7B-037E37DCBC15}" dt="2020-09-17T06:51:00.091" v="756" actId="478"/>
          <ac:picMkLst>
            <pc:docMk/>
            <pc:sldMk cId="3579365158" sldId="656"/>
            <ac:picMk id="6" creationId="{C48FAEE3-E13D-4360-8741-622A3017A147}"/>
          </ac:picMkLst>
        </pc:picChg>
        <pc:cxnChg chg="add del mod">
          <ac:chgData name="东雷" userId="032894919db50fcc" providerId="LiveId" clId="{7E1D0ED6-35E2-4B50-AF7B-037E37DCBC15}" dt="2020-09-17T06:55:45.783" v="873" actId="478"/>
          <ac:cxnSpMkLst>
            <pc:docMk/>
            <pc:sldMk cId="3579365158" sldId="656"/>
            <ac:cxnSpMk id="14" creationId="{863DAEEF-6A2F-444B-8BA7-0B0E39FC216A}"/>
          </ac:cxnSpMkLst>
        </pc:cxnChg>
      </pc:sldChg>
      <pc:sldChg chg="delSp modSp add del mod ord delCm">
        <pc:chgData name="东雷" userId="032894919db50fcc" providerId="LiveId" clId="{7E1D0ED6-35E2-4B50-AF7B-037E37DCBC15}" dt="2020-09-17T07:30:46.305" v="950" actId="2696"/>
        <pc:sldMkLst>
          <pc:docMk/>
          <pc:sldMk cId="1737450989" sldId="657"/>
        </pc:sldMkLst>
        <pc:spChg chg="del">
          <ac:chgData name="东雷" userId="032894919db50fcc" providerId="LiveId" clId="{7E1D0ED6-35E2-4B50-AF7B-037E37DCBC15}" dt="2020-09-17T06:55:53.211" v="876" actId="478"/>
          <ac:spMkLst>
            <pc:docMk/>
            <pc:sldMk cId="1737450989" sldId="657"/>
            <ac:spMk id="7" creationId="{61D94FCA-3877-4EC8-AB44-2E03865F330C}"/>
          </ac:spMkLst>
        </pc:spChg>
        <pc:spChg chg="del">
          <ac:chgData name="东雷" userId="032894919db50fcc" providerId="LiveId" clId="{7E1D0ED6-35E2-4B50-AF7B-037E37DCBC15}" dt="2020-09-17T06:55:54.533" v="877" actId="478"/>
          <ac:spMkLst>
            <pc:docMk/>
            <pc:sldMk cId="1737450989" sldId="657"/>
            <ac:spMk id="8" creationId="{B939D3A9-AB84-49E8-A5BD-D5BFB9907719}"/>
          </ac:spMkLst>
        </pc:spChg>
        <pc:spChg chg="del">
          <ac:chgData name="东雷" userId="032894919db50fcc" providerId="LiveId" clId="{7E1D0ED6-35E2-4B50-AF7B-037E37DCBC15}" dt="2020-09-17T06:55:51.844" v="875" actId="478"/>
          <ac:spMkLst>
            <pc:docMk/>
            <pc:sldMk cId="1737450989" sldId="657"/>
            <ac:spMk id="10" creationId="{BC20242F-BBEE-4242-AEAB-99C63201C9E5}"/>
          </ac:spMkLst>
        </pc:spChg>
        <pc:spChg chg="mod">
          <ac:chgData name="东雷" userId="032894919db50fcc" providerId="LiveId" clId="{7E1D0ED6-35E2-4B50-AF7B-037E37DCBC15}" dt="2020-09-17T06:55:59.053" v="878" actId="1076"/>
          <ac:spMkLst>
            <pc:docMk/>
            <pc:sldMk cId="1737450989" sldId="657"/>
            <ac:spMk id="11" creationId="{22EFC4BA-48BD-419F-A4C6-9D5A115ABD1D}"/>
          </ac:spMkLst>
        </pc:spChg>
      </pc:sldChg>
    </pc:docChg>
  </pc:docChgLst>
  <pc:docChgLst>
    <pc:chgData name="东雷" userId="032894919db50fcc" providerId="LiveId" clId="{BF4BF66C-8736-4A9B-9DF7-FD50CAED78F1}"/>
    <pc:docChg chg="undo custSel delSld modSld modSection">
      <pc:chgData name="东雷" userId="032894919db50fcc" providerId="LiveId" clId="{BF4BF66C-8736-4A9B-9DF7-FD50CAED78F1}" dt="2020-10-15T02:40:55.652" v="1144" actId="14100"/>
      <pc:docMkLst>
        <pc:docMk/>
      </pc:docMkLst>
      <pc:sldChg chg="modSp mod">
        <pc:chgData name="东雷" userId="032894919db50fcc" providerId="LiveId" clId="{BF4BF66C-8736-4A9B-9DF7-FD50CAED78F1}" dt="2020-10-15T01:52:02.275" v="4"/>
        <pc:sldMkLst>
          <pc:docMk/>
          <pc:sldMk cId="2122023845" sldId="624"/>
        </pc:sldMkLst>
        <pc:spChg chg="mod">
          <ac:chgData name="东雷" userId="032894919db50fcc" providerId="LiveId" clId="{BF4BF66C-8736-4A9B-9DF7-FD50CAED78F1}" dt="2020-10-15T01:52:02.275" v="4"/>
          <ac:spMkLst>
            <pc:docMk/>
            <pc:sldMk cId="2122023845" sldId="624"/>
            <ac:spMk id="2" creationId="{00000000-0000-0000-0000-000000000000}"/>
          </ac:spMkLst>
        </pc:spChg>
      </pc:sldChg>
      <pc:sldChg chg="del">
        <pc:chgData name="东雷" userId="032894919db50fcc" providerId="LiveId" clId="{BF4BF66C-8736-4A9B-9DF7-FD50CAED78F1}" dt="2020-10-15T01:52:19.002" v="7" actId="47"/>
        <pc:sldMkLst>
          <pc:docMk/>
          <pc:sldMk cId="1657052001" sldId="631"/>
        </pc:sldMkLst>
      </pc:sldChg>
      <pc:sldChg chg="addSp delSp modSp mod">
        <pc:chgData name="东雷" userId="032894919db50fcc" providerId="LiveId" clId="{BF4BF66C-8736-4A9B-9DF7-FD50CAED78F1}" dt="2020-10-15T02:40:55.652" v="1144" actId="14100"/>
        <pc:sldMkLst>
          <pc:docMk/>
          <pc:sldMk cId="3031630599" sldId="650"/>
        </pc:sldMkLst>
        <pc:spChg chg="mod">
          <ac:chgData name="东雷" userId="032894919db50fcc" providerId="LiveId" clId="{BF4BF66C-8736-4A9B-9DF7-FD50CAED78F1}" dt="2020-10-15T01:52:36.694" v="21"/>
          <ac:spMkLst>
            <pc:docMk/>
            <pc:sldMk cId="3031630599" sldId="650"/>
            <ac:spMk id="2" creationId="{00000000-0000-0000-0000-000000000000}"/>
          </ac:spMkLst>
        </pc:spChg>
        <pc:spChg chg="del">
          <ac:chgData name="东雷" userId="032894919db50fcc" providerId="LiveId" clId="{BF4BF66C-8736-4A9B-9DF7-FD50CAED78F1}" dt="2020-10-15T01:52:54.524" v="29" actId="478"/>
          <ac:spMkLst>
            <pc:docMk/>
            <pc:sldMk cId="3031630599" sldId="650"/>
            <ac:spMk id="3" creationId="{00000000-0000-0000-0000-000000000000}"/>
          </ac:spMkLst>
        </pc:spChg>
        <pc:spChg chg="del">
          <ac:chgData name="东雷" userId="032894919db50fcc" providerId="LiveId" clId="{BF4BF66C-8736-4A9B-9DF7-FD50CAED78F1}" dt="2020-10-15T01:52:52.209" v="28" actId="478"/>
          <ac:spMkLst>
            <pc:docMk/>
            <pc:sldMk cId="3031630599" sldId="650"/>
            <ac:spMk id="7" creationId="{FC7E1B82-F892-4E4B-9DFE-F69F4F65BCE2}"/>
          </ac:spMkLst>
        </pc:spChg>
        <pc:spChg chg="del">
          <ac:chgData name="东雷" userId="032894919db50fcc" providerId="LiveId" clId="{BF4BF66C-8736-4A9B-9DF7-FD50CAED78F1}" dt="2020-10-15T01:52:47.570" v="25" actId="478"/>
          <ac:spMkLst>
            <pc:docMk/>
            <pc:sldMk cId="3031630599" sldId="650"/>
            <ac:spMk id="8" creationId="{63566F2E-06CA-F84E-A250-04DECE9D52BF}"/>
          </ac:spMkLst>
        </pc:spChg>
        <pc:spChg chg="del">
          <ac:chgData name="东雷" userId="032894919db50fcc" providerId="LiveId" clId="{BF4BF66C-8736-4A9B-9DF7-FD50CAED78F1}" dt="2020-10-15T01:52:46.214" v="24" actId="478"/>
          <ac:spMkLst>
            <pc:docMk/>
            <pc:sldMk cId="3031630599" sldId="650"/>
            <ac:spMk id="9" creationId="{2C2DE1C1-B9DE-5547-AD93-145A37BCAD10}"/>
          </ac:spMkLst>
        </pc:spChg>
        <pc:spChg chg="add mod">
          <ac:chgData name="东雷" userId="032894919db50fcc" providerId="LiveId" clId="{BF4BF66C-8736-4A9B-9DF7-FD50CAED78F1}" dt="2020-10-15T02:40:55.652" v="1144" actId="14100"/>
          <ac:spMkLst>
            <pc:docMk/>
            <pc:sldMk cId="3031630599" sldId="650"/>
            <ac:spMk id="10" creationId="{02F98901-2301-41AE-9067-9C4404359992}"/>
          </ac:spMkLst>
        </pc:spChg>
        <pc:spChg chg="del">
          <ac:chgData name="东雷" userId="032894919db50fcc" providerId="LiveId" clId="{BF4BF66C-8736-4A9B-9DF7-FD50CAED78F1}" dt="2020-10-15T01:52:44.428" v="23" actId="478"/>
          <ac:spMkLst>
            <pc:docMk/>
            <pc:sldMk cId="3031630599" sldId="650"/>
            <ac:spMk id="12" creationId="{4141DFAB-77C9-E244-AE1D-615341EBFAF9}"/>
          </ac:spMkLst>
        </pc:spChg>
        <pc:spChg chg="del">
          <ac:chgData name="东雷" userId="032894919db50fcc" providerId="LiveId" clId="{BF4BF66C-8736-4A9B-9DF7-FD50CAED78F1}" dt="2020-10-15T01:52:49.069" v="26" actId="478"/>
          <ac:spMkLst>
            <pc:docMk/>
            <pc:sldMk cId="3031630599" sldId="650"/>
            <ac:spMk id="13" creationId="{47DDC6F5-4E73-BA40-A5EB-AEB3788B93FA}"/>
          </ac:spMkLst>
        </pc:spChg>
        <pc:spChg chg="del">
          <ac:chgData name="东雷" userId="032894919db50fcc" providerId="LiveId" clId="{BF4BF66C-8736-4A9B-9DF7-FD50CAED78F1}" dt="2020-10-15T01:52:50.593" v="27" actId="478"/>
          <ac:spMkLst>
            <pc:docMk/>
            <pc:sldMk cId="3031630599" sldId="650"/>
            <ac:spMk id="14" creationId="{372D9942-7082-4E48-992C-368CDE03BB65}"/>
          </ac:spMkLst>
        </pc:spChg>
        <pc:picChg chg="del">
          <ac:chgData name="东雷" userId="032894919db50fcc" providerId="LiveId" clId="{BF4BF66C-8736-4A9B-9DF7-FD50CAED78F1}" dt="2020-10-15T01:52:41.128" v="22" actId="478"/>
          <ac:picMkLst>
            <pc:docMk/>
            <pc:sldMk cId="3031630599" sldId="650"/>
            <ac:picMk id="6" creationId="{D6295DB2-6B39-5643-A387-B45EE3836397}"/>
          </ac:picMkLst>
        </pc:picChg>
      </pc:sldChg>
      <pc:sldChg chg="del">
        <pc:chgData name="东雷" userId="032894919db50fcc" providerId="LiveId" clId="{BF4BF66C-8736-4A9B-9DF7-FD50CAED78F1}" dt="2020-10-15T01:52:27.504" v="9" actId="47"/>
        <pc:sldMkLst>
          <pc:docMk/>
          <pc:sldMk cId="3239473260" sldId="651"/>
        </pc:sldMkLst>
      </pc:sldChg>
      <pc:sldChg chg="del">
        <pc:chgData name="东雷" userId="032894919db50fcc" providerId="LiveId" clId="{BF4BF66C-8736-4A9B-9DF7-FD50CAED78F1}" dt="2020-10-15T01:52:25.383" v="8" actId="47"/>
        <pc:sldMkLst>
          <pc:docMk/>
          <pc:sldMk cId="4117146920" sldId="652"/>
        </pc:sldMkLst>
      </pc:sldChg>
      <pc:sldChg chg="del">
        <pc:chgData name="东雷" userId="032894919db50fcc" providerId="LiveId" clId="{BF4BF66C-8736-4A9B-9DF7-FD50CAED78F1}" dt="2020-10-15T01:52:11.618" v="6" actId="47"/>
        <pc:sldMkLst>
          <pc:docMk/>
          <pc:sldMk cId="201429574" sldId="654"/>
        </pc:sldMkLst>
      </pc:sldChg>
      <pc:sldChg chg="del">
        <pc:chgData name="东雷" userId="032894919db50fcc" providerId="LiveId" clId="{BF4BF66C-8736-4A9B-9DF7-FD50CAED78F1}" dt="2020-10-15T01:52:10.510" v="5" actId="47"/>
        <pc:sldMkLst>
          <pc:docMk/>
          <pc:sldMk cId="3579365158" sldId="6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625" cy="34021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1697" y="1"/>
            <a:ext cx="4302625" cy="340210"/>
          </a:xfrm>
          <a:prstGeom prst="rect">
            <a:avLst/>
          </a:prstGeom>
        </p:spPr>
        <p:txBody>
          <a:bodyPr vert="horz" lIns="91440" tIns="45720" rIns="91440" bIns="45720" rtlCol="0"/>
          <a:lstStyle>
            <a:lvl1pPr algn="r">
              <a:defRPr sz="1200"/>
            </a:lvl1pPr>
          </a:lstStyle>
          <a:p>
            <a:fld id="{4A914C17-4D04-4DBF-BAEB-A7C6918B1915}" type="datetimeFigureOut">
              <a:rPr lang="zh-CN" altLang="en-US" smtClean="0"/>
              <a:pPr/>
              <a:t>2021/8/17</a:t>
            </a:fld>
            <a:endParaRPr lang="zh-CN" altLang="en-US"/>
          </a:p>
        </p:txBody>
      </p:sp>
      <p:sp>
        <p:nvSpPr>
          <p:cNvPr id="4" name="页脚占位符 3"/>
          <p:cNvSpPr>
            <a:spLocks noGrp="1"/>
          </p:cNvSpPr>
          <p:nvPr>
            <p:ph type="ftr" sz="quarter" idx="2"/>
          </p:nvPr>
        </p:nvSpPr>
        <p:spPr>
          <a:xfrm>
            <a:off x="0" y="6456378"/>
            <a:ext cx="4302625" cy="34021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1697" y="6456378"/>
            <a:ext cx="4302625" cy="340210"/>
          </a:xfrm>
          <a:prstGeom prst="rect">
            <a:avLst/>
          </a:prstGeom>
        </p:spPr>
        <p:txBody>
          <a:bodyPr vert="horz" lIns="91440" tIns="45720" rIns="91440" bIns="45720" rtlCol="0" anchor="b"/>
          <a:lstStyle>
            <a:lvl1pPr algn="r">
              <a:defRPr sz="1200"/>
            </a:lvl1pPr>
          </a:lstStyle>
          <a:p>
            <a:fld id="{1FD64BA8-996B-41C6-A1A9-8C7577C14F48}" type="slidenum">
              <a:rPr lang="zh-CN" altLang="en-US" smtClean="0"/>
              <a:pPr/>
              <a:t>‹#›</a:t>
            </a:fld>
            <a:endParaRPr lang="zh-CN" altLang="en-US"/>
          </a:p>
        </p:txBody>
      </p:sp>
    </p:spTree>
    <p:extLst>
      <p:ext uri="{BB962C8B-B14F-4D97-AF65-F5344CB8AC3E}">
        <p14:creationId xmlns:p14="http://schemas.microsoft.com/office/powerpoint/2010/main" val="182593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802" y="0"/>
            <a:ext cx="4301543" cy="339884"/>
          </a:xfrm>
          <a:prstGeom prst="rect">
            <a:avLst/>
          </a:prstGeom>
        </p:spPr>
        <p:txBody>
          <a:bodyPr vert="horz" lIns="91440" tIns="45720" rIns="91440" bIns="45720" rtlCol="0"/>
          <a:lstStyle>
            <a:lvl1pPr algn="r">
              <a:defRPr sz="1200"/>
            </a:lvl1pPr>
          </a:lstStyle>
          <a:p>
            <a:fld id="{FB99A4E3-3BD1-4BE3-91F0-FD641ED78151}" type="datetimeFigureOut">
              <a:rPr lang="zh-CN" altLang="en-US" smtClean="0"/>
              <a:pPr/>
              <a:t>2021/8/17</a:t>
            </a:fld>
            <a:endParaRPr lang="zh-CN" altLang="en-US"/>
          </a:p>
        </p:txBody>
      </p:sp>
      <p:sp>
        <p:nvSpPr>
          <p:cNvPr id="4" name="幻灯片图像占位符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4" y="6456612"/>
            <a:ext cx="4301543"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802" y="6456612"/>
            <a:ext cx="4301543" cy="339884"/>
          </a:xfrm>
          <a:prstGeom prst="rect">
            <a:avLst/>
          </a:prstGeom>
        </p:spPr>
        <p:txBody>
          <a:bodyPr vert="horz" lIns="91440" tIns="45720" rIns="91440" bIns="45720" rtlCol="0" anchor="b"/>
          <a:lstStyle>
            <a:lvl1pPr algn="r">
              <a:defRPr sz="1200"/>
            </a:lvl1pPr>
          </a:lstStyle>
          <a:p>
            <a:fld id="{1F373AF8-F36E-4F87-9F6E-E6F156219CC9}" type="slidenum">
              <a:rPr lang="zh-CN" altLang="en-US" smtClean="0"/>
              <a:pPr/>
              <a:t>‹#›</a:t>
            </a:fld>
            <a:endParaRPr lang="zh-CN" altLang="en-US"/>
          </a:p>
        </p:txBody>
      </p:sp>
    </p:spTree>
    <p:extLst>
      <p:ext uri="{BB962C8B-B14F-4D97-AF65-F5344CB8AC3E}">
        <p14:creationId xmlns:p14="http://schemas.microsoft.com/office/powerpoint/2010/main" val="12239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latin typeface="+mn-ea"/>
            </a:endParaRPr>
          </a:p>
        </p:txBody>
      </p:sp>
      <p:sp>
        <p:nvSpPr>
          <p:cNvPr id="4" name="灯片编号占位符 3"/>
          <p:cNvSpPr>
            <a:spLocks noGrp="1"/>
          </p:cNvSpPr>
          <p:nvPr>
            <p:ph type="sldNum" sz="quarter" idx="10"/>
          </p:nvPr>
        </p:nvSpPr>
        <p:spPr/>
        <p:txBody>
          <a:bodyPr/>
          <a:lstStyle/>
          <a:p>
            <a:fld id="{1F373AF8-F36E-4F87-9F6E-E6F156219CC9}" type="slidenum">
              <a:rPr lang="zh-CN" altLang="en-US" smtClean="0"/>
              <a:pPr/>
              <a:t>1</a:t>
            </a:fld>
            <a:endParaRPr lang="zh-CN" altLang="en-US"/>
          </a:p>
        </p:txBody>
      </p:sp>
    </p:spTree>
    <p:extLst>
      <p:ext uri="{BB962C8B-B14F-4D97-AF65-F5344CB8AC3E}">
        <p14:creationId xmlns:p14="http://schemas.microsoft.com/office/powerpoint/2010/main" val="2056252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E3341D70-9173-414A-AB54-999FF15FEB91}" type="datetime1">
              <a:rPr lang="zh-CN" altLang="en-US" smtClean="0"/>
              <a:pPr/>
              <a:t>2021/8/17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b="1">
                <a:latin typeface="黑体" panose="02010609060101010101" pitchFamily="49" charset="-122"/>
                <a:ea typeface="黑体" panose="02010609060101010101" pitchFamily="49" charset="-122"/>
              </a:defRPr>
            </a:lvl1pPr>
          </a:lstStyle>
          <a:p>
            <a:fld id="{804E07E6-08AF-4E80-8741-EB8A72917F67}" type="slidenum">
              <a:rPr lang="zh-CN" altLang="en-US" smtClean="0"/>
              <a:pPr/>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4" name="日期占位符 3"/>
          <p:cNvSpPr>
            <a:spLocks noGrp="1"/>
          </p:cNvSpPr>
          <p:nvPr>
            <p:ph type="dt" sz="half" idx="10"/>
          </p:nvPr>
        </p:nvSpPr>
        <p:spPr/>
        <p:txBody>
          <a:bodyPr/>
          <a:lstStyle/>
          <a:p>
            <a:fld id="{788B47B3-832C-4B41-B470-73C65C54C324}" type="datetime1">
              <a:rPr lang="zh-CN" altLang="en-US" smtClean="0"/>
              <a:pPr/>
              <a:t>2021/8/17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4" name="日期占位符 3"/>
          <p:cNvSpPr>
            <a:spLocks noGrp="1"/>
          </p:cNvSpPr>
          <p:nvPr>
            <p:ph type="dt" sz="half" idx="10"/>
          </p:nvPr>
        </p:nvSpPr>
        <p:spPr/>
        <p:txBody>
          <a:bodyPr/>
          <a:lstStyle/>
          <a:p>
            <a:fld id="{FDFE6B93-D4BA-45FA-BA78-634AB72AA703}" type="datetime1">
              <a:rPr lang="zh-CN" altLang="en-US" smtClean="0"/>
              <a:pPr/>
              <a:t>2021/8/17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8529ED3-3D92-4498-84F4-EC5988348A9D}" type="datetime1">
              <a:rPr lang="zh-CN" altLang="en-US" smtClean="0"/>
              <a:pPr/>
              <a:t>2021/8/17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2EDB98-B0D7-4EFF-9A70-B9331E89AFD0}" type="slidenum">
              <a:rPr lang="zh-CN" altLang="en-US" smtClean="0"/>
              <a:pPr/>
              <a:t>‹#›</a:t>
            </a:fld>
            <a:endParaRPr lang="zh-CN" altLang="en-US"/>
          </a:p>
        </p:txBody>
      </p:sp>
    </p:spTree>
    <p:extLst>
      <p:ext uri="{BB962C8B-B14F-4D97-AF65-F5344CB8AC3E}">
        <p14:creationId xmlns:p14="http://schemas.microsoft.com/office/powerpoint/2010/main" val="354050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主题幻灯片">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80512" cy="6885384"/>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207" y="287736"/>
            <a:ext cx="2177553" cy="1095939"/>
          </a:xfrm>
          <a:prstGeom prst="rect">
            <a:avLst/>
          </a:prstGeom>
        </p:spPr>
      </p:pic>
      <p:sp>
        <p:nvSpPr>
          <p:cNvPr id="6" name="标题 1"/>
          <p:cNvSpPr>
            <a:spLocks noGrp="1"/>
          </p:cNvSpPr>
          <p:nvPr>
            <p:ph type="ctrTitle" idx="4294967295" hasCustomPrompt="1"/>
          </p:nvPr>
        </p:nvSpPr>
        <p:spPr>
          <a:xfrm>
            <a:off x="107504" y="2647742"/>
            <a:ext cx="6264696" cy="1357322"/>
          </a:xfrm>
          <a:prstGeom prst="rect">
            <a:avLst/>
          </a:prstGeom>
          <a:noFill/>
        </p:spPr>
        <p:style>
          <a:lnRef idx="0">
            <a:schemeClr val="accent1"/>
          </a:lnRef>
          <a:fillRef idx="3">
            <a:schemeClr val="accent1"/>
          </a:fillRef>
          <a:effectRef idx="3">
            <a:schemeClr val="accent1"/>
          </a:effectRef>
          <a:fontRef idx="minor">
            <a:schemeClr val="lt1"/>
          </a:fontRef>
        </p:style>
        <p:txBody>
          <a:bodyPr>
            <a:noAutofit/>
          </a:bodyPr>
          <a:lstStyle>
            <a:lvl1pPr>
              <a:defRPr/>
            </a:lvl1pPr>
          </a:lstStyle>
          <a:p>
            <a:pPr algn="ctr">
              <a:lnSpc>
                <a:spcPct val="120000"/>
              </a:lnSpc>
            </a:pPr>
            <a:r>
              <a:rPr lang="zh-CN" altLang="en-US" sz="4400" b="0" dirty="0">
                <a:solidFill>
                  <a:schemeClr val="tx1"/>
                </a:solidFill>
                <a:latin typeface="微软雅黑" pitchFamily="34" charset="-122"/>
                <a:ea typeface="微软雅黑" pitchFamily="34" charset="-122"/>
              </a:rPr>
              <a:t>演讲题目</a:t>
            </a:r>
            <a:endParaRPr lang="zh-CN" altLang="en-US" sz="5400" b="1" dirty="0">
              <a:solidFill>
                <a:schemeClr val="tx1"/>
              </a:solidFill>
              <a:latin typeface="微软雅黑" pitchFamily="34" charset="-122"/>
              <a:ea typeface="微软雅黑" pitchFamily="34" charset="-122"/>
            </a:endParaRPr>
          </a:p>
        </p:txBody>
      </p:sp>
      <p:sp>
        <p:nvSpPr>
          <p:cNvPr id="8" name="矩形 7"/>
          <p:cNvSpPr/>
          <p:nvPr userDrawn="1"/>
        </p:nvSpPr>
        <p:spPr>
          <a:xfrm>
            <a:off x="467544" y="5805264"/>
            <a:ext cx="2908489" cy="346249"/>
          </a:xfrm>
          <a:prstGeom prst="rect">
            <a:avLst/>
          </a:prstGeom>
        </p:spPr>
        <p:txBody>
          <a:bodyPr wrap="none" lIns="68580" tIns="34290" rIns="68580" bIns="34290">
            <a:spAutoFit/>
          </a:bodyPr>
          <a:lstStyle/>
          <a:p>
            <a:r>
              <a:rPr kumimoji="1" lang="zh-CN" altLang="en-US" sz="1800" b="1" dirty="0">
                <a:latin typeface="微软雅黑" panose="020B0503020204020204" pitchFamily="34" charset="-122"/>
                <a:ea typeface="微软雅黑" panose="020B0503020204020204" pitchFamily="34" charset="-122"/>
                <a:cs typeface="微软雅黑"/>
              </a:rPr>
              <a:t>深圳鸿芯微纳技术有限公司</a:t>
            </a:r>
            <a:endParaRPr kumimoji="1" lang="en-US" altLang="zh-CN" sz="1800" b="1" dirty="0">
              <a:latin typeface="微软雅黑" panose="020B0503020204020204" pitchFamily="34" charset="-122"/>
              <a:ea typeface="微软雅黑" panose="020B0503020204020204" pitchFamily="34" charset="-122"/>
              <a:cs typeface="微软雅黑"/>
            </a:endParaRPr>
          </a:p>
        </p:txBody>
      </p:sp>
      <p:sp>
        <p:nvSpPr>
          <p:cNvPr id="9" name="TextBox 5"/>
          <p:cNvSpPr txBox="1"/>
          <p:nvPr userDrawn="1"/>
        </p:nvSpPr>
        <p:spPr>
          <a:xfrm>
            <a:off x="479882" y="6209873"/>
            <a:ext cx="1715854" cy="315471"/>
          </a:xfrm>
          <a:prstGeom prst="rect">
            <a:avLst/>
          </a:prstGeom>
          <a:noFill/>
        </p:spPr>
        <p:txBody>
          <a:bodyPr wrap="none" lIns="68580" tIns="34290" rIns="68580" bIns="34290" rtlCol="0">
            <a:spAutoFit/>
          </a:bodyPr>
          <a:lstStyle/>
          <a:p>
            <a:fld id="{29DE5238-1B7D-4884-B78D-C36FE34414C5}" type="datetime2">
              <a:rPr lang="zh-CN" altLang="en-US" sz="1600" smtClean="0">
                <a:latin typeface="微软雅黑" panose="020B0503020204020204" pitchFamily="34" charset="-122"/>
                <a:ea typeface="微软雅黑" panose="020B0503020204020204" pitchFamily="34" charset="-122"/>
                <a:cs typeface="微软雅黑"/>
              </a:rPr>
              <a:t>2021年8月17日</a:t>
            </a:fld>
            <a:endParaRPr lang="zh-CN" altLang="en-US" sz="1600" dirty="0">
              <a:latin typeface="微软雅黑" panose="020B0503020204020204" pitchFamily="34" charset="-122"/>
              <a:ea typeface="微软雅黑" panose="020B0503020204020204" pitchFamily="34" charset="-122"/>
              <a:cs typeface="微软雅黑"/>
            </a:endParaRPr>
          </a:p>
        </p:txBody>
      </p:sp>
    </p:spTree>
    <p:extLst>
      <p:ext uri="{BB962C8B-B14F-4D97-AF65-F5344CB8AC3E}">
        <p14:creationId xmlns:p14="http://schemas.microsoft.com/office/powerpoint/2010/main" val="482423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
        <p:nvSpPr>
          <p:cNvPr id="9" name="页脚占位符 8"/>
          <p:cNvSpPr>
            <a:spLocks noGrp="1"/>
          </p:cNvSpPr>
          <p:nvPr>
            <p:ph type="ftr" sz="quarter" idx="11"/>
          </p:nvPr>
        </p:nvSpPr>
        <p:spPr/>
        <p:txBody>
          <a:bodyPr/>
          <a:lstStyle/>
          <a:p>
            <a:endParaRPr lang="zh-CN" altLang="en-US" dirty="0">
              <a:solidFill>
                <a:prstClr val="black">
                  <a:tint val="75000"/>
                </a:prstClr>
              </a:solidFill>
            </a:endParaRPr>
          </a:p>
        </p:txBody>
      </p:sp>
      <p:sp>
        <p:nvSpPr>
          <p:cNvPr id="10" name="幻灯片编号占位符 9"/>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5" name="标题 1"/>
          <p:cNvSpPr>
            <a:spLocks noGrp="1"/>
          </p:cNvSpPr>
          <p:nvPr>
            <p:ph type="title"/>
          </p:nvPr>
        </p:nvSpPr>
        <p:spPr>
          <a:xfrm>
            <a:off x="446856" y="125760"/>
            <a:ext cx="8229600" cy="710952"/>
          </a:xfrm>
          <a:prstGeom prst="rect">
            <a:avLst/>
          </a:prstGeom>
        </p:spPr>
        <p:txBody>
          <a:bodyPr>
            <a:norm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kumimoji="0" lang="zh-CN" altLang="en-US"/>
              <a:t>单击此处编辑母版标题样式</a:t>
            </a:r>
            <a:endParaRPr kumimoji="0" lang="en-US" dirty="0"/>
          </a:p>
        </p:txBody>
      </p:sp>
      <p:sp>
        <p:nvSpPr>
          <p:cNvPr id="4" name="矩形 3"/>
          <p:cNvSpPr/>
          <p:nvPr userDrawn="1"/>
        </p:nvSpPr>
        <p:spPr>
          <a:xfrm>
            <a:off x="342578" y="154732"/>
            <a:ext cx="58863" cy="576064"/>
          </a:xfrm>
          <a:prstGeom prst="rect">
            <a:avLst/>
          </a:prstGeom>
          <a:solidFill>
            <a:srgbClr val="C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占位符 12"/>
          <p:cNvSpPr>
            <a:spLocks noGrp="1"/>
          </p:cNvSpPr>
          <p:nvPr>
            <p:ph type="body" sz="quarter" idx="13"/>
          </p:nvPr>
        </p:nvSpPr>
        <p:spPr>
          <a:xfrm>
            <a:off x="467544" y="908522"/>
            <a:ext cx="8208912" cy="5256782"/>
          </a:xfrm>
          <a:prstGeom prst="rect">
            <a:avLst/>
          </a:prstGeom>
        </p:spPr>
        <p:txBody>
          <a:bodyPr/>
          <a:lstStyle>
            <a:lvl1pPr marL="342900" indent="-342900">
              <a:buSzPct val="80000"/>
              <a:buFont typeface="Wingdings" panose="05000000000000000000" pitchFamily="2" charset="2"/>
              <a:buChar char="p"/>
              <a:defRPr sz="2400">
                <a:latin typeface="微软雅黑" panose="020B0503020204020204" pitchFamily="34" charset="-122"/>
                <a:ea typeface="微软雅黑" panose="020B0503020204020204" pitchFamily="34" charset="-122"/>
              </a:defRPr>
            </a:lvl1pPr>
            <a:lvl2pPr marL="742950" indent="-285750">
              <a:buFont typeface="Wingdings" panose="05000000000000000000" pitchFamily="2" charset="2"/>
              <a:buChar char="l"/>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3264761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a:xfrm>
            <a:off x="467544" y="-90264"/>
            <a:ext cx="8229600" cy="1143000"/>
          </a:xfrm>
        </p:spPr>
        <p:txBody>
          <a:bodyPr>
            <a:normAutofit/>
          </a:bodyPr>
          <a:lstStyle>
            <a:lvl1pPr algn="l">
              <a:defRPr sz="3200">
                <a:solidFill>
                  <a:schemeClr val="bg1"/>
                </a:solidFill>
                <a:latin typeface="微软雅黑" panose="020B0503020204020204" pitchFamily="34" charset="-122"/>
                <a:ea typeface="微软雅黑" panose="020B0503020204020204" pitchFamily="34" charset="-122"/>
              </a:defRPr>
            </a:lvl1pPr>
          </a:lstStyle>
          <a:p>
            <a:r>
              <a:rPr kumimoji="0" lang="zh-CN" altLang="en-US"/>
              <a:t>单击此处编辑母版标题样式</a:t>
            </a:r>
            <a:endParaRPr kumimoji="0" lang="en-US" dirty="0"/>
          </a:p>
        </p:txBody>
      </p:sp>
      <p:sp>
        <p:nvSpPr>
          <p:cNvPr id="3" name="内容占位符 2"/>
          <p:cNvSpPr>
            <a:spLocks noGrp="1"/>
          </p:cNvSpPr>
          <p:nvPr>
            <p:ph idx="1"/>
          </p:nvPr>
        </p:nvSpPr>
        <p:spPr>
          <a:xfrm>
            <a:off x="446856" y="1279301"/>
            <a:ext cx="8229600" cy="4525963"/>
          </a:xfrm>
        </p:spPr>
        <p:txBody>
          <a:bodyPr/>
          <a:lstStyle>
            <a:lvl1pPr marL="342900" indent="-342900">
              <a:buClrTx/>
              <a:buFont typeface="Wingdings" panose="05000000000000000000" pitchFamily="2" charset="2"/>
              <a:buChar char="n"/>
              <a:defRPr>
                <a:latin typeface="微软雅黑" panose="020B0503020204020204" pitchFamily="34" charset="-122"/>
                <a:ea typeface="微软雅黑" panose="020B0503020204020204" pitchFamily="34" charset="-122"/>
              </a:defRPr>
            </a:lvl1pPr>
            <a:lvl2pPr marL="742950" indent="-285750">
              <a:buClr>
                <a:schemeClr val="tx1"/>
              </a:buClr>
              <a:buFont typeface="Wingdings" panose="05000000000000000000" pitchFamily="2" charset="2"/>
              <a:buChar char="l"/>
              <a:defRPr>
                <a:latin typeface="微软雅黑" panose="020B0503020204020204" pitchFamily="34" charset="-122"/>
                <a:ea typeface="微软雅黑" panose="020B0503020204020204" pitchFamily="34" charset="-122"/>
              </a:defRPr>
            </a:lvl2pPr>
            <a:lvl3pPr>
              <a:buClrTx/>
              <a:defRPr>
                <a:latin typeface="微软雅黑" panose="020B0503020204020204" pitchFamily="34" charset="-122"/>
                <a:ea typeface="微软雅黑" panose="020B0503020204020204" pitchFamily="34" charset="-122"/>
              </a:defRPr>
            </a:lvl3pPr>
            <a:lvl4pPr>
              <a:buClrTx/>
              <a:defRPr>
                <a:latin typeface="宋体" panose="02010600030101010101" pitchFamily="2" charset="-122"/>
                <a:ea typeface="宋体" panose="02010600030101010101" pitchFamily="2" charset="-122"/>
              </a:defRPr>
            </a:lvl4pPr>
            <a:lvl5pPr>
              <a:buClr>
                <a:schemeClr val="tx1"/>
              </a:buClr>
              <a:defRPr>
                <a:latin typeface="宋体" panose="02010600030101010101" pitchFamily="2" charset="-122"/>
                <a:ea typeface="宋体" panose="02010600030101010101" pitchFamily="2" charset="-122"/>
              </a:defRPr>
            </a:lvl5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dirty="0"/>
          </a:p>
        </p:txBody>
      </p:sp>
      <p:sp>
        <p:nvSpPr>
          <p:cNvPr id="4" name="日期占位符 3"/>
          <p:cNvSpPr>
            <a:spLocks noGrp="1"/>
          </p:cNvSpPr>
          <p:nvPr>
            <p:ph type="dt" sz="half" idx="10"/>
          </p:nvPr>
        </p:nvSpPr>
        <p:spPr/>
        <p:txBody>
          <a:bodyPr/>
          <a:lstStyle/>
          <a:p>
            <a:fld id="{4CBDD748-223E-4D6C-85D5-2677E673D945}" type="datetime1">
              <a:rPr lang="zh-CN" altLang="en-US" smtClean="0"/>
              <a:pPr/>
              <a:t>2021/8/17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lvl1pPr>
              <a:defRPr>
                <a:latin typeface="黑体" panose="02010609060101010101" pitchFamily="49" charset="-122"/>
                <a:ea typeface="黑体" panose="02010609060101010101" pitchFamily="49" charset="-122"/>
              </a:defRPr>
            </a:lvl1pPr>
          </a:lstStyle>
          <a:p>
            <a:fld id="{0AD0AA7B-B900-4FCB-A003-0FACA8CF78AE}" type="slidenum">
              <a:rPr lang="zh-CN" altLang="en-US" b="1" smtClean="0"/>
              <a:pPr/>
              <a:t>‹#›</a:t>
            </a:fld>
            <a:r>
              <a:rPr lang="zh-CN" alt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4" name="日期占位符 3"/>
          <p:cNvSpPr>
            <a:spLocks noGrp="1"/>
          </p:cNvSpPr>
          <p:nvPr>
            <p:ph type="dt" sz="half" idx="10"/>
          </p:nvPr>
        </p:nvSpPr>
        <p:spPr/>
        <p:txBody>
          <a:bodyPr/>
          <a:lstStyle/>
          <a:p>
            <a:fld id="{FC5F3BF5-9B4C-423A-8B3E-E1B2EA6ABB2A}" type="datetime1">
              <a:rPr lang="zh-CN" altLang="en-US" smtClean="0"/>
              <a:pPr/>
              <a:t>2021/8/17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5" name="日期占位符 4"/>
          <p:cNvSpPr>
            <a:spLocks noGrp="1"/>
          </p:cNvSpPr>
          <p:nvPr>
            <p:ph type="dt" sz="half" idx="10"/>
          </p:nvPr>
        </p:nvSpPr>
        <p:spPr/>
        <p:txBody>
          <a:bodyPr/>
          <a:lstStyle/>
          <a:p>
            <a:fld id="{147EBB57-9D07-4695-9C03-FCF41812392D}" type="datetime1">
              <a:rPr lang="zh-CN" altLang="en-US" smtClean="0"/>
              <a:pPr/>
              <a:t>2021/8/17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7" name="日期占位符 6"/>
          <p:cNvSpPr>
            <a:spLocks noGrp="1"/>
          </p:cNvSpPr>
          <p:nvPr>
            <p:ph type="dt" sz="half" idx="10"/>
          </p:nvPr>
        </p:nvSpPr>
        <p:spPr/>
        <p:txBody>
          <a:bodyPr/>
          <a:lstStyle/>
          <a:p>
            <a:fld id="{84A953B8-A649-4B8D-906D-94364C2880FF}" type="datetime1">
              <a:rPr lang="zh-CN" altLang="en-US" smtClean="0"/>
              <a:pPr/>
              <a:t>2021/8/17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A59889F9-7E80-49E9-B0E0-50D565D0F94E}" type="datetime1">
              <a:rPr lang="zh-CN" altLang="en-US" smtClean="0"/>
              <a:pPr/>
              <a:t>2021/8/17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6A2B48-C993-4FE2-A7F0-391E16EE0459}" type="datetime1">
              <a:rPr lang="zh-CN" altLang="en-US" smtClean="0"/>
              <a:pPr/>
              <a:t>2021/8/17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5" name="日期占位符 4"/>
          <p:cNvSpPr>
            <a:spLocks noGrp="1"/>
          </p:cNvSpPr>
          <p:nvPr>
            <p:ph type="dt" sz="half" idx="10"/>
          </p:nvPr>
        </p:nvSpPr>
        <p:spPr/>
        <p:txBody>
          <a:bodyPr/>
          <a:lstStyle/>
          <a:p>
            <a:fld id="{1E62CE95-F1F0-4FC9-BD64-1FD0110D571B}" type="datetime1">
              <a:rPr lang="zh-CN" altLang="en-US" smtClean="0"/>
              <a:pPr/>
              <a:t>2021/8/17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4E07E6-08AF-4E80-8741-EB8A72917F67}"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二级</a:t>
            </a:r>
          </a:p>
          <a:p>
            <a:pPr lvl="2" eaLnBrk="1" latinLnBrk="0" hangingPunct="1"/>
            <a:r>
              <a:rPr lang="zh-CN" altLang="en-US"/>
              <a:t>三级</a:t>
            </a:r>
          </a:p>
          <a:p>
            <a:pPr lvl="3" eaLnBrk="1" latinLnBrk="0" hangingPunct="1"/>
            <a:r>
              <a:rPr lang="zh-CN" altLang="en-US"/>
              <a:t>四级</a:t>
            </a:r>
          </a:p>
          <a:p>
            <a:pPr lvl="4" eaLnBrk="1" latinLnBrk="0" hangingPunct="1"/>
            <a:r>
              <a:rPr lang="zh-CN" altLang="en-US"/>
              <a:t>五级</a:t>
            </a:r>
            <a:endParaRPr kumimoji="0" lang="en-US"/>
          </a:p>
        </p:txBody>
      </p:sp>
      <p:sp>
        <p:nvSpPr>
          <p:cNvPr id="5" name="日期占位符 4"/>
          <p:cNvSpPr>
            <a:spLocks noGrp="1"/>
          </p:cNvSpPr>
          <p:nvPr>
            <p:ph type="dt" sz="half" idx="10"/>
          </p:nvPr>
        </p:nvSpPr>
        <p:spPr/>
        <p:txBody>
          <a:bodyPr/>
          <a:lstStyle/>
          <a:p>
            <a:fld id="{30D4F680-2D4A-468F-9358-927356204A95}" type="datetime1">
              <a:rPr lang="zh-CN" altLang="en-US" smtClean="0"/>
              <a:pPr/>
              <a:t>2021/8/17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4E07E6-08AF-4E80-8741-EB8A72917F6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5"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6"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1B25284-E82D-4978-AD1B-02AFEC6BA807}" type="datetime1">
              <a:rPr lang="zh-CN" altLang="en-US" smtClean="0"/>
              <a:pPr/>
              <a:t>2021/8/17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04E07E6-08AF-4E80-8741-EB8A72917F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04E07E6-08AF-4E80-8741-EB8A72917F6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1553735"/>
      </p:ext>
    </p:extLst>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95536" y="2204864"/>
            <a:ext cx="5976664" cy="2376264"/>
          </a:xfrm>
          <a:noFill/>
          <a:ln w="3175">
            <a:noFill/>
          </a:ln>
        </p:spPr>
        <p:style>
          <a:lnRef idx="0">
            <a:schemeClr val="accent1"/>
          </a:lnRef>
          <a:fillRef idx="3">
            <a:schemeClr val="accent1"/>
          </a:fillRef>
          <a:effectRef idx="3">
            <a:schemeClr val="accent1"/>
          </a:effectRef>
          <a:fontRef idx="minor">
            <a:schemeClr val="lt1"/>
          </a:fontRef>
        </p:style>
        <p:txBody>
          <a:bodyPr>
            <a:noAutofit/>
          </a:bodyPr>
          <a:lstStyle/>
          <a:p>
            <a:pPr algn="l"/>
            <a:r>
              <a:rPr lang="en-US" altLang="zh-CN" b="1" dirty="0" smtClean="0">
                <a:solidFill>
                  <a:schemeClr val="accent1"/>
                </a:solidFill>
                <a:latin typeface="微软雅黑" pitchFamily="34" charset="-122"/>
                <a:ea typeface="微软雅黑" pitchFamily="34" charset="-122"/>
              </a:rPr>
              <a:t>Performance check tool</a:t>
            </a:r>
            <a:r>
              <a:rPr lang="en-US" altLang="zh-CN" b="1" dirty="0">
                <a:solidFill>
                  <a:schemeClr val="accent1"/>
                </a:solidFill>
                <a:latin typeface="微软雅黑" pitchFamily="34" charset="-122"/>
                <a:ea typeface="微软雅黑" pitchFamily="34" charset="-122"/>
              </a:rPr>
              <a:t/>
            </a:r>
            <a:br>
              <a:rPr lang="en-US" altLang="zh-CN" b="1" dirty="0">
                <a:solidFill>
                  <a:schemeClr val="accent1"/>
                </a:solidFill>
                <a:latin typeface="微软雅黑" pitchFamily="34" charset="-122"/>
                <a:ea typeface="微软雅黑" pitchFamily="34" charset="-122"/>
              </a:rPr>
            </a:br>
            <a:r>
              <a:rPr lang="en-US" altLang="zh-CN" b="1" dirty="0">
                <a:solidFill>
                  <a:schemeClr val="accent1"/>
                </a:solidFill>
                <a:latin typeface="微软雅黑" pitchFamily="34" charset="-122"/>
                <a:ea typeface="微软雅黑" pitchFamily="34" charset="-122"/>
              </a:rPr>
              <a:t>	</a:t>
            </a:r>
            <a:r>
              <a:rPr lang="en-US" altLang="zh-CN" b="1" dirty="0" smtClean="0">
                <a:solidFill>
                  <a:schemeClr val="accent1"/>
                </a:solidFill>
                <a:latin typeface="微软雅黑" pitchFamily="34" charset="-122"/>
                <a:ea typeface="微软雅黑" pitchFamily="34" charset="-122"/>
              </a:rPr>
              <a:t>				</a:t>
            </a:r>
            <a:r>
              <a:rPr lang="en-US" altLang="zh-CN" b="1" dirty="0" err="1" smtClean="0">
                <a:solidFill>
                  <a:schemeClr val="accent1"/>
                </a:solidFill>
                <a:latin typeface="微软雅黑" pitchFamily="34" charset="-122"/>
                <a:ea typeface="微软雅黑" pitchFamily="34" charset="-122"/>
              </a:rPr>
              <a:t>Siqi</a:t>
            </a:r>
            <a:endParaRPr lang="zh-CN" altLang="en-US"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212202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10</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a:t>Oracle performance analyzer</a:t>
            </a:r>
            <a:endParaRPr lang="zh-CN" altLang="en-US" dirty="0"/>
          </a:p>
        </p:txBody>
      </p:sp>
      <p:sp>
        <p:nvSpPr>
          <p:cNvPr id="4" name="文本占位符 3"/>
          <p:cNvSpPr>
            <a:spLocks noGrp="1"/>
          </p:cNvSpPr>
          <p:nvPr>
            <p:ph type="body" sz="quarter" idx="13"/>
          </p:nvPr>
        </p:nvSpPr>
        <p:spPr/>
        <p:txBody>
          <a:bodyPr/>
          <a:lstStyle/>
          <a:p>
            <a:r>
              <a:rPr lang="en-US" altLang="zh-CN" dirty="0" smtClean="0"/>
              <a:t>PA(performance analyzer) interface intro</a:t>
            </a:r>
          </a:p>
          <a:p>
            <a:pPr lvl="1"/>
            <a:r>
              <a:rPr lang="zh-CN" altLang="zh-CN" dirty="0"/>
              <a:t>“</a:t>
            </a:r>
            <a:r>
              <a:rPr lang="en-US" altLang="zh-CN" dirty="0"/>
              <a:t>Timeline</a:t>
            </a:r>
            <a:r>
              <a:rPr lang="zh-CN" altLang="zh-CN" dirty="0"/>
              <a:t>”时间线</a:t>
            </a:r>
            <a:r>
              <a:rPr lang="en-US" altLang="zh-CN" dirty="0"/>
              <a:t>:</a:t>
            </a:r>
            <a:endParaRPr lang="zh-CN" altLang="zh-CN" dirty="0"/>
          </a:p>
          <a:p>
            <a:pPr lvl="2"/>
            <a:r>
              <a:rPr lang="zh-CN" altLang="zh-CN" dirty="0"/>
              <a:t>该视图以时间函数形式显示所记录的事件和抽样点的图表。</a:t>
            </a:r>
            <a:r>
              <a:rPr lang="en-US" altLang="zh-CN" dirty="0"/>
              <a:t>default</a:t>
            </a:r>
            <a:r>
              <a:rPr lang="zh-CN" altLang="zh-CN" dirty="0"/>
              <a:t>情况下，每个实验顶部都有一栏用于表示</a:t>
            </a:r>
            <a:r>
              <a:rPr lang="en-US" altLang="zh-CN" dirty="0"/>
              <a:t>CPU</a:t>
            </a:r>
            <a:r>
              <a:rPr lang="zh-CN" altLang="zh-CN" dirty="0"/>
              <a:t>利用率抽样，而且还有一组分析数据栏用于表示每个线程。针对每个线程显示的数据由分析应用程序时收集的数据确定。</a:t>
            </a:r>
          </a:p>
          <a:p>
            <a:pPr lvl="2"/>
            <a:r>
              <a:rPr lang="en-US" altLang="zh-CN" dirty="0"/>
              <a:t>Timeline</a:t>
            </a:r>
            <a:r>
              <a:rPr lang="zh-CN" altLang="zh-CN" dirty="0"/>
              <a:t>可对程序执行以下操作：</a:t>
            </a:r>
          </a:p>
          <a:p>
            <a:pPr lvl="3"/>
            <a:r>
              <a:rPr lang="zh-CN" altLang="zh-CN" dirty="0"/>
              <a:t>识别程序活动的各个阶段</a:t>
            </a:r>
          </a:p>
          <a:p>
            <a:pPr lvl="3"/>
            <a:r>
              <a:rPr lang="zh-CN" altLang="zh-CN" dirty="0"/>
              <a:t>使用定制颜色突出显示函数和方法</a:t>
            </a:r>
          </a:p>
          <a:p>
            <a:pPr lvl="3"/>
            <a:r>
              <a:rPr lang="zh-CN" altLang="zh-CN" dirty="0"/>
              <a:t>按时间轴和纵轴放大以查看详细信息</a:t>
            </a:r>
          </a:p>
          <a:p>
            <a:pPr lvl="3"/>
            <a:r>
              <a:rPr lang="zh-CN" altLang="zh-CN" dirty="0"/>
              <a:t>在“</a:t>
            </a:r>
            <a:r>
              <a:rPr lang="en-US" altLang="zh-CN" dirty="0"/>
              <a:t>Selection Details</a:t>
            </a:r>
            <a:r>
              <a:rPr lang="zh-CN" altLang="zh-CN" dirty="0"/>
              <a:t>”面板上查看完整事件信息</a:t>
            </a:r>
          </a:p>
          <a:p>
            <a:pPr lvl="3"/>
            <a:r>
              <a:rPr lang="zh-CN" altLang="zh-CN" dirty="0"/>
              <a:t>按时间范围、线程和</a:t>
            </a:r>
            <a:r>
              <a:rPr lang="en-US" altLang="zh-CN" dirty="0"/>
              <a:t>CPU</a:t>
            </a:r>
            <a:r>
              <a:rPr lang="zh-CN" altLang="zh-CN" dirty="0"/>
              <a:t>过滤全局数据</a:t>
            </a:r>
          </a:p>
          <a:p>
            <a:pPr lvl="2"/>
            <a:r>
              <a:rPr lang="en-US" altLang="zh-CN" dirty="0"/>
              <a:t>CPU utilization samples (CPU </a:t>
            </a:r>
            <a:r>
              <a:rPr lang="zh-CN" altLang="zh-CN" dirty="0"/>
              <a:t>利用率抽样</a:t>
            </a:r>
            <a:r>
              <a:rPr lang="en-US" altLang="zh-CN" dirty="0"/>
              <a:t>)</a:t>
            </a:r>
            <a:endParaRPr lang="zh-CN" altLang="zh-CN" dirty="0"/>
          </a:p>
          <a:p>
            <a:pPr lvl="3"/>
            <a:r>
              <a:rPr lang="zh-CN" altLang="zh-CN" dirty="0"/>
              <a:t>Oracle Solaris 操作系统使用称为微观状态计数的技术收集有关每个事件的执行状态的统计信息。性能分析器显示的事件计时度量对应于在各状态中花费的相对时间长度。CPU 利用率抽样显示实验中所有线程的计时度量的摘要。单击某个抽样可在右侧的"Selection Details"（选择详细信息）面板中显示该抽样的计时度量。可以通过显示事件状态来在时间线中显示各个事件的计时度量</a:t>
            </a:r>
          </a:p>
          <a:p>
            <a:pPr lvl="1"/>
            <a:endParaRPr lang="zh-CN" altLang="en-US" dirty="0"/>
          </a:p>
        </p:txBody>
      </p:sp>
    </p:spTree>
    <p:extLst>
      <p:ext uri="{BB962C8B-B14F-4D97-AF65-F5344CB8AC3E}">
        <p14:creationId xmlns:p14="http://schemas.microsoft.com/office/powerpoint/2010/main" val="380404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11</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p:txBody>
          <a:bodyPr/>
          <a:lstStyle/>
          <a:p>
            <a:r>
              <a:rPr lang="en-US" altLang="zh-CN" dirty="0" smtClean="0"/>
              <a:t>This is a GNU profile tool. It can run in </a:t>
            </a:r>
            <a:r>
              <a:rPr lang="en-US" altLang="zh-CN" dirty="0" err="1" smtClean="0"/>
              <a:t>linux</a:t>
            </a:r>
            <a:r>
              <a:rPr lang="en-US" altLang="zh-CN" dirty="0" smtClean="0"/>
              <a:t>, AIX, </a:t>
            </a:r>
            <a:r>
              <a:rPr lang="en-US" altLang="zh-CN" dirty="0" err="1" smtClean="0"/>
              <a:t>Sun,etc</a:t>
            </a:r>
            <a:r>
              <a:rPr lang="en-US" altLang="zh-CN" dirty="0" smtClean="0"/>
              <a:t>, to do performance profiling for C,C++,Pascal, </a:t>
            </a:r>
            <a:r>
              <a:rPr lang="en-US" altLang="zh-CN" dirty="0" err="1" smtClean="0"/>
              <a:t>Fortran,etc</a:t>
            </a:r>
            <a:r>
              <a:rPr lang="en-US" altLang="zh-CN" dirty="0" smtClean="0"/>
              <a:t>.</a:t>
            </a:r>
          </a:p>
          <a:p>
            <a:r>
              <a:rPr lang="zh-CN" altLang="en-US" dirty="0"/>
              <a:t>用于程序的性能优化以及程序瓶颈问题的查找和解决。</a:t>
            </a:r>
            <a:r>
              <a:rPr lang="zh-CN" altLang="en-US" dirty="0" smtClean="0"/>
              <a:t>通过分析</a:t>
            </a:r>
            <a:r>
              <a:rPr lang="zh-CN" altLang="en-US" dirty="0"/>
              <a:t>应用程序运行时产生的“</a:t>
            </a:r>
            <a:r>
              <a:rPr lang="en-US" altLang="zh-CN" dirty="0"/>
              <a:t>flat profile”</a:t>
            </a:r>
            <a:r>
              <a:rPr lang="zh-CN" altLang="en-US" dirty="0"/>
              <a:t>，可以得到每个函数的调用次数，每个函数消耗的处理器时间，也可以得到函数的“调用关系图”，包括函数调用的层次关系，</a:t>
            </a:r>
            <a:r>
              <a:rPr lang="zh-CN" altLang="en-US"/>
              <a:t>每个</a:t>
            </a:r>
            <a:r>
              <a:rPr lang="zh-CN" altLang="en-US" smtClean="0"/>
              <a:t>函调用</a:t>
            </a:r>
            <a:r>
              <a:rPr lang="zh-CN" altLang="en-US" dirty="0"/>
              <a:t>花费了多少时间。</a:t>
            </a:r>
          </a:p>
        </p:txBody>
      </p:sp>
    </p:spTree>
    <p:extLst>
      <p:ext uri="{BB962C8B-B14F-4D97-AF65-F5344CB8AC3E}">
        <p14:creationId xmlns:p14="http://schemas.microsoft.com/office/powerpoint/2010/main" val="417431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12</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a:xfrm>
            <a:off x="467544" y="836712"/>
            <a:ext cx="8208912" cy="5256782"/>
          </a:xfrm>
        </p:spPr>
        <p:txBody>
          <a:bodyPr/>
          <a:lstStyle/>
          <a:p>
            <a:r>
              <a:rPr lang="en-US" altLang="zh-CN" dirty="0" smtClean="0"/>
              <a:t>Usage</a:t>
            </a:r>
          </a:p>
          <a:p>
            <a:pPr lvl="1"/>
            <a:r>
              <a:rPr lang="en-US" altLang="zh-CN" dirty="0" smtClean="0"/>
              <a:t>For </a:t>
            </a:r>
            <a:r>
              <a:rPr lang="en-US" altLang="zh-CN" dirty="0" err="1" smtClean="0"/>
              <a:t>ngspice</a:t>
            </a:r>
            <a:r>
              <a:rPr lang="en-US" altLang="zh-CN" dirty="0" smtClean="0"/>
              <a:t>, </a:t>
            </a:r>
          </a:p>
          <a:p>
            <a:pPr lvl="2"/>
            <a:r>
              <a:rPr lang="en-US" altLang="zh-CN" sz="1400" dirty="0" smtClean="0"/>
              <a:t>when running ./configure, there will be an option “--enable-</a:t>
            </a:r>
            <a:r>
              <a:rPr lang="en-US" altLang="zh-CN" sz="1400" dirty="0" err="1" smtClean="0"/>
              <a:t>gprof</a:t>
            </a:r>
            <a:r>
              <a:rPr lang="en-US" altLang="zh-CN" sz="1400" dirty="0" smtClean="0"/>
              <a:t>”</a:t>
            </a:r>
          </a:p>
          <a:p>
            <a:pPr lvl="2"/>
            <a:r>
              <a:rPr lang="en-US" altLang="zh-CN" sz="1400" dirty="0" smtClean="0"/>
              <a:t>Enabling this option, and proceed to finish compiling.</a:t>
            </a:r>
          </a:p>
          <a:p>
            <a:pPr lvl="2"/>
            <a:r>
              <a:rPr lang="en-US" altLang="zh-CN" sz="1400" dirty="0" smtClean="0"/>
              <a:t>Then use the compiled binary to run a </a:t>
            </a:r>
            <a:r>
              <a:rPr lang="en-US" altLang="zh-CN" sz="1400" dirty="0" err="1" smtClean="0"/>
              <a:t>netlist</a:t>
            </a:r>
            <a:r>
              <a:rPr lang="en-US" altLang="zh-CN" sz="1400" dirty="0" smtClean="0"/>
              <a:t>.</a:t>
            </a:r>
          </a:p>
          <a:p>
            <a:pPr lvl="2"/>
            <a:r>
              <a:rPr lang="en-US" altLang="zh-CN" sz="1400" dirty="0" smtClean="0"/>
              <a:t>There will be a “</a:t>
            </a:r>
            <a:r>
              <a:rPr lang="en-US" altLang="zh-CN" sz="1400" dirty="0" err="1" smtClean="0"/>
              <a:t>gmon.out</a:t>
            </a:r>
            <a:r>
              <a:rPr lang="en-US" altLang="zh-CN" sz="1400" dirty="0" smtClean="0"/>
              <a:t>” generated</a:t>
            </a:r>
          </a:p>
          <a:p>
            <a:pPr lvl="2"/>
            <a:r>
              <a:rPr lang="en-US" altLang="zh-CN" sz="1400" dirty="0" smtClean="0"/>
              <a:t>To see the performance analyzed data, need to:</a:t>
            </a:r>
          </a:p>
          <a:p>
            <a:pPr lvl="3"/>
            <a:r>
              <a:rPr lang="en-US" altLang="zh-CN" dirty="0" err="1"/>
              <a:t>g</a:t>
            </a:r>
            <a:r>
              <a:rPr lang="en-US" altLang="zh-CN" dirty="0" err="1" smtClean="0"/>
              <a:t>prof</a:t>
            </a:r>
            <a:r>
              <a:rPr lang="en-US" altLang="zh-CN" dirty="0" smtClean="0"/>
              <a:t>   {option}  {compiled binary}  </a:t>
            </a:r>
            <a:r>
              <a:rPr lang="en-US" altLang="zh-CN" dirty="0" err="1" smtClean="0"/>
              <a:t>gmon.out</a:t>
            </a:r>
            <a:endParaRPr lang="en-US" altLang="zh-CN" dirty="0" smtClean="0"/>
          </a:p>
          <a:p>
            <a:pPr lvl="3"/>
            <a:r>
              <a:rPr lang="en-US" altLang="zh-CN" dirty="0" smtClean="0"/>
              <a:t>Some options:</a:t>
            </a:r>
          </a:p>
          <a:p>
            <a:pPr lvl="4"/>
            <a:r>
              <a:rPr lang="en-US" altLang="zh-CN" sz="1200" dirty="0" smtClean="0"/>
              <a:t>-A[</a:t>
            </a:r>
            <a:r>
              <a:rPr lang="en-US" altLang="zh-CN" sz="1200" dirty="0" err="1" smtClean="0"/>
              <a:t>symspec</a:t>
            </a:r>
            <a:r>
              <a:rPr lang="en-US" altLang="zh-CN" sz="1200" dirty="0"/>
              <a:t>]</a:t>
            </a:r>
            <a:r>
              <a:rPr lang="zh-CN" altLang="en-US" sz="1200" dirty="0"/>
              <a:t>或</a:t>
            </a:r>
            <a:r>
              <a:rPr lang="en-US" altLang="zh-CN" sz="1200" dirty="0"/>
              <a:t>--annotated-source[=</a:t>
            </a:r>
            <a:r>
              <a:rPr lang="en-US" altLang="zh-CN" sz="1200" dirty="0" err="1"/>
              <a:t>symspec</a:t>
            </a:r>
            <a:r>
              <a:rPr lang="en-US" altLang="zh-CN" sz="1200" dirty="0"/>
              <a:t>]</a:t>
            </a:r>
            <a:r>
              <a:rPr lang="zh-CN" altLang="en-US" sz="1200" dirty="0"/>
              <a:t>：进行源码关联，只关联</a:t>
            </a:r>
            <a:r>
              <a:rPr lang="en-US" altLang="zh-CN" sz="1200" dirty="0" err="1"/>
              <a:t>symspec</a:t>
            </a:r>
            <a:r>
              <a:rPr lang="zh-CN" altLang="en-US" sz="1200" dirty="0"/>
              <a:t>指定的函数，不指定为全部关联</a:t>
            </a:r>
            <a:r>
              <a:rPr lang="zh-CN" altLang="en-US" sz="1200" dirty="0" smtClean="0"/>
              <a:t>。</a:t>
            </a:r>
            <a:endParaRPr lang="en-US" altLang="zh-CN" sz="1200" dirty="0" smtClean="0"/>
          </a:p>
          <a:p>
            <a:pPr lvl="4"/>
            <a:r>
              <a:rPr lang="en-US" altLang="zh-CN" sz="1400" dirty="0" smtClean="0"/>
              <a:t>-I </a:t>
            </a:r>
            <a:r>
              <a:rPr lang="en-US" altLang="zh-CN" sz="1400" dirty="0" err="1"/>
              <a:t>dirs</a:t>
            </a:r>
            <a:r>
              <a:rPr lang="zh-CN" altLang="en-US" sz="1400" dirty="0"/>
              <a:t>或</a:t>
            </a:r>
            <a:r>
              <a:rPr lang="en-US" altLang="zh-CN" sz="1400" dirty="0"/>
              <a:t>--directory-path=</a:t>
            </a:r>
            <a:r>
              <a:rPr lang="en-US" altLang="zh-CN" sz="1400" dirty="0" err="1"/>
              <a:t>dirs</a:t>
            </a:r>
            <a:r>
              <a:rPr lang="zh-CN" altLang="en-US" sz="1400" dirty="0"/>
              <a:t>：添加搜索源码的文件夹，修改环境变量</a:t>
            </a:r>
            <a:r>
              <a:rPr lang="en-US" altLang="zh-CN" sz="1400" dirty="0"/>
              <a:t>GPROF_PATH</a:t>
            </a:r>
            <a:r>
              <a:rPr lang="zh-CN" altLang="en-US" sz="1400" dirty="0"/>
              <a:t>也可以</a:t>
            </a:r>
            <a:r>
              <a:rPr lang="zh-CN" altLang="en-US" sz="1400" dirty="0" smtClean="0"/>
              <a:t>。</a:t>
            </a:r>
            <a:endParaRPr lang="en-US" altLang="zh-CN" sz="1400" dirty="0" smtClean="0"/>
          </a:p>
          <a:p>
            <a:pPr lvl="4"/>
            <a:r>
              <a:rPr lang="en-US" altLang="zh-CN" sz="1400" dirty="0" smtClean="0"/>
              <a:t>-p[</a:t>
            </a:r>
            <a:r>
              <a:rPr lang="en-US" altLang="zh-CN" sz="1400" dirty="0" err="1" smtClean="0"/>
              <a:t>symspec</a:t>
            </a:r>
            <a:r>
              <a:rPr lang="en-US" altLang="zh-CN" sz="1400" dirty="0"/>
              <a:t>]</a:t>
            </a:r>
            <a:r>
              <a:rPr lang="zh-CN" altLang="en-US" sz="1400" dirty="0"/>
              <a:t>或</a:t>
            </a:r>
            <a:r>
              <a:rPr lang="en-US" altLang="zh-CN" sz="1400" dirty="0"/>
              <a:t>--flat-profile[=</a:t>
            </a:r>
            <a:r>
              <a:rPr lang="en-US" altLang="zh-CN" sz="1400" dirty="0" err="1"/>
              <a:t>symspec</a:t>
            </a:r>
            <a:r>
              <a:rPr lang="en-US" altLang="zh-CN" sz="1400" dirty="0"/>
              <a:t>]</a:t>
            </a:r>
            <a:r>
              <a:rPr lang="zh-CN" altLang="en-US" sz="1400" dirty="0"/>
              <a:t>：默认选项，输出统计信息，只统计</a:t>
            </a:r>
            <a:r>
              <a:rPr lang="en-US" altLang="zh-CN" sz="1400" dirty="0" err="1"/>
              <a:t>symspec</a:t>
            </a:r>
            <a:r>
              <a:rPr lang="zh-CN" altLang="en-US" sz="1400" dirty="0"/>
              <a:t>指定的函数，不指定为全部</a:t>
            </a:r>
            <a:r>
              <a:rPr lang="zh-CN" altLang="en-US" sz="1400" dirty="0" smtClean="0"/>
              <a:t>统计。</a:t>
            </a:r>
            <a:endParaRPr lang="en-US" altLang="zh-CN" sz="1400" dirty="0" smtClean="0"/>
          </a:p>
          <a:p>
            <a:pPr lvl="4"/>
            <a:r>
              <a:rPr lang="en-US" altLang="zh-CN" sz="1400" dirty="0" smtClean="0"/>
              <a:t>-P[</a:t>
            </a:r>
            <a:r>
              <a:rPr lang="en-US" altLang="zh-CN" sz="1400" dirty="0" err="1" smtClean="0"/>
              <a:t>symspec</a:t>
            </a:r>
            <a:r>
              <a:rPr lang="en-US" altLang="zh-CN" sz="1400" dirty="0" smtClean="0"/>
              <a:t>]</a:t>
            </a:r>
            <a:r>
              <a:rPr lang="zh-CN" altLang="en-US" sz="1400" dirty="0" smtClean="0"/>
              <a:t>或</a:t>
            </a:r>
            <a:r>
              <a:rPr lang="en-US" altLang="zh-CN" sz="1400" dirty="0" smtClean="0"/>
              <a:t>--no-flat-profile[=</a:t>
            </a:r>
            <a:r>
              <a:rPr lang="en-US" altLang="zh-CN" sz="1400" dirty="0" err="1" smtClean="0"/>
              <a:t>symspec</a:t>
            </a:r>
            <a:r>
              <a:rPr lang="en-US" altLang="zh-CN" sz="1400" dirty="0" smtClean="0"/>
              <a:t>]</a:t>
            </a:r>
            <a:r>
              <a:rPr lang="zh-CN" altLang="en-US" sz="1400" dirty="0" smtClean="0"/>
              <a:t>：排除统计</a:t>
            </a:r>
            <a:r>
              <a:rPr lang="en-US" altLang="zh-CN" sz="1400" dirty="0" err="1" smtClean="0"/>
              <a:t>symspec</a:t>
            </a:r>
            <a:r>
              <a:rPr lang="zh-CN" altLang="en-US" sz="1400" dirty="0" smtClean="0"/>
              <a:t>指定的函数</a:t>
            </a:r>
            <a:endParaRPr lang="en-US" altLang="zh-CN" sz="1400" dirty="0" smtClean="0"/>
          </a:p>
          <a:p>
            <a:pPr lvl="4"/>
            <a:r>
              <a:rPr lang="en-US" altLang="zh-CN" sz="1400" dirty="0" smtClean="0"/>
              <a:t>-q[</a:t>
            </a:r>
            <a:r>
              <a:rPr lang="en-US" altLang="zh-CN" sz="1400" dirty="0" err="1" smtClean="0"/>
              <a:t>symspec</a:t>
            </a:r>
            <a:r>
              <a:rPr lang="en-US" altLang="zh-CN" sz="1400" dirty="0"/>
              <a:t>]</a:t>
            </a:r>
            <a:r>
              <a:rPr lang="zh-CN" altLang="en-US" sz="1400" dirty="0"/>
              <a:t>或</a:t>
            </a:r>
            <a:r>
              <a:rPr lang="en-US" altLang="zh-CN" sz="1400" dirty="0"/>
              <a:t>--graph[=</a:t>
            </a:r>
            <a:r>
              <a:rPr lang="en-US" altLang="zh-CN" sz="1400" dirty="0" err="1"/>
              <a:t>symspec</a:t>
            </a:r>
            <a:r>
              <a:rPr lang="en-US" altLang="zh-CN" sz="1400" dirty="0"/>
              <a:t>]</a:t>
            </a:r>
            <a:r>
              <a:rPr lang="zh-CN" altLang="en-US" sz="1400" dirty="0"/>
              <a:t>：默认选项，输出函数调用信息，只统计</a:t>
            </a:r>
            <a:r>
              <a:rPr lang="en-US" altLang="zh-CN" sz="1400" dirty="0" err="1"/>
              <a:t>symspec</a:t>
            </a:r>
            <a:r>
              <a:rPr lang="zh-CN" altLang="en-US" sz="1400" dirty="0"/>
              <a:t>指定的函数，不指定为全部统计</a:t>
            </a:r>
            <a:r>
              <a:rPr lang="zh-CN" altLang="en-US" sz="1400" dirty="0" smtClean="0"/>
              <a:t>。</a:t>
            </a:r>
            <a:endParaRPr lang="en-US" altLang="zh-CN" sz="1400" dirty="0" smtClean="0"/>
          </a:p>
          <a:p>
            <a:pPr lvl="4"/>
            <a:r>
              <a:rPr lang="en-US" altLang="zh-CN" sz="1400" dirty="0" smtClean="0"/>
              <a:t>-Q[</a:t>
            </a:r>
            <a:r>
              <a:rPr lang="en-US" altLang="zh-CN" sz="1400" dirty="0" err="1" smtClean="0"/>
              <a:t>symspec</a:t>
            </a:r>
            <a:r>
              <a:rPr lang="en-US" altLang="zh-CN" sz="1400" dirty="0"/>
              <a:t>]</a:t>
            </a:r>
            <a:r>
              <a:rPr lang="zh-CN" altLang="en-US" sz="1400" dirty="0"/>
              <a:t>或</a:t>
            </a:r>
            <a:r>
              <a:rPr lang="en-US" altLang="zh-CN" sz="1400" dirty="0"/>
              <a:t>--no-graph[=</a:t>
            </a:r>
            <a:r>
              <a:rPr lang="en-US" altLang="zh-CN" sz="1400" dirty="0" err="1"/>
              <a:t>symspec</a:t>
            </a:r>
            <a:r>
              <a:rPr lang="en-US" altLang="zh-CN" sz="1400" dirty="0"/>
              <a:t>]</a:t>
            </a:r>
            <a:r>
              <a:rPr lang="zh-CN" altLang="en-US" sz="1400" dirty="0"/>
              <a:t>：排除统计</a:t>
            </a:r>
            <a:r>
              <a:rPr lang="en-US" altLang="zh-CN" sz="1400" dirty="0" err="1"/>
              <a:t>symspec</a:t>
            </a:r>
            <a:r>
              <a:rPr lang="zh-CN" altLang="en-US" sz="1400" dirty="0"/>
              <a:t>指定的</a:t>
            </a:r>
            <a:r>
              <a:rPr lang="zh-CN" altLang="en-US" sz="1400" dirty="0" smtClean="0"/>
              <a:t>函数</a:t>
            </a:r>
            <a:endParaRPr lang="en-US" altLang="zh-CN" sz="1400" dirty="0" smtClean="0"/>
          </a:p>
          <a:p>
            <a:pPr lvl="4"/>
            <a:r>
              <a:rPr lang="en-US" altLang="zh-CN" sz="1400" dirty="0" smtClean="0"/>
              <a:t>-b</a:t>
            </a:r>
            <a:r>
              <a:rPr lang="zh-CN" altLang="en-US" sz="1400" dirty="0"/>
              <a:t>或</a:t>
            </a:r>
            <a:r>
              <a:rPr lang="en-US" altLang="zh-CN" sz="1400" dirty="0"/>
              <a:t>--brief</a:t>
            </a:r>
            <a:r>
              <a:rPr lang="zh-CN" altLang="en-US" sz="1400" dirty="0"/>
              <a:t>：不输出对各个参数含义的解释；</a:t>
            </a:r>
          </a:p>
          <a:p>
            <a:pPr lvl="4"/>
            <a:endParaRPr lang="en-US" altLang="zh-CN" sz="1400" dirty="0"/>
          </a:p>
          <a:p>
            <a:pPr lvl="1"/>
            <a:endParaRPr lang="zh-CN" altLang="en-US" sz="1400" dirty="0"/>
          </a:p>
        </p:txBody>
      </p:sp>
    </p:spTree>
    <p:extLst>
      <p:ext uri="{BB962C8B-B14F-4D97-AF65-F5344CB8AC3E}">
        <p14:creationId xmlns:p14="http://schemas.microsoft.com/office/powerpoint/2010/main" val="390500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13</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p:txBody>
          <a:bodyPr/>
          <a:lstStyle/>
          <a:p>
            <a:r>
              <a:rPr lang="en-US" altLang="zh-CN" dirty="0" smtClean="0"/>
              <a:t>Generated report format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5341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0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14</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p:txBody>
          <a:bodyPr/>
          <a:lstStyle/>
          <a:p>
            <a:r>
              <a:rPr lang="zh-CN" altLang="zh-CN" dirty="0" smtClean="0"/>
              <a:t>这里描述</a:t>
            </a:r>
            <a:r>
              <a:rPr lang="zh-CN" altLang="zh-CN" dirty="0"/>
              <a:t>了所有函数的执行消耗情况，每一行将代表一个函数，每一列的标题占两行，含义如下</a:t>
            </a:r>
            <a:r>
              <a:rPr lang="zh-CN" altLang="zh-CN" dirty="0" smtClean="0"/>
              <a:t>：   </a:t>
            </a:r>
            <a:endParaRPr lang="en-US" altLang="zh-CN" dirty="0"/>
          </a:p>
          <a:p>
            <a:pPr lvl="1"/>
            <a:r>
              <a:rPr lang="en-US" altLang="zh-CN" dirty="0" smtClean="0"/>
              <a:t>T</a:t>
            </a:r>
            <a:r>
              <a:rPr lang="zh-CN" altLang="zh-CN" dirty="0" smtClean="0"/>
              <a:t>ime</a:t>
            </a:r>
            <a:r>
              <a:rPr lang="en-US" altLang="zh-CN" dirty="0" smtClean="0"/>
              <a:t>: </a:t>
            </a:r>
            <a:r>
              <a:rPr lang="zh-CN" altLang="zh-CN" dirty="0" smtClean="0"/>
              <a:t>时间</a:t>
            </a:r>
            <a:r>
              <a:rPr lang="zh-CN" altLang="zh-CN" dirty="0"/>
              <a:t>百分比，表示执行此函数所占用的时间占程序总执行时间百分比（不含其调用函数的执行时间</a:t>
            </a:r>
            <a:r>
              <a:rPr lang="zh-CN" altLang="zh-CN" dirty="0" smtClean="0"/>
              <a:t>）</a:t>
            </a:r>
            <a:endParaRPr lang="en-US" altLang="zh-CN" dirty="0" smtClean="0"/>
          </a:p>
          <a:p>
            <a:pPr lvl="1"/>
            <a:r>
              <a:rPr lang="en-US" altLang="zh-CN" dirty="0" smtClean="0"/>
              <a:t>C</a:t>
            </a:r>
            <a:r>
              <a:rPr lang="zh-CN" altLang="zh-CN" dirty="0" smtClean="0"/>
              <a:t>umulative</a:t>
            </a:r>
            <a:r>
              <a:rPr lang="en-US" altLang="zh-CN" dirty="0" smtClean="0"/>
              <a:t> </a:t>
            </a:r>
            <a:r>
              <a:rPr lang="zh-CN" altLang="zh-CN" dirty="0" smtClean="0"/>
              <a:t>seconds</a:t>
            </a:r>
            <a:r>
              <a:rPr lang="en-US" altLang="zh-CN" dirty="0" smtClean="0"/>
              <a:t>:</a:t>
            </a:r>
            <a:r>
              <a:rPr lang="zh-CN" altLang="zh-CN" dirty="0"/>
              <a:t>累计秒数，表示执行此函数花费的</a:t>
            </a:r>
            <a:r>
              <a:rPr lang="zh-CN" altLang="zh-CN" dirty="0" smtClean="0"/>
              <a:t>时间</a:t>
            </a:r>
            <a:r>
              <a:rPr lang="en-US" altLang="zh-CN" dirty="0" smtClean="0"/>
              <a:t>,</a:t>
            </a:r>
            <a:r>
              <a:rPr lang="zh-CN" altLang="zh-CN" dirty="0" smtClean="0"/>
              <a:t>（</a:t>
            </a:r>
            <a:r>
              <a:rPr lang="zh-CN" altLang="zh-CN" dirty="0"/>
              <a:t>包括此函数调用其它函数花费的</a:t>
            </a:r>
            <a:r>
              <a:rPr lang="zh-CN" altLang="zh-CN" dirty="0" smtClean="0"/>
              <a:t>时间）</a:t>
            </a:r>
            <a:r>
              <a:rPr lang="en-US" altLang="zh-CN" dirty="0" smtClean="0"/>
              <a:t>, </a:t>
            </a:r>
            <a:r>
              <a:rPr lang="zh-CN" altLang="zh-CN" dirty="0" smtClean="0"/>
              <a:t>所有次执行的时间总和，不含其调用函数的执行时间</a:t>
            </a:r>
            <a:endParaRPr lang="en-US" altLang="zh-CN" dirty="0" smtClean="0"/>
          </a:p>
          <a:p>
            <a:pPr lvl="1"/>
            <a:r>
              <a:rPr lang="en-US" altLang="zh-CN" dirty="0" smtClean="0"/>
              <a:t>S</a:t>
            </a:r>
            <a:r>
              <a:rPr lang="zh-CN" altLang="zh-CN" dirty="0" smtClean="0"/>
              <a:t>elf</a:t>
            </a:r>
            <a:r>
              <a:rPr lang="en-US" altLang="zh-CN" dirty="0" smtClean="0"/>
              <a:t> </a:t>
            </a:r>
            <a:r>
              <a:rPr lang="zh-CN" altLang="zh-CN" dirty="0" smtClean="0"/>
              <a:t>seconds</a:t>
            </a:r>
            <a:r>
              <a:rPr lang="en-US" altLang="zh-CN" dirty="0" smtClean="0"/>
              <a:t>:</a:t>
            </a:r>
            <a:r>
              <a:rPr lang="zh-CN" altLang="zh-CN" dirty="0"/>
              <a:t>执行此函数花费的时间 </a:t>
            </a:r>
            <a:r>
              <a:rPr lang="zh-CN" altLang="zh-CN" dirty="0" smtClean="0"/>
              <a:t>（调用</a:t>
            </a:r>
            <a:r>
              <a:rPr lang="zh-CN" altLang="zh-CN" dirty="0"/>
              <a:t>其它函数花费的时间不计算</a:t>
            </a:r>
            <a:r>
              <a:rPr lang="zh-CN" altLang="zh-CN" dirty="0" smtClean="0"/>
              <a:t>在内）</a:t>
            </a:r>
            <a:r>
              <a:rPr lang="en-US" altLang="zh-CN" dirty="0" smtClean="0"/>
              <a:t>, </a:t>
            </a:r>
            <a:r>
              <a:rPr lang="zh-CN" altLang="zh-CN" dirty="0" smtClean="0"/>
              <a:t>此函数秒数，表示每次执行此函数花费的时间（仅一次执行，不含其调用函数的执行时间）</a:t>
            </a:r>
            <a:endParaRPr lang="en-US" altLang="zh-CN" dirty="0" smtClean="0"/>
          </a:p>
          <a:p>
            <a:pPr lvl="1"/>
            <a:r>
              <a:rPr lang="en-US" altLang="zh-CN" dirty="0" smtClean="0"/>
              <a:t>C</a:t>
            </a:r>
            <a:r>
              <a:rPr lang="zh-CN" altLang="zh-CN" dirty="0" smtClean="0"/>
              <a:t>alls</a:t>
            </a:r>
            <a:r>
              <a:rPr lang="en-US" altLang="zh-CN" dirty="0" smtClean="0"/>
              <a:t>: </a:t>
            </a:r>
            <a:r>
              <a:rPr lang="zh-CN" altLang="zh-CN" dirty="0" smtClean="0"/>
              <a:t>调用</a:t>
            </a:r>
            <a:r>
              <a:rPr lang="zh-CN" altLang="zh-CN" dirty="0"/>
              <a:t>次数，表示此函数被调用了多少</a:t>
            </a:r>
            <a:r>
              <a:rPr lang="zh-CN" altLang="zh-CN" dirty="0" smtClean="0"/>
              <a:t>次</a:t>
            </a:r>
            <a:endParaRPr lang="en-US" altLang="zh-CN" dirty="0" smtClean="0"/>
          </a:p>
          <a:p>
            <a:pPr lvl="1"/>
            <a:r>
              <a:rPr lang="en-US" altLang="zh-CN" dirty="0" smtClean="0"/>
              <a:t>S</a:t>
            </a:r>
            <a:r>
              <a:rPr lang="zh-CN" altLang="zh-CN" dirty="0" smtClean="0"/>
              <a:t>elf</a:t>
            </a:r>
            <a:r>
              <a:rPr lang="en-US" altLang="zh-CN" dirty="0" smtClean="0"/>
              <a:t> </a:t>
            </a:r>
            <a:r>
              <a:rPr lang="zh-CN" altLang="zh-CN" dirty="0" smtClean="0"/>
              <a:t>us</a:t>
            </a:r>
            <a:r>
              <a:rPr lang="zh-CN" altLang="zh-CN" dirty="0"/>
              <a:t>/</a:t>
            </a:r>
            <a:r>
              <a:rPr lang="zh-CN" altLang="zh-CN" dirty="0" smtClean="0"/>
              <a:t>call</a:t>
            </a:r>
            <a:r>
              <a:rPr lang="en-US" altLang="zh-CN" dirty="0" smtClean="0"/>
              <a:t>: </a:t>
            </a:r>
            <a:r>
              <a:rPr lang="zh-CN" altLang="zh-CN" dirty="0" smtClean="0"/>
              <a:t>此</a:t>
            </a:r>
            <a:r>
              <a:rPr lang="zh-CN" altLang="zh-CN" dirty="0"/>
              <a:t>函数微妙数，表示每次调用此函数平均消耗的微秒时间（不包含此函数调用的子函数消耗时间）。 (待理解?</a:t>
            </a:r>
            <a:r>
              <a:rPr lang="zh-CN" altLang="zh-CN" dirty="0" smtClean="0"/>
              <a:t>)</a:t>
            </a:r>
            <a:endParaRPr lang="en-US" altLang="zh-CN" dirty="0" smtClean="0"/>
          </a:p>
          <a:p>
            <a:pPr lvl="1"/>
            <a:r>
              <a:rPr lang="en-US" altLang="zh-CN" dirty="0" smtClean="0"/>
              <a:t>T</a:t>
            </a:r>
            <a:r>
              <a:rPr lang="zh-CN" altLang="zh-CN" dirty="0" smtClean="0"/>
              <a:t>otal</a:t>
            </a:r>
            <a:r>
              <a:rPr lang="en-US" altLang="zh-CN" dirty="0" smtClean="0"/>
              <a:t> </a:t>
            </a:r>
            <a:r>
              <a:rPr lang="zh-CN" altLang="zh-CN" dirty="0" smtClean="0"/>
              <a:t>us</a:t>
            </a:r>
            <a:r>
              <a:rPr lang="zh-CN" altLang="zh-CN" dirty="0"/>
              <a:t>/</a:t>
            </a:r>
            <a:r>
              <a:rPr lang="zh-CN" altLang="zh-CN" dirty="0" smtClean="0"/>
              <a:t>call</a:t>
            </a:r>
            <a:r>
              <a:rPr lang="en-US" altLang="zh-CN" dirty="0" smtClean="0"/>
              <a:t>: </a:t>
            </a:r>
            <a:r>
              <a:rPr lang="zh-CN" altLang="zh-CN" dirty="0" smtClean="0"/>
              <a:t>总</a:t>
            </a:r>
            <a:r>
              <a:rPr lang="zh-CN" altLang="zh-CN" dirty="0"/>
              <a:t>微妙数，表示每次调用此函数平均消耗的总共微秒时间（包含此函数调用的子函数消耗时间）。(待理解?</a:t>
            </a:r>
            <a:r>
              <a:rPr lang="zh-CN" altLang="zh-CN" dirty="0" smtClean="0"/>
              <a:t>)</a:t>
            </a:r>
            <a:endParaRPr lang="en-US" altLang="zh-CN" dirty="0" smtClean="0"/>
          </a:p>
          <a:p>
            <a:pPr lvl="1"/>
            <a:r>
              <a:rPr lang="en-US" altLang="zh-CN" dirty="0" smtClean="0"/>
              <a:t>N</a:t>
            </a:r>
            <a:r>
              <a:rPr lang="zh-CN" altLang="zh-CN" dirty="0" smtClean="0"/>
              <a:t>ame</a:t>
            </a:r>
            <a:r>
              <a:rPr lang="en-US" altLang="zh-CN" dirty="0" smtClean="0"/>
              <a:t>: </a:t>
            </a:r>
            <a:r>
              <a:rPr lang="zh-CN" altLang="zh-CN" dirty="0" smtClean="0"/>
              <a:t>函数</a:t>
            </a:r>
            <a:r>
              <a:rPr lang="zh-CN" altLang="zh-CN" dirty="0"/>
              <a:t>名</a:t>
            </a:r>
          </a:p>
          <a:p>
            <a:endParaRPr lang="zh-CN" altLang="en-US" dirty="0"/>
          </a:p>
        </p:txBody>
      </p:sp>
    </p:spTree>
    <p:extLst>
      <p:ext uri="{BB962C8B-B14F-4D97-AF65-F5344CB8AC3E}">
        <p14:creationId xmlns:p14="http://schemas.microsoft.com/office/powerpoint/2010/main" val="390500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15</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052736"/>
            <a:ext cx="90773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0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16</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gprof</a:t>
            </a:r>
            <a:endParaRPr lang="zh-CN" altLang="en-US" dirty="0"/>
          </a:p>
        </p:txBody>
      </p:sp>
      <p:sp>
        <p:nvSpPr>
          <p:cNvPr id="4" name="文本占位符 3"/>
          <p:cNvSpPr>
            <a:spLocks noGrp="1"/>
          </p:cNvSpPr>
          <p:nvPr>
            <p:ph type="body" sz="quarter" idx="13"/>
          </p:nvPr>
        </p:nvSpPr>
        <p:spPr/>
        <p:txBody>
          <a:bodyPr/>
          <a:lstStyle/>
          <a:p>
            <a:r>
              <a:rPr lang="zh-CN" altLang="en-US" sz="1600" dirty="0" smtClean="0"/>
              <a:t>概念解释：</a:t>
            </a:r>
            <a:endParaRPr lang="en-US" altLang="zh-CN" sz="1600" dirty="0" smtClean="0"/>
          </a:p>
          <a:p>
            <a:pPr lvl="1" fontAlgn="ctr"/>
            <a:r>
              <a:rPr lang="zh-CN" altLang="zh-CN" sz="1000" dirty="0"/>
              <a:t>对于这个表（函数调用图），这个表描述了程序的函数调用关系，根据调用时间的大小对函数以及它的孩子们进行排序。</a:t>
            </a:r>
          </a:p>
          <a:p>
            <a:pPr lvl="1" fontAlgn="ctr"/>
            <a:r>
              <a:rPr lang="zh-CN" altLang="zh-CN" sz="1000" dirty="0"/>
              <a:t>对于这个表中的每一条记录（共4条记录），每条记录包含若干行。</a:t>
            </a:r>
          </a:p>
          <a:p>
            <a:pPr lvl="1" fontAlgn="ctr"/>
            <a:r>
              <a:rPr lang="zh-CN" altLang="zh-CN" sz="1000" dirty="0"/>
              <a:t>对于每一条记录中的行</a:t>
            </a:r>
          </a:p>
          <a:p>
            <a:pPr lvl="2" fontAlgn="ctr"/>
            <a:r>
              <a:rPr lang="zh-CN" altLang="zh-CN" sz="800" dirty="0"/>
              <a:t>每一条记录中有一行（在最左面一列）被标上了index号，这一行的name列的函数就代表了本记录的当前函数；</a:t>
            </a:r>
          </a:p>
          <a:p>
            <a:pPr lvl="2" fontAlgn="ctr"/>
            <a:r>
              <a:rPr lang="zh-CN" altLang="zh-CN" sz="800" dirty="0"/>
              <a:t>每条记录内代表本记录函数的行之上的所有行，其name列的函数都是直接父函数（调用当前记录的函数的函数）；</a:t>
            </a:r>
          </a:p>
          <a:p>
            <a:pPr lvl="2" fontAlgn="ctr"/>
            <a:r>
              <a:rPr lang="zh-CN" altLang="zh-CN" sz="800" dirty="0"/>
              <a:t>每条记录内代表本记录函数的行之下的所有行，其name列的函数都是直接子函数（被当前记录的函数调用的函数）。</a:t>
            </a:r>
          </a:p>
          <a:p>
            <a:pPr lvl="1" fontAlgn="ctr"/>
            <a:r>
              <a:rPr lang="zh-CN" altLang="zh-CN" sz="1000" dirty="0"/>
              <a:t>每一列，对于每一条记录来说的含义如下：</a:t>
            </a:r>
          </a:p>
          <a:p>
            <a:pPr lvl="2" fontAlgn="ctr"/>
            <a:r>
              <a:rPr lang="zh-CN" altLang="zh-CN" sz="800" dirty="0"/>
              <a:t>index</a:t>
            </a:r>
            <a:br>
              <a:rPr lang="zh-CN" altLang="zh-CN" sz="800" dirty="0"/>
            </a:br>
            <a:r>
              <a:rPr lang="zh-CN" altLang="zh-CN" sz="800" dirty="0"/>
              <a:t>代表表中每一条记录的唯一的数字（键），标在该记录当前的函数所在行，根据数字大小顺序依次排列；</a:t>
            </a:r>
            <a:br>
              <a:rPr lang="zh-CN" altLang="zh-CN" sz="800" dirty="0"/>
            </a:br>
            <a:r>
              <a:rPr lang="zh-CN" altLang="zh-CN" sz="800" dirty="0"/>
              <a:t>另外，每一个name列处的函数名字后面也紧跟着一个index号，代表该name的函数是属于哪个index值记录的当前函数。</a:t>
            </a:r>
          </a:p>
          <a:p>
            <a:pPr lvl="2" fontAlgn="ctr"/>
            <a:r>
              <a:rPr lang="zh-CN" altLang="zh-CN" sz="800" dirty="0" smtClean="0"/>
              <a:t>time</a:t>
            </a:r>
            <a:r>
              <a:rPr lang="zh-CN" altLang="zh-CN" sz="800" dirty="0"/>
              <a:t/>
            </a:r>
            <a:br>
              <a:rPr lang="zh-CN" altLang="zh-CN" sz="800" dirty="0"/>
            </a:br>
            <a:r>
              <a:rPr lang="zh-CN" altLang="zh-CN" sz="800" dirty="0"/>
              <a:t>代表记录中当前行函数及其所有子孙(待理解?)孩子们所消耗的时间占程序总时间的百分比，由于有些函数被排除或者其他原因可能总和不是100%.</a:t>
            </a:r>
          </a:p>
          <a:p>
            <a:pPr lvl="2" fontAlgn="ctr"/>
            <a:r>
              <a:rPr lang="zh-CN" altLang="zh-CN" sz="800" dirty="0"/>
              <a:t>self</a:t>
            </a:r>
            <a:br>
              <a:rPr lang="zh-CN" altLang="zh-CN" sz="800" dirty="0"/>
            </a:br>
            <a:r>
              <a:rPr lang="zh-CN" altLang="zh-CN" sz="800" dirty="0"/>
              <a:t>对于记录中当前函数行来说，代表执行本函数所消耗的时间（不包含它的所有子函数）。</a:t>
            </a:r>
            <a:br>
              <a:rPr lang="zh-CN" altLang="zh-CN" sz="800" dirty="0"/>
            </a:br>
            <a:r>
              <a:rPr lang="zh-CN" altLang="zh-CN" sz="800" dirty="0"/>
              <a:t>对于记录中当前行上面行（父函数）来说，代表本函数返回到父函数花费了（父函数）多久的时间（不包括本函数的子函数所消耗的时间）。</a:t>
            </a:r>
            <a:br>
              <a:rPr lang="zh-CN" altLang="zh-CN" sz="800" dirty="0"/>
            </a:br>
            <a:r>
              <a:rPr lang="zh-CN" altLang="zh-CN" sz="800" dirty="0"/>
              <a:t>对于记录中当前行下面行（子函数）来说，代表子函数返回到本函数花费了（本函数）多久的时间（不包括子函数的子函数所消耗的时间）。</a:t>
            </a:r>
          </a:p>
          <a:p>
            <a:pPr lvl="2" fontAlgn="ctr"/>
            <a:r>
              <a:rPr lang="zh-CN" altLang="zh-CN" sz="800" dirty="0"/>
              <a:t>children</a:t>
            </a:r>
            <a:br>
              <a:rPr lang="zh-CN" altLang="zh-CN" sz="800" dirty="0"/>
            </a:br>
            <a:r>
              <a:rPr lang="zh-CN" altLang="zh-CN" sz="800" dirty="0"/>
              <a:t>对于记录中当前函数行来说，代表本函数的所有子孙(待理解?)函数返回到本函数所消耗（本函数）的时间。</a:t>
            </a:r>
            <a:br>
              <a:rPr lang="zh-CN" altLang="zh-CN" sz="800" dirty="0"/>
            </a:br>
            <a:r>
              <a:rPr lang="zh-CN" altLang="zh-CN" sz="800" dirty="0"/>
              <a:t>对于记录中当前行上面行（父函数）来说，代表本函数所有子孙(待理解?)返回到父函数，子孙们(待理解?)消耗（父函数）的时间。</a:t>
            </a:r>
            <a:br>
              <a:rPr lang="zh-CN" altLang="zh-CN" sz="800" dirty="0"/>
            </a:br>
            <a:r>
              <a:rPr lang="zh-CN" altLang="zh-CN" sz="800" dirty="0"/>
              <a:t>对于记录中当前行下面行（子函数）来说，代表子函数所有子孙(待理解?)返回到本函数，那些子孙(待理解?)消耗（本函数）的时间。</a:t>
            </a:r>
          </a:p>
          <a:p>
            <a:pPr lvl="2" fontAlgn="ctr"/>
            <a:r>
              <a:rPr lang="zh-CN" altLang="zh-CN" sz="800" dirty="0"/>
              <a:t>called</a:t>
            </a:r>
            <a:br>
              <a:rPr lang="zh-CN" altLang="zh-CN" sz="800" dirty="0"/>
            </a:br>
            <a:r>
              <a:rPr lang="zh-CN" altLang="zh-CN" sz="800" dirty="0"/>
              <a:t>对于记录中当前函数行来说，代表本函数被调用的次数，如果是递归函数则是非递归部分次数跟一个'+'号接递归调用次数。</a:t>
            </a:r>
            <a:br>
              <a:rPr lang="zh-CN" altLang="zh-CN" sz="800" dirty="0"/>
            </a:br>
            <a:r>
              <a:rPr lang="zh-CN" altLang="zh-CN" sz="800" dirty="0"/>
              <a:t>对于记录中当前行上面行（父函数）来说，'/'左面代表该父函数调用该函数次数，'/'右面代表该函数总共被调用次数。</a:t>
            </a:r>
            <a:br>
              <a:rPr lang="zh-CN" altLang="zh-CN" sz="800" dirty="0"/>
            </a:br>
            <a:r>
              <a:rPr lang="zh-CN" altLang="zh-CN" sz="800" dirty="0"/>
              <a:t>对于记录中当前行下面行（子函数）来说，'/'左面代表该函数调用该子函数次数，'/'右面代表该子函数总共被调用次数。</a:t>
            </a:r>
          </a:p>
          <a:p>
            <a:pPr lvl="2" fontAlgn="ctr"/>
            <a:r>
              <a:rPr lang="zh-CN" altLang="zh-CN" sz="800" dirty="0"/>
              <a:t>name</a:t>
            </a:r>
            <a:br>
              <a:rPr lang="zh-CN" altLang="zh-CN" sz="800" dirty="0"/>
            </a:br>
            <a:r>
              <a:rPr lang="zh-CN" altLang="zh-CN" sz="800" dirty="0"/>
              <a:t>对于记录中当前函数行来说，代表当前函数名加上其所属记录的index号，若该函数是某调用环一员，则环号放在函数名和index号之间。</a:t>
            </a:r>
            <a:br>
              <a:rPr lang="zh-CN" altLang="zh-CN" sz="800" dirty="0"/>
            </a:br>
            <a:r>
              <a:rPr lang="zh-CN" altLang="zh-CN" sz="800" dirty="0"/>
              <a:t>对于记录中当前行上面行（父函数）来说，代表父函数名加其记录的index号，若父函数是某调用环一员，则环号放在父函数和index号之间。如果函数的父函数无法确定，那么在name字段打印一个`'字符，并且所有其它字段为空(例如第一行)。</a:t>
            </a:r>
            <a:br>
              <a:rPr lang="zh-CN" altLang="zh-CN" sz="800" dirty="0"/>
            </a:br>
            <a:r>
              <a:rPr lang="zh-CN" altLang="zh-CN" sz="800" dirty="0"/>
              <a:t>对于记录中当前行下面行（子函数）来说，代表子函数名加其记录的index号，若子函数是某调用环一员，则环号放在子函数和index号之间。</a:t>
            </a:r>
          </a:p>
          <a:p>
            <a:pPr lvl="1"/>
            <a:r>
              <a:rPr lang="zh-CN" altLang="zh-CN" sz="1000" dirty="0"/>
              <a:t>如果在调用图中存在任何环，那么会有一个记录来记录整个环。这个记录描述了环中谁做为谁的父函数调用了谁。环中，called字段'+'后指名了这个函数在环内部（递归）调用的次数，called字段其它部分（应该在＋之前），指出环外函数对本函数的（非递归）调用次数。</a:t>
            </a:r>
          </a:p>
          <a:p>
            <a:pPr marL="0" indent="0">
              <a:buNone/>
            </a:pPr>
            <a:endParaRPr lang="zh-CN" altLang="en-US" sz="1600" dirty="0"/>
          </a:p>
          <a:p>
            <a:pPr lvl="1"/>
            <a:endParaRPr lang="zh-CN" altLang="en-US" sz="1000" dirty="0"/>
          </a:p>
        </p:txBody>
      </p:sp>
    </p:spTree>
    <p:extLst>
      <p:ext uri="{BB962C8B-B14F-4D97-AF65-F5344CB8AC3E}">
        <p14:creationId xmlns:p14="http://schemas.microsoft.com/office/powerpoint/2010/main" val="208233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2</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smtClean="0"/>
              <a:t>Summary</a:t>
            </a:r>
            <a:endParaRPr lang="zh-CN" altLang="en-US" dirty="0"/>
          </a:p>
        </p:txBody>
      </p:sp>
      <p:sp>
        <p:nvSpPr>
          <p:cNvPr id="4" name="文本占位符 3"/>
          <p:cNvSpPr>
            <a:spLocks noGrp="1"/>
          </p:cNvSpPr>
          <p:nvPr>
            <p:ph type="body" sz="quarter" idx="13"/>
          </p:nvPr>
        </p:nvSpPr>
        <p:spPr/>
        <p:txBody>
          <a:bodyPr/>
          <a:lstStyle/>
          <a:p>
            <a:r>
              <a:rPr lang="en-US" altLang="zh-CN" dirty="0" smtClean="0"/>
              <a:t>We have 3 types of performance check tool. They are:</a:t>
            </a:r>
          </a:p>
          <a:p>
            <a:pPr lvl="1"/>
            <a:r>
              <a:rPr lang="en-US" altLang="zh-CN" dirty="0" err="1"/>
              <a:t>g</a:t>
            </a:r>
            <a:r>
              <a:rPr lang="en-US" altLang="zh-CN" dirty="0" err="1" smtClean="0"/>
              <a:t>perftools</a:t>
            </a:r>
            <a:r>
              <a:rPr lang="en-US" altLang="zh-CN" dirty="0" smtClean="0"/>
              <a:t> from Google</a:t>
            </a:r>
          </a:p>
          <a:p>
            <a:pPr lvl="1"/>
            <a:r>
              <a:rPr lang="en-US" altLang="zh-CN" dirty="0" smtClean="0"/>
              <a:t>Performance analyzer from Oracle</a:t>
            </a:r>
          </a:p>
          <a:p>
            <a:pPr lvl="1"/>
            <a:r>
              <a:rPr lang="en-US" altLang="zh-CN" dirty="0" err="1"/>
              <a:t>g</a:t>
            </a:r>
            <a:r>
              <a:rPr lang="en-US" altLang="zh-CN" dirty="0" err="1" smtClean="0"/>
              <a:t>prof</a:t>
            </a:r>
            <a:r>
              <a:rPr lang="en-US" altLang="zh-CN" dirty="0" smtClean="0"/>
              <a:t> tool</a:t>
            </a:r>
          </a:p>
          <a:p>
            <a:r>
              <a:rPr lang="en-US" altLang="zh-CN" dirty="0" smtClean="0"/>
              <a:t>All of them have already been installed in our </a:t>
            </a:r>
            <a:r>
              <a:rPr lang="en-US" altLang="zh-CN" dirty="0" err="1" smtClean="0"/>
              <a:t>linux</a:t>
            </a:r>
            <a:r>
              <a:rPr lang="en-US" altLang="zh-CN" dirty="0" smtClean="0"/>
              <a:t> system now</a:t>
            </a:r>
            <a:endParaRPr lang="zh-CN" altLang="en-US" dirty="0"/>
          </a:p>
        </p:txBody>
      </p:sp>
    </p:spTree>
    <p:extLst>
      <p:ext uri="{BB962C8B-B14F-4D97-AF65-F5344CB8AC3E}">
        <p14:creationId xmlns:p14="http://schemas.microsoft.com/office/powerpoint/2010/main" val="364474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3</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gperftools</a:t>
            </a:r>
            <a:endParaRPr lang="zh-CN" altLang="en-US" dirty="0"/>
          </a:p>
        </p:txBody>
      </p:sp>
      <p:sp>
        <p:nvSpPr>
          <p:cNvPr id="4" name="文本占位符 3"/>
          <p:cNvSpPr>
            <a:spLocks noGrp="1"/>
          </p:cNvSpPr>
          <p:nvPr>
            <p:ph type="body" sz="quarter" idx="13"/>
          </p:nvPr>
        </p:nvSpPr>
        <p:spPr/>
        <p:txBody>
          <a:bodyPr/>
          <a:lstStyle/>
          <a:p>
            <a:r>
              <a:rPr lang="en-US" altLang="zh-CN" dirty="0" smtClean="0"/>
              <a:t>Tool usage</a:t>
            </a:r>
          </a:p>
          <a:p>
            <a:pPr lvl="1"/>
            <a:r>
              <a:rPr lang="en-US" altLang="zh-CN" dirty="0" smtClean="0"/>
              <a:t>It is located at /apps/tools/cent7/</a:t>
            </a:r>
            <a:r>
              <a:rPr lang="en-US" altLang="zh-CN" dirty="0" err="1" smtClean="0"/>
              <a:t>gperftools</a:t>
            </a:r>
            <a:endParaRPr lang="en-US" altLang="zh-CN" dirty="0"/>
          </a:p>
          <a:p>
            <a:pPr lvl="1"/>
            <a:r>
              <a:rPr lang="en-US" altLang="zh-CN" dirty="0" smtClean="0"/>
              <a:t>If you want to use the tool, need to set PATH /apps/tools/cent7/</a:t>
            </a:r>
            <a:r>
              <a:rPr lang="en-US" altLang="zh-CN" dirty="0" err="1" smtClean="0"/>
              <a:t>gperftools</a:t>
            </a:r>
            <a:r>
              <a:rPr lang="en-US" altLang="zh-CN" dirty="0" smtClean="0"/>
              <a:t>/bin:${PATH}</a:t>
            </a:r>
          </a:p>
          <a:p>
            <a:pPr lvl="1"/>
            <a:r>
              <a:rPr lang="en-US" altLang="zh-CN" dirty="0" smtClean="0"/>
              <a:t>To use the </a:t>
            </a:r>
            <a:r>
              <a:rPr lang="en-US" altLang="zh-CN" dirty="0" err="1" smtClean="0"/>
              <a:t>gerftools</a:t>
            </a:r>
            <a:r>
              <a:rPr lang="en-US" altLang="zh-CN" dirty="0" smtClean="0"/>
              <a:t>:</a:t>
            </a:r>
          </a:p>
          <a:p>
            <a:pPr lvl="2"/>
            <a:r>
              <a:rPr lang="en-US" altLang="zh-CN" dirty="0" smtClean="0"/>
              <a:t>A. in the c file, include one h file, and use two functions to surround the codes you want to do performance analysis</a:t>
            </a:r>
          </a:p>
          <a:p>
            <a:pPr lvl="3"/>
            <a:r>
              <a:rPr lang="en-US" altLang="zh-CN" dirty="0"/>
              <a:t>i</a:t>
            </a:r>
            <a:r>
              <a:rPr lang="en-US" altLang="zh-CN" dirty="0" smtClean="0"/>
              <a:t>nclude &lt;</a:t>
            </a:r>
            <a:r>
              <a:rPr lang="en-US" altLang="zh-CN" dirty="0" err="1" smtClean="0"/>
              <a:t>gperftools</a:t>
            </a:r>
            <a:r>
              <a:rPr lang="en-US" altLang="zh-CN" dirty="0" smtClean="0"/>
              <a:t>/</a:t>
            </a:r>
            <a:r>
              <a:rPr lang="en-US" altLang="zh-CN" dirty="0" err="1" smtClean="0"/>
              <a:t>profiler.h</a:t>
            </a:r>
            <a:r>
              <a:rPr lang="en-US" altLang="zh-CN" dirty="0" smtClean="0"/>
              <a:t>&gt;</a:t>
            </a:r>
          </a:p>
          <a:p>
            <a:pPr lvl="3"/>
            <a:r>
              <a:rPr lang="en-US" altLang="zh-CN" dirty="0" err="1" smtClean="0"/>
              <a:t>ProfileStart</a:t>
            </a:r>
            <a:r>
              <a:rPr lang="en-US" altLang="zh-CN" dirty="0" smtClean="0"/>
              <a:t>(“</a:t>
            </a:r>
            <a:r>
              <a:rPr lang="en-US" altLang="zh-CN" dirty="0" err="1" smtClean="0"/>
              <a:t>test.prof</a:t>
            </a:r>
            <a:r>
              <a:rPr lang="en-US" altLang="zh-CN" dirty="0" smtClean="0"/>
              <a:t>”);    // </a:t>
            </a:r>
            <a:r>
              <a:rPr lang="en-US" altLang="zh-CN" dirty="0" err="1" smtClean="0"/>
              <a:t>test.prof</a:t>
            </a:r>
            <a:r>
              <a:rPr lang="en-US" altLang="zh-CN" dirty="0" smtClean="0"/>
              <a:t> is the filename</a:t>
            </a:r>
          </a:p>
          <a:p>
            <a:pPr lvl="3"/>
            <a:r>
              <a:rPr lang="en-US" altLang="zh-CN" dirty="0" smtClean="0"/>
              <a:t>XXXXX</a:t>
            </a:r>
          </a:p>
          <a:p>
            <a:pPr lvl="3"/>
            <a:r>
              <a:rPr lang="en-US" altLang="zh-CN" dirty="0" err="1" smtClean="0"/>
              <a:t>ProfileStop</a:t>
            </a:r>
            <a:r>
              <a:rPr lang="en-US" altLang="zh-CN" dirty="0" smtClean="0"/>
              <a:t>();    </a:t>
            </a:r>
          </a:p>
          <a:p>
            <a:pPr lvl="2"/>
            <a:r>
              <a:rPr lang="en-US" altLang="zh-CN" dirty="0" smtClean="0"/>
              <a:t>Compile:</a:t>
            </a:r>
          </a:p>
          <a:p>
            <a:pPr lvl="3"/>
            <a:r>
              <a:rPr lang="en-US" altLang="zh-CN" dirty="0"/>
              <a:t>g++ </a:t>
            </a:r>
            <a:r>
              <a:rPr lang="en-US" altLang="zh-CN" dirty="0" err="1"/>
              <a:t>test.c</a:t>
            </a:r>
            <a:r>
              <a:rPr lang="en-US" altLang="zh-CN" dirty="0"/>
              <a:t> -I /apps/tools/cent7/</a:t>
            </a:r>
            <a:r>
              <a:rPr lang="en-US" altLang="zh-CN" dirty="0" err="1"/>
              <a:t>gperftools</a:t>
            </a:r>
            <a:r>
              <a:rPr lang="en-US" altLang="zh-CN" dirty="0"/>
              <a:t>/include -L /apps/tools/cent7/</a:t>
            </a:r>
            <a:r>
              <a:rPr lang="en-US" altLang="zh-CN" dirty="0" err="1"/>
              <a:t>gperftools</a:t>
            </a:r>
            <a:r>
              <a:rPr lang="en-US" altLang="zh-CN" dirty="0"/>
              <a:t>/lib -o test </a:t>
            </a:r>
            <a:r>
              <a:rPr lang="en-US" altLang="zh-CN" dirty="0" smtClean="0"/>
              <a:t>–</a:t>
            </a:r>
            <a:r>
              <a:rPr lang="en-US" altLang="zh-CN" dirty="0" err="1" smtClean="0"/>
              <a:t>lprofiler</a:t>
            </a:r>
            <a:endParaRPr lang="en-US" altLang="zh-CN" dirty="0" smtClean="0"/>
          </a:p>
          <a:p>
            <a:pPr lvl="2"/>
            <a:r>
              <a:rPr lang="en-US" altLang="zh-CN" dirty="0" smtClean="0"/>
              <a:t>Run the compiled file and will generate a test log “</a:t>
            </a:r>
            <a:r>
              <a:rPr lang="en-US" altLang="zh-CN" dirty="0" err="1" smtClean="0"/>
              <a:t>test.prof</a:t>
            </a:r>
            <a:r>
              <a:rPr lang="en-US" altLang="zh-CN" dirty="0" smtClean="0"/>
              <a:t>”</a:t>
            </a:r>
          </a:p>
          <a:p>
            <a:pPr lvl="3"/>
            <a:r>
              <a:rPr lang="en-US" altLang="zh-CN" dirty="0" smtClean="0"/>
              <a:t>./test</a:t>
            </a:r>
          </a:p>
          <a:p>
            <a:pPr lvl="2"/>
            <a:r>
              <a:rPr lang="en-US" altLang="zh-CN" dirty="0" smtClean="0"/>
              <a:t>Parse and read the generated test log:</a:t>
            </a:r>
          </a:p>
          <a:p>
            <a:pPr lvl="3"/>
            <a:r>
              <a:rPr lang="en-US" altLang="zh-CN" dirty="0"/>
              <a:t>/apps/tools/cent7/</a:t>
            </a:r>
            <a:r>
              <a:rPr lang="en-US" altLang="zh-CN" dirty="0" err="1"/>
              <a:t>gperftools</a:t>
            </a:r>
            <a:r>
              <a:rPr lang="en-US" altLang="zh-CN" dirty="0"/>
              <a:t>/bin/</a:t>
            </a:r>
            <a:r>
              <a:rPr lang="en-US" altLang="zh-CN" dirty="0" err="1"/>
              <a:t>pprof</a:t>
            </a:r>
            <a:r>
              <a:rPr lang="en-US" altLang="zh-CN" dirty="0"/>
              <a:t>  test </a:t>
            </a:r>
            <a:r>
              <a:rPr lang="en-US" altLang="zh-CN" dirty="0" err="1"/>
              <a:t>test.prof</a:t>
            </a:r>
            <a:r>
              <a:rPr lang="en-US" altLang="zh-CN" dirty="0"/>
              <a:t>  --text/</a:t>
            </a:r>
            <a:r>
              <a:rPr lang="en-US" altLang="zh-CN" dirty="0" err="1"/>
              <a:t>pdf</a:t>
            </a:r>
            <a:r>
              <a:rPr lang="en-US" altLang="zh-CN" dirty="0"/>
              <a:t>/web</a:t>
            </a:r>
            <a:endParaRPr lang="en-US" altLang="zh-CN" dirty="0" smtClean="0"/>
          </a:p>
          <a:p>
            <a:pPr lvl="1"/>
            <a:endParaRPr lang="en-US" altLang="zh-CN" dirty="0" smtClean="0"/>
          </a:p>
        </p:txBody>
      </p:sp>
    </p:spTree>
    <p:extLst>
      <p:ext uri="{BB962C8B-B14F-4D97-AF65-F5344CB8AC3E}">
        <p14:creationId xmlns:p14="http://schemas.microsoft.com/office/powerpoint/2010/main" val="29708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4</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gperftools</a:t>
            </a:r>
            <a:r>
              <a:rPr lang="en-US" altLang="zh-CN" dirty="0" smtClean="0"/>
              <a:t>	</a:t>
            </a:r>
            <a:endParaRPr lang="zh-CN" altLang="en-US" dirty="0"/>
          </a:p>
        </p:txBody>
      </p:sp>
      <p:sp>
        <p:nvSpPr>
          <p:cNvPr id="4" name="文本占位符 3"/>
          <p:cNvSpPr>
            <a:spLocks noGrp="1"/>
          </p:cNvSpPr>
          <p:nvPr>
            <p:ph type="body" sz="quarter" idx="13"/>
          </p:nvPr>
        </p:nvSpPr>
        <p:spPr/>
        <p:txBody>
          <a:bodyPr/>
          <a:lstStyle/>
          <a:p>
            <a:r>
              <a:rPr lang="en-US" altLang="zh-CN" dirty="0" smtClean="0"/>
              <a:t>Output type for </a:t>
            </a:r>
            <a:r>
              <a:rPr lang="en-US" altLang="zh-CN" dirty="0" err="1" smtClean="0"/>
              <a:t>pprof</a:t>
            </a:r>
            <a:endParaRPr lang="en-US" altLang="zh-CN" dirty="0" smtClean="0"/>
          </a:p>
          <a:p>
            <a:pPr lvl="1"/>
            <a:r>
              <a:rPr lang="zh-CN" altLang="zh-CN" sz="1400" dirty="0" smtClean="0"/>
              <a:t>--</a:t>
            </a:r>
            <a:r>
              <a:rPr lang="zh-CN" altLang="zh-CN" sz="1400" dirty="0"/>
              <a:t>text              Generate text </a:t>
            </a:r>
            <a:r>
              <a:rPr lang="zh-CN" altLang="zh-CN" sz="1400" dirty="0" smtClean="0"/>
              <a:t>report</a:t>
            </a:r>
            <a:endParaRPr lang="en-US" altLang="zh-CN" sz="1400" dirty="0" smtClean="0"/>
          </a:p>
          <a:p>
            <a:pPr lvl="1"/>
            <a:r>
              <a:rPr lang="zh-CN" altLang="zh-CN" sz="1400" dirty="0" smtClean="0"/>
              <a:t>--</a:t>
            </a:r>
            <a:r>
              <a:rPr lang="zh-CN" altLang="zh-CN" sz="1400" dirty="0"/>
              <a:t>stacks            Generate stack traces similar to the </a:t>
            </a:r>
            <a:r>
              <a:rPr lang="zh-CN" altLang="zh-CN" sz="1400" dirty="0" smtClean="0"/>
              <a:t>heap</a:t>
            </a:r>
            <a:r>
              <a:rPr lang="en-US" altLang="zh-CN" sz="1400" dirty="0" smtClean="0"/>
              <a:t> </a:t>
            </a:r>
            <a:r>
              <a:rPr lang="zh-CN" altLang="zh-CN" sz="1400" dirty="0" smtClean="0"/>
              <a:t>profiler </a:t>
            </a:r>
            <a:r>
              <a:rPr lang="zh-CN" altLang="zh-CN" sz="1400" dirty="0"/>
              <a:t>(requires --text</a:t>
            </a:r>
            <a:r>
              <a:rPr lang="zh-CN" altLang="zh-CN" sz="1400" dirty="0" smtClean="0"/>
              <a:t>)</a:t>
            </a:r>
            <a:endParaRPr lang="en-US" altLang="zh-CN" sz="1400" dirty="0" smtClean="0"/>
          </a:p>
          <a:p>
            <a:pPr lvl="1"/>
            <a:r>
              <a:rPr lang="zh-CN" altLang="zh-CN" sz="1400" dirty="0" smtClean="0"/>
              <a:t>--</a:t>
            </a:r>
            <a:r>
              <a:rPr lang="zh-CN" altLang="zh-CN" sz="1400" dirty="0"/>
              <a:t>callgrind         Generate callgrind format to </a:t>
            </a:r>
            <a:r>
              <a:rPr lang="zh-CN" altLang="zh-CN" sz="1400" dirty="0" smtClean="0"/>
              <a:t>stdout</a:t>
            </a:r>
            <a:endParaRPr lang="en-US" altLang="zh-CN" sz="1400" dirty="0" smtClean="0"/>
          </a:p>
          <a:p>
            <a:pPr lvl="1"/>
            <a:r>
              <a:rPr lang="zh-CN" altLang="zh-CN" sz="1400" dirty="0" smtClean="0"/>
              <a:t>--</a:t>
            </a:r>
            <a:r>
              <a:rPr lang="zh-CN" altLang="zh-CN" sz="1400" dirty="0"/>
              <a:t>gv                Generate Postscript and </a:t>
            </a:r>
            <a:r>
              <a:rPr lang="zh-CN" altLang="zh-CN" sz="1400" dirty="0" smtClean="0"/>
              <a:t>display</a:t>
            </a:r>
            <a:endParaRPr lang="en-US" altLang="zh-CN" sz="1400" dirty="0" smtClean="0"/>
          </a:p>
          <a:p>
            <a:pPr lvl="1"/>
            <a:r>
              <a:rPr lang="zh-CN" altLang="zh-CN" sz="1400" dirty="0" smtClean="0"/>
              <a:t>--</a:t>
            </a:r>
            <a:r>
              <a:rPr lang="zh-CN" altLang="zh-CN" sz="1400" dirty="0"/>
              <a:t>evince            Generate PDF and display</a:t>
            </a:r>
          </a:p>
          <a:p>
            <a:pPr lvl="1"/>
            <a:r>
              <a:rPr lang="zh-CN" altLang="zh-CN" sz="1400" dirty="0" smtClean="0"/>
              <a:t>--</a:t>
            </a:r>
            <a:r>
              <a:rPr lang="zh-CN" altLang="zh-CN" sz="1400" dirty="0"/>
              <a:t>web               Generate SVG and display</a:t>
            </a:r>
          </a:p>
          <a:p>
            <a:pPr lvl="1"/>
            <a:r>
              <a:rPr lang="zh-CN" altLang="zh-CN" sz="1400" dirty="0" smtClean="0"/>
              <a:t>--</a:t>
            </a:r>
            <a:r>
              <a:rPr lang="zh-CN" altLang="zh-CN" sz="1400" dirty="0"/>
              <a:t>list=&lt;regexp&gt;     Generate source listing of matching routines</a:t>
            </a:r>
          </a:p>
          <a:p>
            <a:pPr lvl="1"/>
            <a:r>
              <a:rPr lang="zh-CN" altLang="zh-CN" sz="1400" dirty="0" smtClean="0"/>
              <a:t>--</a:t>
            </a:r>
            <a:r>
              <a:rPr lang="zh-CN" altLang="zh-CN" sz="1400" dirty="0"/>
              <a:t>disasm=&lt;regexp&gt;   Generate disassembly of matching routines</a:t>
            </a:r>
          </a:p>
          <a:p>
            <a:pPr lvl="1"/>
            <a:r>
              <a:rPr lang="zh-CN" altLang="zh-CN" sz="1400" dirty="0" smtClean="0"/>
              <a:t>--</a:t>
            </a:r>
            <a:r>
              <a:rPr lang="zh-CN" altLang="zh-CN" sz="1400" dirty="0"/>
              <a:t>symbols           Print demangled symbol names found at given addresses</a:t>
            </a:r>
          </a:p>
          <a:p>
            <a:pPr lvl="1"/>
            <a:r>
              <a:rPr lang="zh-CN" altLang="zh-CN" sz="1400" dirty="0" smtClean="0"/>
              <a:t>--</a:t>
            </a:r>
            <a:r>
              <a:rPr lang="zh-CN" altLang="zh-CN" sz="1400" dirty="0"/>
              <a:t>dot               Generate DOT file to stdout</a:t>
            </a:r>
          </a:p>
          <a:p>
            <a:pPr lvl="1"/>
            <a:r>
              <a:rPr lang="zh-CN" altLang="zh-CN" sz="1400" dirty="0" smtClean="0"/>
              <a:t>--</a:t>
            </a:r>
            <a:r>
              <a:rPr lang="zh-CN" altLang="zh-CN" sz="1400" dirty="0"/>
              <a:t>ps                Generate Postcript to stdout</a:t>
            </a:r>
          </a:p>
          <a:p>
            <a:pPr lvl="1"/>
            <a:r>
              <a:rPr lang="zh-CN" altLang="zh-CN" sz="1400" dirty="0" smtClean="0"/>
              <a:t>--</a:t>
            </a:r>
            <a:r>
              <a:rPr lang="zh-CN" altLang="zh-CN" sz="1400" dirty="0"/>
              <a:t>pdf               Generate PDF to stdout</a:t>
            </a:r>
          </a:p>
          <a:p>
            <a:pPr lvl="1"/>
            <a:r>
              <a:rPr lang="zh-CN" altLang="zh-CN" sz="1400" dirty="0" smtClean="0"/>
              <a:t>--</a:t>
            </a:r>
            <a:r>
              <a:rPr lang="zh-CN" altLang="zh-CN" sz="1400" dirty="0"/>
              <a:t>svg               Generate SVG to stdout</a:t>
            </a:r>
          </a:p>
          <a:p>
            <a:pPr lvl="1"/>
            <a:r>
              <a:rPr lang="zh-CN" altLang="zh-CN" sz="1400" dirty="0" smtClean="0"/>
              <a:t>--</a:t>
            </a:r>
            <a:r>
              <a:rPr lang="zh-CN" altLang="zh-CN" sz="1400" dirty="0"/>
              <a:t>gif               Generate GIF to stdout</a:t>
            </a:r>
          </a:p>
          <a:p>
            <a:pPr lvl="1"/>
            <a:r>
              <a:rPr lang="zh-CN" altLang="zh-CN" sz="1400" dirty="0" smtClean="0"/>
              <a:t>--</a:t>
            </a:r>
            <a:r>
              <a:rPr lang="zh-CN" altLang="zh-CN" sz="1400" dirty="0"/>
              <a:t>raw               Generate symbolized pprof data (useful with remote fetch)</a:t>
            </a:r>
            <a:endParaRPr lang="zh-CN" altLang="en-US" sz="1400" dirty="0"/>
          </a:p>
        </p:txBody>
      </p:sp>
    </p:spTree>
    <p:extLst>
      <p:ext uri="{BB962C8B-B14F-4D97-AF65-F5344CB8AC3E}">
        <p14:creationId xmlns:p14="http://schemas.microsoft.com/office/powerpoint/2010/main" val="129461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5</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gperftools</a:t>
            </a:r>
            <a:endParaRPr lang="zh-CN" altLang="en-US" dirty="0"/>
          </a:p>
        </p:txBody>
      </p:sp>
      <p:sp>
        <p:nvSpPr>
          <p:cNvPr id="4" name="文本占位符 3"/>
          <p:cNvSpPr>
            <a:spLocks noGrp="1"/>
          </p:cNvSpPr>
          <p:nvPr>
            <p:ph type="body" sz="quarter" idx="13"/>
          </p:nvPr>
        </p:nvSpPr>
        <p:spPr/>
        <p:txBody>
          <a:bodyPr/>
          <a:lstStyle/>
          <a:p>
            <a:r>
              <a:rPr lang="en-US" altLang="zh-CN" sz="2000" dirty="0" smtClean="0"/>
              <a:t>Use sampling method. The default is 100 samples/second. One sample uses 10ms, so the time unit is 10ms.</a:t>
            </a:r>
          </a:p>
          <a:p>
            <a:r>
              <a:rPr lang="en-US" altLang="zh-CN" sz="2000" dirty="0" smtClean="0"/>
              <a:t>Can set “CPUPROFILE_FREQUENCY”  to set sampling frequency.</a:t>
            </a:r>
          </a:p>
          <a:p>
            <a:r>
              <a:rPr lang="en-US" altLang="zh-CN" sz="2000" dirty="0" smtClean="0"/>
              <a:t>For output format of “-text”:</a:t>
            </a:r>
          </a:p>
          <a:p>
            <a:pPr lvl="1"/>
            <a:r>
              <a:rPr lang="zh-CN" altLang="zh-CN" sz="1400" dirty="0"/>
              <a:t>每行包含6列数据，依次为</a:t>
            </a:r>
            <a:r>
              <a:rPr lang="zh-CN" altLang="zh-CN" sz="1400" dirty="0" smtClean="0"/>
              <a:t>:</a:t>
            </a:r>
            <a:endParaRPr lang="en-US" altLang="zh-CN" sz="1400" dirty="0" smtClean="0"/>
          </a:p>
          <a:p>
            <a:pPr lvl="2"/>
            <a:r>
              <a:rPr lang="zh-CN" altLang="zh-CN" sz="1000" dirty="0" smtClean="0"/>
              <a:t>分析</a:t>
            </a:r>
            <a:r>
              <a:rPr lang="zh-CN" altLang="zh-CN" sz="1000" dirty="0"/>
              <a:t>样本数量（不包含其他函数调用）</a:t>
            </a:r>
          </a:p>
          <a:p>
            <a:pPr lvl="2" fontAlgn="ctr"/>
            <a:r>
              <a:rPr lang="zh-CN" altLang="zh-CN" sz="1200" dirty="0"/>
              <a:t>分析样本百分比（不包含其他函数调用）</a:t>
            </a:r>
          </a:p>
          <a:p>
            <a:pPr lvl="2" fontAlgn="ctr"/>
            <a:r>
              <a:rPr lang="zh-CN" altLang="zh-CN" sz="1200" dirty="0"/>
              <a:t>目前为止的分析样本百分比（不包含其他函数调用）</a:t>
            </a:r>
          </a:p>
          <a:p>
            <a:pPr lvl="2" fontAlgn="ctr"/>
            <a:r>
              <a:rPr lang="zh-CN" altLang="zh-CN" sz="1200" dirty="0"/>
              <a:t>分析样本数量（包含其他函数调用）</a:t>
            </a:r>
          </a:p>
          <a:p>
            <a:pPr lvl="2" fontAlgn="ctr"/>
            <a:r>
              <a:rPr lang="zh-CN" altLang="zh-CN" sz="1200" dirty="0"/>
              <a:t>分析样本百分比（包含其他函数调用）</a:t>
            </a:r>
          </a:p>
          <a:p>
            <a:pPr lvl="2" fontAlgn="ctr"/>
            <a:r>
              <a:rPr lang="zh-CN" altLang="zh-CN" sz="1200" dirty="0"/>
              <a:t>函数名·</a:t>
            </a:r>
          </a:p>
          <a:p>
            <a:pPr lvl="1"/>
            <a:r>
              <a:rPr lang="zh-CN" altLang="zh-CN" sz="1400" dirty="0"/>
              <a:t>样本数量相当于消耗的CPU时间</a:t>
            </a:r>
          </a:p>
          <a:p>
            <a:pPr lvl="1"/>
            <a:r>
              <a:rPr lang="zh-CN" altLang="zh-CN" sz="1400" dirty="0"/>
              <a:t>整个函数消耗的CPU时间相当于包括函数内部其他函数调用所消耗的CPU时间</a:t>
            </a:r>
          </a:p>
          <a:p>
            <a:endParaRPr lang="zh-CN" altLang="en-US" sz="2000" dirty="0"/>
          </a:p>
        </p:txBody>
      </p:sp>
    </p:spTree>
    <p:extLst>
      <p:ext uri="{BB962C8B-B14F-4D97-AF65-F5344CB8AC3E}">
        <p14:creationId xmlns:p14="http://schemas.microsoft.com/office/powerpoint/2010/main" val="179552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6</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err="1" smtClean="0"/>
              <a:t>gperftools</a:t>
            </a:r>
            <a:r>
              <a:rPr lang="en-US" altLang="zh-CN" dirty="0" smtClean="0"/>
              <a:t>	</a:t>
            </a:r>
            <a:endParaRPr lang="zh-CN" altLang="en-US" dirty="0"/>
          </a:p>
        </p:txBody>
      </p:sp>
      <p:sp>
        <p:nvSpPr>
          <p:cNvPr id="4" name="文本占位符 3"/>
          <p:cNvSpPr>
            <a:spLocks noGrp="1"/>
          </p:cNvSpPr>
          <p:nvPr>
            <p:ph type="body" sz="quarter" idx="13"/>
          </p:nvPr>
        </p:nvSpPr>
        <p:spPr/>
        <p:txBody>
          <a:bodyPr/>
          <a:lstStyle/>
          <a:p>
            <a:r>
              <a:rPr lang="en-US" altLang="zh-CN" dirty="0" smtClean="0"/>
              <a:t>For graphic output like “-</a:t>
            </a:r>
            <a:r>
              <a:rPr lang="en-US" altLang="zh-CN" dirty="0" err="1" smtClean="0"/>
              <a:t>pdf”and</a:t>
            </a:r>
            <a:r>
              <a:rPr lang="en-US" altLang="zh-CN" dirty="0" smtClean="0"/>
              <a:t> “-web”:</a:t>
            </a:r>
          </a:p>
          <a:p>
            <a:endParaRPr lang="zh-CN" altLang="en-US" dirty="0"/>
          </a:p>
        </p:txBody>
      </p:sp>
      <p:sp>
        <p:nvSpPr>
          <p:cNvPr id="5" name="AutoShape 2" descr="C} pprof4345.O.svg &#10;x pprof4536.o.svg &#10;C} pprof4672.O.svg &#10;x &#10;C} pprof4824.O.svg &#10;C O File file:///tmp/pprof4536.O.svg &#10;./test_capture &#10;Total samples: 22 &#10;Focusing on: 22 &#10;Dropped nodes with &lt;= 0 abs(samples) &#10;Dropped edges with &lt;= 0 samples &#10;of 22 (100.0%) &#10;2 &#10;min &#10;of 22 (100.0%) &#10;2 &#10;of 22 (100.0%) &#10;2 &#10;g dfu-e &#10;ag e@52M93 &#10;0100%) &#10;of 12 (543%) &#10;./test_capture; 22 samples &#10;10 &#10;of 10 (45.5%) "/>
          <p:cNvSpPr>
            <a:spLocks noChangeAspect="1" noChangeArrowheads="1"/>
          </p:cNvSpPr>
          <p:nvPr/>
        </p:nvSpPr>
        <p:spPr bwMode="auto">
          <a:xfrm>
            <a:off x="123825" y="-2971800"/>
            <a:ext cx="8601075" cy="620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4" descr="C} pprof4345.O.svg &#10;x pprof4536.o.svg &#10;C} pprof4672.O.svg &#10;x &#10;C} pprof4824.O.svg &#10;C O File file:///tmp/pprof4536.O.svg &#10;./test_capture &#10;Total samples: 22 &#10;Focusing on: 22 &#10;Dropped nodes with &lt;= 0 abs(samples) &#10;Dropped edges with &lt;= 0 samples &#10;of 22 (100.0%) &#10;2 &#10;min &#10;of 22 (100.0%) &#10;2 &#10;of 22 (100.0%) &#10;2 &#10;g dfu-e &#10;ag e@52M93 &#10;0100%) &#10;of 12 (543%) &#10;./test_capture; 22 samples &#10;10 &#10;of 10 (45.5%) "/>
          <p:cNvSpPr>
            <a:spLocks noChangeAspect="1" noChangeArrowheads="1"/>
          </p:cNvSpPr>
          <p:nvPr/>
        </p:nvSpPr>
        <p:spPr bwMode="auto">
          <a:xfrm>
            <a:off x="276225" y="-2819400"/>
            <a:ext cx="8601075" cy="620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6" descr="C} pprof4345.O.svg &#10;x pprof4536.o.svg &#10;C} pprof4672.O.svg &#10;x &#10;C} pprof4824.O.svg &#10;C O File file:///tmp/pprof4536.O.svg &#10;./test_capture &#10;Total samples: 22 &#10;Focusing on: 22 &#10;Dropped nodes with &lt;= 0 abs(samples) &#10;Dropped edges with &lt;= 0 samples &#10;of 22 (100.0%) &#10;2 &#10;min &#10;of 22 (100.0%) &#10;2 &#10;of 22 (100.0%) &#10;2 &#10;g dfu-e &#10;ag e@52M93 &#10;0100%) &#10;of 12 (543%) &#10;./test_capture; 22 samples &#10;10 &#10;of 10 (45.5%) "/>
          <p:cNvSpPr>
            <a:spLocks noChangeAspect="1" noChangeArrowheads="1"/>
          </p:cNvSpPr>
          <p:nvPr/>
        </p:nvSpPr>
        <p:spPr bwMode="auto">
          <a:xfrm>
            <a:off x="428625" y="-2667000"/>
            <a:ext cx="8601075" cy="620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21" y="1484783"/>
            <a:ext cx="3689969" cy="266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9" descr="C &#10;G) File file:///tmp/pprof4536.O.svg &#10;nss_passwd_lookup &#10;2 (9.1%) &#10;0100%) &#10;(2279'.) &#10;CanFaceCcd &#10;3 (13.6%) &#10;BWLabe1 &#10;1 (4.5%) &#10;RunCascade &#10;6 (27.3%) "/>
          <p:cNvSpPr>
            <a:spLocks noChangeAspect="1" noChangeArrowheads="1"/>
          </p:cNvSpPr>
          <p:nvPr/>
        </p:nvSpPr>
        <p:spPr bwMode="auto">
          <a:xfrm>
            <a:off x="123825" y="-2041525"/>
            <a:ext cx="8153400" cy="4257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938" y="1700808"/>
            <a:ext cx="4540362" cy="275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格 8"/>
          <p:cNvGraphicFramePr>
            <a:graphicFrameLocks noGrp="1"/>
          </p:cNvGraphicFramePr>
          <p:nvPr>
            <p:extLst>
              <p:ext uri="{D42A27DB-BD31-4B8C-83A1-F6EECF244321}">
                <p14:modId xmlns:p14="http://schemas.microsoft.com/office/powerpoint/2010/main" val="3410644537"/>
              </p:ext>
            </p:extLst>
          </p:nvPr>
        </p:nvGraphicFramePr>
        <p:xfrm>
          <a:off x="585788" y="4725144"/>
          <a:ext cx="7973568" cy="1513840"/>
        </p:xfrm>
        <a:graphic>
          <a:graphicData uri="http://schemas.openxmlformats.org/drawingml/2006/table">
            <a:tbl>
              <a:tblPr/>
              <a:tblGrid>
                <a:gridCol w="2141525"/>
                <a:gridCol w="5832043"/>
              </a:tblGrid>
              <a:tr h="0">
                <a:tc>
                  <a:txBody>
                    <a:bodyPr/>
                    <a:lstStyle/>
                    <a:p>
                      <a:pPr marL="0" marR="0" fontAlgn="t">
                        <a:spcBef>
                          <a:spcPts val="0"/>
                        </a:spcBef>
                        <a:spcAft>
                          <a:spcPts val="0"/>
                        </a:spcAft>
                      </a:pPr>
                      <a:r>
                        <a:rPr lang="zh-CN" sz="1100">
                          <a:effectLst/>
                          <a:ea typeface="Microsoft YaHei"/>
                        </a:rPr>
                        <a:t>字段名</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1100">
                          <a:effectLst/>
                          <a:ea typeface="Microsoft YaHei"/>
                        </a:rPr>
                        <a:t>描述</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zh-CN" sz="1100">
                          <a:effectLst/>
                          <a:ea typeface="Calibri"/>
                        </a:rPr>
                        <a:t>Class</a:t>
                      </a:r>
                      <a:r>
                        <a:rPr lang="en-US" sz="1100">
                          <a:effectLst/>
                          <a:ea typeface="Calibri"/>
                        </a:rPr>
                        <a:t> Name</a:t>
                      </a:r>
                      <a:endParaRPr lang="zh-CN" sz="1100">
                        <a:effectLst/>
                        <a:ea typeface="Calibri"/>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1100">
                          <a:effectLst/>
                          <a:ea typeface="Microsoft YaHei"/>
                        </a:rPr>
                        <a:t>类名，非类成员函数此项为空</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zh-CN" sz="1100" dirty="0">
                          <a:effectLst/>
                          <a:ea typeface="Calibri"/>
                        </a:rPr>
                        <a:t>Method</a:t>
                      </a:r>
                      <a:r>
                        <a:rPr lang="en-US" sz="1100" dirty="0">
                          <a:effectLst/>
                          <a:ea typeface="Calibri"/>
                        </a:rPr>
                        <a:t> Name</a:t>
                      </a:r>
                      <a:endParaRPr lang="zh-CN" sz="1100" dirty="0">
                        <a:effectLst/>
                        <a:ea typeface="Calibri"/>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1100">
                          <a:effectLst/>
                          <a:ea typeface="Microsoft YaHei"/>
                        </a:rPr>
                        <a:t>函数名</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zh-CN" sz="1100" dirty="0">
                          <a:effectLst/>
                          <a:ea typeface="Calibri"/>
                        </a:rPr>
                        <a:t>Local</a:t>
                      </a:r>
                      <a:r>
                        <a:rPr lang="en-US" sz="1100" dirty="0">
                          <a:effectLst/>
                          <a:ea typeface="Calibri"/>
                        </a:rPr>
                        <a:t>(percentage)</a:t>
                      </a:r>
                      <a:endParaRPr lang="zh-CN" sz="1100" dirty="0">
                        <a:effectLst/>
                        <a:ea typeface="Calibri"/>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1100">
                          <a:effectLst/>
                          <a:ea typeface="Microsoft YaHei"/>
                        </a:rPr>
                        <a:t>当前函数直接执行的指令所消耗的</a:t>
                      </a:r>
                      <a:r>
                        <a:rPr lang="en-US" sz="1100">
                          <a:effectLst/>
                          <a:ea typeface="Calibri"/>
                        </a:rPr>
                        <a:t>CPU</a:t>
                      </a:r>
                      <a:r>
                        <a:rPr lang="zh-CN" sz="1100">
                          <a:effectLst/>
                          <a:ea typeface="Microsoft YaHei"/>
                        </a:rPr>
                        <a:t>时间（包括内联函数）（百分比）</a:t>
                      </a:r>
                      <a:endParaRPr lang="zh-CN" sz="1100">
                        <a:effectLst/>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zh-CN" sz="1100" dirty="0">
                          <a:effectLst/>
                          <a:ea typeface="Calibri"/>
                        </a:rPr>
                        <a:t>Of cumulative (percentage)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zh-CN" sz="1100" dirty="0">
                          <a:effectLst/>
                          <a:ea typeface="Microsoft YaHei"/>
                        </a:rPr>
                        <a:t>当前函数的</a:t>
                      </a:r>
                      <a:r>
                        <a:rPr lang="en-US" sz="1100" dirty="0">
                          <a:effectLst/>
                          <a:ea typeface="Calibri"/>
                        </a:rPr>
                        <a:t>local</a:t>
                      </a:r>
                      <a:r>
                        <a:rPr lang="zh-CN" sz="1100" dirty="0">
                          <a:effectLst/>
                          <a:ea typeface="Microsoft YaHei"/>
                        </a:rPr>
                        <a:t>时间及其调用的函数的</a:t>
                      </a:r>
                      <a:r>
                        <a:rPr lang="en-US" sz="1100" dirty="0">
                          <a:effectLst/>
                          <a:ea typeface="Calibri"/>
                        </a:rPr>
                        <a:t>local</a:t>
                      </a:r>
                      <a:r>
                        <a:rPr lang="zh-CN" sz="1100" dirty="0">
                          <a:effectLst/>
                          <a:ea typeface="Microsoft YaHei"/>
                        </a:rPr>
                        <a:t>时间总和（百分比），如果与</a:t>
                      </a:r>
                      <a:r>
                        <a:rPr lang="en-US" sz="1100" dirty="0">
                          <a:effectLst/>
                          <a:ea typeface="Calibri"/>
                        </a:rPr>
                        <a:t>local</a:t>
                      </a:r>
                      <a:r>
                        <a:rPr lang="zh-CN" sz="1100" dirty="0">
                          <a:effectLst/>
                          <a:ea typeface="Microsoft YaHei"/>
                        </a:rPr>
                        <a:t>相同，则不显示</a:t>
                      </a:r>
                      <a:endParaRPr lang="zh-CN" sz="1100" dirty="0">
                        <a:effectLst/>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11" name="矩形 10"/>
          <p:cNvSpPr/>
          <p:nvPr/>
        </p:nvSpPr>
        <p:spPr>
          <a:xfrm>
            <a:off x="292209" y="4333746"/>
            <a:ext cx="9937104" cy="369332"/>
          </a:xfrm>
          <a:prstGeom prst="rect">
            <a:avLst/>
          </a:prstGeom>
        </p:spPr>
        <p:txBody>
          <a:bodyPr wrap="square">
            <a:spAutoFit/>
          </a:bodyPr>
          <a:lstStyle/>
          <a:p>
            <a:pPr marL="285750" lvl="0" indent="-285750" fontAlgn="base">
              <a:spcBef>
                <a:spcPct val="0"/>
              </a:spcBef>
              <a:spcAft>
                <a:spcPct val="0"/>
              </a:spcAft>
              <a:buClr>
                <a:srgbClr val="0070C0"/>
              </a:buClr>
              <a:buFont typeface="Wingdings" pitchFamily="2" charset="2"/>
              <a:buChar char="p"/>
            </a:pPr>
            <a:r>
              <a:rPr lang="zh-CN" altLang="zh-CN" dirty="0">
                <a:latin typeface="Calibri" pitchFamily="34" charset="0"/>
                <a:ea typeface="-apple-system"/>
                <a:cs typeface="Calibri" pitchFamily="34" charset="0"/>
              </a:rPr>
              <a:t>图形风格的性能报告由节点和有向边组成， 每个节点代表一个函数，节点数据格式：</a:t>
            </a:r>
            <a:endParaRPr lang="zh-CN" altLang="zh-CN" sz="1600" dirty="0">
              <a:latin typeface="Calibri" pitchFamily="34" charset="0"/>
              <a:ea typeface="宋体" pitchFamily="2" charset="-122"/>
              <a:cs typeface="Calibri" pitchFamily="34" charset="0"/>
            </a:endParaRPr>
          </a:p>
        </p:txBody>
      </p:sp>
    </p:spTree>
    <p:extLst>
      <p:ext uri="{BB962C8B-B14F-4D97-AF65-F5344CB8AC3E}">
        <p14:creationId xmlns:p14="http://schemas.microsoft.com/office/powerpoint/2010/main" val="192783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7</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smtClean="0"/>
              <a:t>Oracle performance analyzer</a:t>
            </a:r>
            <a:endParaRPr lang="zh-CN" altLang="en-US" dirty="0"/>
          </a:p>
        </p:txBody>
      </p:sp>
      <p:sp>
        <p:nvSpPr>
          <p:cNvPr id="4" name="文本占位符 3"/>
          <p:cNvSpPr>
            <a:spLocks noGrp="1"/>
          </p:cNvSpPr>
          <p:nvPr>
            <p:ph type="body" sz="quarter" idx="13"/>
          </p:nvPr>
        </p:nvSpPr>
        <p:spPr/>
        <p:txBody>
          <a:bodyPr/>
          <a:lstStyle/>
          <a:p>
            <a:r>
              <a:rPr lang="en-US" altLang="zh-CN" dirty="0" smtClean="0"/>
              <a:t>Usage:</a:t>
            </a:r>
          </a:p>
          <a:p>
            <a:pPr lvl="1"/>
            <a:r>
              <a:rPr lang="en-US" altLang="zh-CN" dirty="0"/>
              <a:t>c</a:t>
            </a:r>
            <a:r>
              <a:rPr lang="en-US" altLang="zh-CN" dirty="0" smtClean="0"/>
              <a:t>ollect AG </a:t>
            </a:r>
            <a:r>
              <a:rPr lang="en-US" altLang="zh-CN" dirty="0" err="1" smtClean="0"/>
              <a:t>run.tcl</a:t>
            </a:r>
            <a:endParaRPr lang="en-US" altLang="zh-CN" dirty="0" smtClean="0"/>
          </a:p>
          <a:p>
            <a:pPr lvl="2"/>
            <a:r>
              <a:rPr lang="en-US" altLang="zh-CN" dirty="0" smtClean="0"/>
              <a:t>Then will generate a “</a:t>
            </a:r>
            <a:r>
              <a:rPr lang="en-US" altLang="zh-CN" dirty="0" err="1" smtClean="0"/>
              <a:t>test.X.er”directory</a:t>
            </a:r>
            <a:endParaRPr lang="en-US" altLang="zh-CN" dirty="0" smtClean="0"/>
          </a:p>
          <a:p>
            <a:pPr lvl="1"/>
            <a:r>
              <a:rPr lang="en-US" altLang="zh-CN" dirty="0" smtClean="0"/>
              <a:t>analyzer test.X.er</a:t>
            </a:r>
          </a:p>
          <a:p>
            <a:r>
              <a:rPr lang="en-US" altLang="zh-CN" dirty="0" smtClean="0"/>
              <a:t>Advantage:</a:t>
            </a:r>
          </a:p>
          <a:p>
            <a:pPr lvl="1"/>
            <a:r>
              <a:rPr lang="en-US" altLang="zh-CN" dirty="0" smtClean="0"/>
              <a:t>No need to compile the code</a:t>
            </a:r>
          </a:p>
          <a:p>
            <a:pPr lvl="1"/>
            <a:r>
              <a:rPr lang="en-US" altLang="zh-CN" dirty="0" smtClean="0"/>
              <a:t> </a:t>
            </a:r>
            <a:endParaRPr lang="zh-CN" altLang="en-US" dirty="0"/>
          </a:p>
        </p:txBody>
      </p:sp>
    </p:spTree>
    <p:extLst>
      <p:ext uri="{BB962C8B-B14F-4D97-AF65-F5344CB8AC3E}">
        <p14:creationId xmlns:p14="http://schemas.microsoft.com/office/powerpoint/2010/main" val="2211316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8</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a:t>Oracle performance analyzer</a:t>
            </a:r>
            <a:endParaRPr lang="zh-CN" altLang="en-US" dirty="0"/>
          </a:p>
        </p:txBody>
      </p:sp>
      <p:sp>
        <p:nvSpPr>
          <p:cNvPr id="4" name="文本占位符 3"/>
          <p:cNvSpPr>
            <a:spLocks noGrp="1"/>
          </p:cNvSpPr>
          <p:nvPr>
            <p:ph type="body" sz="quarter" idx="13"/>
          </p:nvPr>
        </p:nvSpPr>
        <p:spPr/>
        <p:txBody>
          <a:bodyPr/>
          <a:lstStyle/>
          <a:p>
            <a:r>
              <a:rPr lang="en-US" altLang="zh-CN" dirty="0" smtClean="0"/>
              <a:t>PA(performance analyzer) interface intro</a:t>
            </a:r>
          </a:p>
          <a:p>
            <a:pPr lvl="1"/>
            <a:r>
              <a:rPr lang="zh-CN" altLang="zh-CN" dirty="0"/>
              <a:t>启动后，通过“</a:t>
            </a:r>
            <a:r>
              <a:rPr lang="en-US" altLang="zh-CN" dirty="0"/>
              <a:t>Welcome</a:t>
            </a:r>
            <a:r>
              <a:rPr lang="zh-CN" altLang="zh-CN" dirty="0"/>
              <a:t>”页开始应用程序的分析，支持多种不同方式，查看最近的实验，比较实验以及定位到文档</a:t>
            </a:r>
          </a:p>
          <a:p>
            <a:pPr lvl="1"/>
            <a:r>
              <a:rPr lang="zh-CN" altLang="zh-CN" dirty="0"/>
              <a:t>打开一个实验后，“</a:t>
            </a:r>
            <a:r>
              <a:rPr lang="en-US" altLang="zh-CN" dirty="0"/>
              <a:t>Overview</a:t>
            </a:r>
            <a:r>
              <a:rPr lang="zh-CN" altLang="zh-CN" dirty="0"/>
              <a:t>”视图显示所记录数据的要点和可用的度量集，可以选择要检查哪些度量</a:t>
            </a:r>
          </a:p>
          <a:p>
            <a:pPr lvl="1"/>
            <a:r>
              <a:rPr lang="zh-CN" altLang="zh-CN" dirty="0"/>
              <a:t>左侧导航栏中的每个视图都针对分析的应用程序从不同的角度显示性能数据。数据视图相互连通，在一个视图中选择了某个函数，其他数据视图也会更新以重点显示所选函数的信息</a:t>
            </a:r>
          </a:p>
          <a:p>
            <a:pPr lvl="1"/>
            <a:r>
              <a:rPr lang="zh-CN" altLang="zh-CN" dirty="0" smtClean="0"/>
              <a:t>“</a:t>
            </a:r>
            <a:r>
              <a:rPr lang="en-US" altLang="zh-CN" dirty="0" smtClean="0"/>
              <a:t>Overview</a:t>
            </a:r>
            <a:r>
              <a:rPr lang="zh-CN" altLang="zh-CN" dirty="0"/>
              <a:t>”</a:t>
            </a:r>
            <a:r>
              <a:rPr lang="en-US" altLang="zh-CN" dirty="0"/>
              <a:t> </a:t>
            </a:r>
            <a:r>
              <a:rPr lang="zh-CN" altLang="zh-CN" dirty="0"/>
              <a:t>概述：</a:t>
            </a:r>
          </a:p>
          <a:p>
            <a:pPr lvl="2"/>
            <a:r>
              <a:rPr lang="zh-CN" altLang="zh-CN" dirty="0"/>
              <a:t>可以按</a:t>
            </a:r>
            <a:r>
              <a:rPr lang="en-US" altLang="zh-CN" dirty="0"/>
              <a:t>F1</a:t>
            </a:r>
            <a:r>
              <a:rPr lang="zh-CN" altLang="zh-CN" dirty="0"/>
              <a:t>来显示有关</a:t>
            </a:r>
            <a:r>
              <a:rPr lang="en-US" altLang="zh-CN" dirty="0"/>
              <a:t>overview</a:t>
            </a:r>
            <a:r>
              <a:rPr lang="zh-CN" altLang="zh-CN" dirty="0"/>
              <a:t>的详细信息。</a:t>
            </a:r>
            <a:r>
              <a:rPr lang="en-US" altLang="zh-CN" dirty="0"/>
              <a:t> </a:t>
            </a:r>
            <a:r>
              <a:rPr lang="zh-CN" altLang="zh-CN" dirty="0"/>
              <a:t>红色的点“</a:t>
            </a:r>
            <a:r>
              <a:rPr lang="en-US" altLang="zh-CN" dirty="0"/>
              <a:t>Hot</a:t>
            </a:r>
            <a:r>
              <a:rPr lang="zh-CN" altLang="zh-CN" dirty="0"/>
              <a:t>”会显示占用</a:t>
            </a:r>
            <a:r>
              <a:rPr lang="en-US" altLang="zh-CN" dirty="0"/>
              <a:t>CPU</a:t>
            </a:r>
            <a:r>
              <a:rPr lang="zh-CN" altLang="zh-CN" dirty="0"/>
              <a:t>时间较大的活动，这个可以用来帮助定位</a:t>
            </a:r>
            <a:r>
              <a:rPr lang="en-US" altLang="zh-CN" dirty="0"/>
              <a:t>performance</a:t>
            </a:r>
            <a:r>
              <a:rPr lang="zh-CN" altLang="zh-CN" dirty="0"/>
              <a:t>的问题所在</a:t>
            </a:r>
          </a:p>
          <a:p>
            <a:pPr lvl="2"/>
            <a:r>
              <a:rPr lang="zh-CN" altLang="zh-CN" dirty="0"/>
              <a:t>下方的“</a:t>
            </a:r>
            <a:r>
              <a:rPr lang="en-US" altLang="zh-CN" dirty="0"/>
              <a:t>Metrics Preview</a:t>
            </a:r>
            <a:r>
              <a:rPr lang="zh-CN" altLang="zh-CN" dirty="0"/>
              <a:t>”（度量预览）面板会显示度量在数据视图中的形态，可以通过两种方法指定要在数据视图中查看的度量，一个是使用选择按钮，另一个是专门选择感兴趣的度量。</a:t>
            </a:r>
          </a:p>
          <a:p>
            <a:pPr lvl="1"/>
            <a:endParaRPr lang="zh-CN" altLang="en-US" dirty="0"/>
          </a:p>
        </p:txBody>
      </p:sp>
    </p:spTree>
    <p:extLst>
      <p:ext uri="{BB962C8B-B14F-4D97-AF65-F5344CB8AC3E}">
        <p14:creationId xmlns:p14="http://schemas.microsoft.com/office/powerpoint/2010/main" val="162480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04E07E6-08AF-4E80-8741-EB8A72917F67}" type="slidenum">
              <a:rPr lang="zh-CN" altLang="en-US" smtClean="0">
                <a:solidFill>
                  <a:prstClr val="black">
                    <a:tint val="75000"/>
                  </a:prstClr>
                </a:solidFill>
              </a:rPr>
              <a:pPr/>
              <a:t>9</a:t>
            </a:fld>
            <a:endParaRPr lang="zh-CN" altLang="en-US" dirty="0">
              <a:solidFill>
                <a:prstClr val="black">
                  <a:tint val="75000"/>
                </a:prstClr>
              </a:solidFill>
            </a:endParaRPr>
          </a:p>
        </p:txBody>
      </p:sp>
      <p:sp>
        <p:nvSpPr>
          <p:cNvPr id="3" name="标题 2"/>
          <p:cNvSpPr>
            <a:spLocks noGrp="1"/>
          </p:cNvSpPr>
          <p:nvPr>
            <p:ph type="title"/>
          </p:nvPr>
        </p:nvSpPr>
        <p:spPr/>
        <p:txBody>
          <a:bodyPr/>
          <a:lstStyle/>
          <a:p>
            <a:r>
              <a:rPr lang="en-US" altLang="zh-CN" dirty="0"/>
              <a:t>Oracle performance analyzer</a:t>
            </a:r>
            <a:endParaRPr lang="zh-CN" altLang="en-US" dirty="0"/>
          </a:p>
        </p:txBody>
      </p:sp>
      <p:sp>
        <p:nvSpPr>
          <p:cNvPr id="4" name="文本占位符 3"/>
          <p:cNvSpPr>
            <a:spLocks noGrp="1"/>
          </p:cNvSpPr>
          <p:nvPr>
            <p:ph type="body" sz="quarter" idx="13"/>
          </p:nvPr>
        </p:nvSpPr>
        <p:spPr/>
        <p:txBody>
          <a:bodyPr/>
          <a:lstStyle/>
          <a:p>
            <a:r>
              <a:rPr lang="en-US" altLang="zh-CN" dirty="0" smtClean="0"/>
              <a:t>PA(performance analyzer) interface intro</a:t>
            </a:r>
          </a:p>
          <a:p>
            <a:pPr lvl="1"/>
            <a:r>
              <a:rPr lang="zh-CN" altLang="zh-CN" dirty="0" smtClean="0"/>
              <a:t>“</a:t>
            </a:r>
            <a:r>
              <a:rPr lang="en-US" altLang="zh-CN" dirty="0" smtClean="0"/>
              <a:t>Function</a:t>
            </a:r>
            <a:r>
              <a:rPr lang="zh-CN" altLang="zh-CN" dirty="0"/>
              <a:t>”函数：</a:t>
            </a:r>
          </a:p>
          <a:p>
            <a:pPr lvl="2"/>
            <a:r>
              <a:rPr lang="zh-CN" altLang="zh-CN" dirty="0"/>
              <a:t>显示目标程序的函数及其度量的列表。要么是独占度量，要么是非独占度量。</a:t>
            </a:r>
          </a:p>
          <a:p>
            <a:pPr lvl="3"/>
            <a:r>
              <a:rPr lang="zh-CN" altLang="zh-CN" dirty="0"/>
              <a:t>独占度量表示仅由函数本身使用。</a:t>
            </a:r>
          </a:p>
          <a:p>
            <a:pPr lvl="3"/>
            <a:r>
              <a:rPr lang="zh-CN" altLang="zh-CN" dirty="0"/>
              <a:t>非独占度量指可由函数及其所调用的所有函数使用</a:t>
            </a:r>
          </a:p>
          <a:p>
            <a:pPr lvl="2"/>
            <a:r>
              <a:rPr lang="zh-CN" altLang="zh-CN" dirty="0"/>
              <a:t>时间度量的单位是秒，精度达到毫秒，百分比精度</a:t>
            </a:r>
            <a:r>
              <a:rPr lang="en-US" altLang="zh-CN" dirty="0"/>
              <a:t>0.01%</a:t>
            </a:r>
            <a:r>
              <a:rPr lang="zh-CN" altLang="zh-CN" dirty="0"/>
              <a:t>，</a:t>
            </a:r>
            <a:r>
              <a:rPr lang="en-US" altLang="zh-CN" dirty="0"/>
              <a:t>0</a:t>
            </a:r>
            <a:r>
              <a:rPr lang="zh-CN" altLang="zh-CN" dirty="0"/>
              <a:t>代表的确是</a:t>
            </a:r>
            <a:r>
              <a:rPr lang="en-US" altLang="zh-CN" dirty="0"/>
              <a:t>0</a:t>
            </a:r>
            <a:r>
              <a:rPr lang="zh-CN" altLang="zh-CN" dirty="0"/>
              <a:t>，</a:t>
            </a:r>
            <a:r>
              <a:rPr lang="en-US" altLang="zh-CN" dirty="0"/>
              <a:t>0.000</a:t>
            </a:r>
            <a:r>
              <a:rPr lang="zh-CN" altLang="zh-CN" dirty="0"/>
              <a:t>代表小于精度后四舍五入了</a:t>
            </a:r>
          </a:p>
          <a:p>
            <a:pPr lvl="2"/>
            <a:r>
              <a:rPr lang="zh-CN" altLang="zh-CN" dirty="0"/>
              <a:t>可以用查找工具来查找函数；</a:t>
            </a:r>
          </a:p>
          <a:p>
            <a:pPr lvl="2"/>
            <a:r>
              <a:rPr lang="zh-CN" altLang="zh-CN" dirty="0"/>
              <a:t>查看函数源码，可以双击函数来打开“</a:t>
            </a:r>
            <a:r>
              <a:rPr lang="en-US" altLang="zh-CN" dirty="0"/>
              <a:t>Source</a:t>
            </a:r>
            <a:r>
              <a:rPr lang="zh-CN" altLang="zh-CN" dirty="0"/>
              <a:t>”视图。会显示源码中代表该函数的行</a:t>
            </a:r>
          </a:p>
          <a:p>
            <a:pPr lvl="2"/>
            <a:r>
              <a:rPr lang="zh-CN" altLang="zh-CN" dirty="0"/>
              <a:t>查看单个函数，可以单击函数，右侧的“</a:t>
            </a:r>
            <a:r>
              <a:rPr lang="en-US" altLang="zh-CN" dirty="0"/>
              <a:t>Selection Details</a:t>
            </a:r>
            <a:r>
              <a:rPr lang="zh-CN" altLang="zh-CN" dirty="0"/>
              <a:t>”窗口中有该函数的更多信息</a:t>
            </a:r>
          </a:p>
          <a:p>
            <a:pPr lvl="2"/>
            <a:r>
              <a:rPr lang="zh-CN" altLang="zh-CN" dirty="0"/>
              <a:t>要选择连续多个函数，按住</a:t>
            </a:r>
            <a:r>
              <a:rPr lang="en-US" altLang="zh-CN" dirty="0"/>
              <a:t>SHIFT</a:t>
            </a:r>
            <a:r>
              <a:rPr lang="zh-CN" altLang="zh-CN" dirty="0"/>
              <a:t>，单机函数</a:t>
            </a:r>
          </a:p>
          <a:p>
            <a:pPr lvl="2"/>
            <a:r>
              <a:rPr lang="zh-CN" altLang="zh-CN" dirty="0"/>
              <a:t>要选择不连续的函数，按住</a:t>
            </a:r>
            <a:r>
              <a:rPr lang="en-US" altLang="zh-CN" dirty="0"/>
              <a:t>CTRL</a:t>
            </a:r>
            <a:r>
              <a:rPr lang="zh-CN" altLang="zh-CN" dirty="0"/>
              <a:t>，单机函数</a:t>
            </a:r>
          </a:p>
          <a:p>
            <a:pPr lvl="2"/>
            <a:r>
              <a:rPr lang="zh-CN" altLang="zh-CN" dirty="0"/>
              <a:t>可以右键单击，打开上下文菜单，选择所选函数的预定义过滤器</a:t>
            </a:r>
          </a:p>
          <a:p>
            <a:pPr lvl="1"/>
            <a:endParaRPr lang="zh-CN" altLang="en-US" dirty="0"/>
          </a:p>
        </p:txBody>
      </p:sp>
    </p:spTree>
    <p:extLst>
      <p:ext uri="{BB962C8B-B14F-4D97-AF65-F5344CB8AC3E}">
        <p14:creationId xmlns:p14="http://schemas.microsoft.com/office/powerpoint/2010/main" val="39691767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igaDATemplate">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国微EDA">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1">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GigaDATemplate</Template>
  <TotalTime>17708</TotalTime>
  <Words>1916</Words>
  <Application>Microsoft Office PowerPoint</Application>
  <PresentationFormat>全屏显示(4:3)</PresentationFormat>
  <Paragraphs>171</Paragraphs>
  <Slides>16</Slides>
  <Notes>1</Notes>
  <HiddenSlides>0</HiddenSlides>
  <MMClips>0</MMClips>
  <ScaleCrop>false</ScaleCrop>
  <HeadingPairs>
    <vt:vector size="4" baseType="variant">
      <vt:variant>
        <vt:lpstr>主题</vt:lpstr>
      </vt:variant>
      <vt:variant>
        <vt:i4>2</vt:i4>
      </vt:variant>
      <vt:variant>
        <vt:lpstr>幻灯片标题</vt:lpstr>
      </vt:variant>
      <vt:variant>
        <vt:i4>16</vt:i4>
      </vt:variant>
    </vt:vector>
  </HeadingPairs>
  <TitlesOfParts>
    <vt:vector size="18" baseType="lpstr">
      <vt:lpstr>GigaDATemplate</vt:lpstr>
      <vt:lpstr>国微EDA</vt:lpstr>
      <vt:lpstr>Performance check tool      Siqi</vt:lpstr>
      <vt:lpstr>Summary</vt:lpstr>
      <vt:lpstr>gperftools</vt:lpstr>
      <vt:lpstr>gperftools </vt:lpstr>
      <vt:lpstr>gperftools</vt:lpstr>
      <vt:lpstr>gperftools </vt:lpstr>
      <vt:lpstr>Oracle performance analyzer</vt:lpstr>
      <vt:lpstr>Oracle performance analyzer</vt:lpstr>
      <vt:lpstr>Oracle performance analyzer</vt:lpstr>
      <vt:lpstr>Oracle performance analyzer</vt:lpstr>
      <vt:lpstr>gprof</vt:lpstr>
      <vt:lpstr>gprof</vt:lpstr>
      <vt:lpstr>gprof</vt:lpstr>
      <vt:lpstr>gprof</vt:lpstr>
      <vt:lpstr>gprof</vt:lpstr>
      <vt:lpstr>gprof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20年9月update</dc:title>
  <dc:creator>于 东雷</dc:creator>
  <cp:lastModifiedBy>user</cp:lastModifiedBy>
  <cp:revision>98</cp:revision>
  <cp:lastPrinted>2019-07-05T04:57:47Z</cp:lastPrinted>
  <dcterms:created xsi:type="dcterms:W3CDTF">2020-09-02T13:58:57Z</dcterms:created>
  <dcterms:modified xsi:type="dcterms:W3CDTF">2021-08-17T07:11:28Z</dcterms:modified>
  <cp:category>申报</cp:category>
</cp:coreProperties>
</file>