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1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3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2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4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2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5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8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1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DCD5-2C48-4525-AC55-1AC4BF33DBD4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6266-7BAE-4199-8E8F-9AD2A21D4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dhyw/spice3f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2480" y="685800"/>
            <a:ext cx="8831264" cy="540147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</a:rPr>
              <a:t>Spice3f5</a:t>
            </a:r>
          </a:p>
          <a:p>
            <a:r>
              <a:rPr lang="en-US" altLang="zh-CN" sz="11500" b="1" smtClean="0">
                <a:solidFill>
                  <a:schemeClr val="bg1"/>
                </a:solidFill>
              </a:rPr>
              <a:t>Linux</a:t>
            </a:r>
            <a:endParaRPr lang="en-US" altLang="zh-CN" sz="11500" b="1" dirty="0">
              <a:solidFill>
                <a:schemeClr val="bg1"/>
              </a:solidFill>
            </a:endParaRPr>
          </a:p>
          <a:p>
            <a:r>
              <a:rPr lang="en-US" altLang="zh-CN" sz="11500" b="1" dirty="0" smtClean="0">
                <a:solidFill>
                  <a:schemeClr val="bg1"/>
                </a:solidFill>
              </a:rPr>
              <a:t>Code </a:t>
            </a:r>
            <a:r>
              <a:rPr lang="en-US" altLang="zh-CN" sz="11500" b="1" dirty="0" smtClean="0">
                <a:solidFill>
                  <a:schemeClr val="bg1"/>
                </a:solidFill>
              </a:rPr>
              <a:t>Modify</a:t>
            </a:r>
            <a:endParaRPr lang="zh-CN" alt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" y="0"/>
            <a:ext cx="959269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Code change: </a:t>
            </a:r>
          </a:p>
          <a:p>
            <a:endParaRPr lang="en-US" altLang="zh-CN" dirty="0"/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fte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graf.c</a:t>
            </a:r>
            <a:r>
              <a:rPr lang="en-US" altLang="zh-CN" dirty="0" smtClean="0"/>
              <a:t>: </a:t>
            </a:r>
            <a:r>
              <a:rPr lang="en-US" altLang="zh-CN" dirty="0"/>
              <a:t>	</a:t>
            </a:r>
            <a:r>
              <a:rPr lang="en-US" altLang="zh-CN" dirty="0" smtClean="0"/>
              <a:t>add static void </a:t>
            </a:r>
            <a:r>
              <a:rPr lang="en-US" altLang="zh-CN" dirty="0" err="1" smtClean="0"/>
              <a:t>gr_resize_internal</a:t>
            </a:r>
            <a:r>
              <a:rPr lang="en-US" altLang="zh-CN" dirty="0" smtClean="0"/>
              <a:t>(),   </a:t>
            </a:r>
            <a:r>
              <a:rPr lang="en-US" altLang="zh-CN" dirty="0" err="1" smtClean="0"/>
              <a:t>drawlegend</a:t>
            </a:r>
            <a:r>
              <a:rPr lang="en-US" altLang="zh-CN" dirty="0" smtClean="0"/>
              <a:t>()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fte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grid.c</a:t>
            </a:r>
            <a:r>
              <a:rPr lang="en-US" altLang="zh-CN" dirty="0" smtClean="0"/>
              <a:t>	add static void </a:t>
            </a:r>
            <a:r>
              <a:rPr lang="en-US" altLang="zh-CN" dirty="0" err="1" smtClean="0"/>
              <a:t>drawloggrid</a:t>
            </a:r>
            <a:r>
              <a:rPr lang="en-US" altLang="zh-CN" dirty="0" smtClean="0"/>
              <a:t>(), </a:t>
            </a:r>
            <a:r>
              <a:rPr lang="en-US" altLang="zh-CN" dirty="0" err="1" smtClean="0"/>
              <a:t>drawlingrid</a:t>
            </a:r>
            <a:r>
              <a:rPr lang="en-US" altLang="zh-CN" dirty="0" smtClean="0"/>
              <a:t>()</a:t>
            </a:r>
          </a:p>
          <a:p>
            <a:r>
              <a:rPr lang="en-US" altLang="zh-CN" dirty="0" err="1" smtClean="0"/>
              <a:t>conf</a:t>
            </a:r>
            <a:r>
              <a:rPr lang="en-US" altLang="zh-CN" dirty="0" smtClean="0"/>
              <a:t>/default	for LDFLAGS:  remove –</a:t>
            </a:r>
            <a:r>
              <a:rPr lang="en-US" altLang="zh-CN" dirty="0" err="1" smtClean="0"/>
              <a:t>ltermlib</a:t>
            </a:r>
            <a:r>
              <a:rPr lang="en-US" altLang="zh-CN" dirty="0" smtClean="0"/>
              <a:t>   (won’t use terminal UI lib, too old…)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cp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complete.c</a:t>
            </a:r>
            <a:r>
              <a:rPr lang="en-US" altLang="zh-CN" dirty="0" smtClean="0"/>
              <a:t>	add static function declaration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/include/</a:t>
            </a:r>
            <a:r>
              <a:rPr lang="en-US" altLang="zh-CN" dirty="0" err="1" smtClean="0"/>
              <a:t>cpstd.h</a:t>
            </a:r>
            <a:r>
              <a:rPr lang="en-US" altLang="zh-CN" dirty="0" smtClean="0"/>
              <a:t>	remove extern void </a:t>
            </a:r>
            <a:r>
              <a:rPr lang="en-US" altLang="zh-CN" dirty="0" err="1" smtClean="0"/>
              <a:t>setenv</a:t>
            </a:r>
            <a:r>
              <a:rPr lang="en-US" altLang="zh-CN" dirty="0" smtClean="0"/>
              <a:t>();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mfb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mfbcaps.c</a:t>
            </a:r>
            <a:r>
              <a:rPr lang="en-US" altLang="zh-CN" dirty="0" smtClean="0"/>
              <a:t>	add static declaration for </a:t>
            </a:r>
            <a:r>
              <a:rPr lang="en-US" altLang="zh-CN" dirty="0" err="1" smtClean="0"/>
              <a:t>MFBSkip</a:t>
            </a:r>
            <a:r>
              <a:rPr lang="en-US" altLang="zh-CN" dirty="0" smtClean="0"/>
              <a:t>(), </a:t>
            </a:r>
            <a:r>
              <a:rPr lang="en-US" altLang="zh-CN" dirty="0" err="1" smtClean="0"/>
              <a:t>MFBCapDecod</a:t>
            </a:r>
            <a:r>
              <a:rPr lang="en-US" altLang="zh-CN" dirty="0" smtClean="0"/>
              <a:t>()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hlp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readhelp.c</a:t>
            </a:r>
            <a:r>
              <a:rPr lang="en-US" altLang="zh-CN" dirty="0" smtClean="0"/>
              <a:t>	add static declaration for </a:t>
            </a:r>
            <a:r>
              <a:rPr lang="en-US" altLang="zh-CN" dirty="0" err="1" smtClean="0"/>
              <a:t>sortlist</a:t>
            </a:r>
            <a:r>
              <a:rPr lang="en-US" altLang="zh-CN" dirty="0" smtClean="0"/>
              <a:t>(), </a:t>
            </a:r>
            <a:r>
              <a:rPr lang="en-US" altLang="zh-CN" dirty="0" err="1" smtClean="0"/>
              <a:t>sortcmp</a:t>
            </a:r>
            <a:r>
              <a:rPr lang="en-US" altLang="zh-CN" dirty="0" smtClean="0"/>
              <a:t>()</a:t>
            </a:r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/include/</a:t>
            </a:r>
            <a:r>
              <a:rPr lang="en-US" altLang="zh-CN" dirty="0" err="1" smtClean="0"/>
              <a:t>port.h</a:t>
            </a:r>
            <a:r>
              <a:rPr lang="en-US" altLang="zh-CN" dirty="0" smtClean="0"/>
              <a:t>		add “#include “</a:t>
            </a:r>
            <a:r>
              <a:rPr lang="en-US" altLang="zh-CN" dirty="0" err="1" smtClean="0"/>
              <a:t>os_linux.h</a:t>
            </a:r>
            <a:r>
              <a:rPr lang="en-US" altLang="zh-CN" dirty="0" smtClean="0"/>
              <a:t>”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		add “#define CONFIGURED”</a:t>
            </a:r>
            <a:endParaRPr lang="en-US" altLang="zh-CN" dirty="0"/>
          </a:p>
          <a:p>
            <a:r>
              <a:rPr lang="en-US" altLang="zh-CN" dirty="0" err="1" smtClean="0"/>
              <a:t>Src</a:t>
            </a:r>
            <a:r>
              <a:rPr lang="en-US" altLang="zh-CN" dirty="0" smtClean="0"/>
              <a:t>/include		add </a:t>
            </a:r>
            <a:r>
              <a:rPr lang="en-US" altLang="zh-CN" dirty="0" err="1" smtClean="0"/>
              <a:t>os_linux.h</a:t>
            </a:r>
            <a:r>
              <a:rPr lang="en-US" altLang="zh-CN" dirty="0" smtClean="0"/>
              <a:t>:  (according to </a:t>
            </a:r>
            <a:r>
              <a:rPr lang="en-US" altLang="zh-CN" u="sng" dirty="0">
                <a:hlinkClick r:id="rId3"/>
              </a:rPr>
              <a:t>https://</a:t>
            </a:r>
            <a:r>
              <a:rPr lang="en-US" altLang="zh-CN" u="sng" dirty="0" smtClean="0">
                <a:hlinkClick r:id="rId3"/>
              </a:rPr>
              <a:t>github.com/hedhyw/spice3f5</a:t>
            </a:r>
            <a:r>
              <a:rPr lang="en-US" altLang="zh-CN" u="sng" dirty="0" smtClean="0"/>
              <a:t>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10840" y="3570208"/>
            <a:ext cx="8675773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/*</a:t>
            </a:r>
          </a:p>
          <a:p>
            <a:r>
              <a:rPr lang="en-US" altLang="zh-CN" dirty="0" smtClean="0"/>
              <a:t> *  Linux</a:t>
            </a:r>
          </a:p>
          <a:p>
            <a:r>
              <a:rPr lang="en-US" altLang="zh-CN" dirty="0" smtClean="0"/>
              <a:t> */</a:t>
            </a:r>
          </a:p>
          <a:p>
            <a:r>
              <a:rPr lang="en-US" altLang="zh-CN" dirty="0" smtClean="0"/>
              <a:t>#include "</a:t>
            </a:r>
            <a:r>
              <a:rPr lang="en-US" altLang="zh-CN" dirty="0" err="1" smtClean="0"/>
              <a:t>os_unix.h</a:t>
            </a:r>
            <a:r>
              <a:rPr lang="en-US" altLang="zh-CN" dirty="0" smtClean="0"/>
              <a:t>"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/*#define WANT_X11*/		/* If the X11 Window System can work	*/</a:t>
            </a:r>
          </a:p>
          <a:p>
            <a:r>
              <a:rPr lang="en-US" altLang="zh-CN" dirty="0" smtClean="0"/>
              <a:t>#define HAS_LIMITS_H	/* </a:t>
            </a:r>
            <a:r>
              <a:rPr lang="en-US" altLang="zh-CN" dirty="0" err="1" smtClean="0"/>
              <a:t>limits.h</a:t>
            </a:r>
            <a:r>
              <a:rPr lang="en-US" altLang="zh-CN" dirty="0" smtClean="0"/>
              <a:t> */</a:t>
            </a:r>
          </a:p>
          <a:p>
            <a:r>
              <a:rPr lang="en-US" altLang="zh-CN" dirty="0" smtClean="0"/>
              <a:t>#define HAS_FLOAT_H		/* </a:t>
            </a:r>
            <a:r>
              <a:rPr lang="en-US" altLang="zh-CN" dirty="0" err="1" smtClean="0"/>
              <a:t>float.h</a:t>
            </a:r>
            <a:r>
              <a:rPr lang="en-US" altLang="zh-CN" dirty="0" smtClean="0"/>
              <a:t> */</a:t>
            </a:r>
          </a:p>
          <a:p>
            <a:r>
              <a:rPr lang="en-US" altLang="zh-CN" dirty="0" smtClean="0"/>
              <a:t>#define HAS_STRCHR		/* </a:t>
            </a:r>
            <a:r>
              <a:rPr lang="en-US" altLang="zh-CN" dirty="0" err="1" smtClean="0"/>
              <a:t>strchr</a:t>
            </a:r>
            <a:r>
              <a:rPr lang="en-US" altLang="zh-CN" dirty="0" smtClean="0"/>
              <a:t>( ) instead of index( )	*/</a:t>
            </a:r>
          </a:p>
          <a:p>
            <a:r>
              <a:rPr lang="en-US" altLang="zh-CN" dirty="0" smtClean="0"/>
              <a:t>#define HAS_STDLIB		/* #include &lt;</a:t>
            </a:r>
            <a:r>
              <a:rPr lang="en-US" altLang="zh-CN" dirty="0" err="1" smtClean="0"/>
              <a:t>stdlib.h</a:t>
            </a:r>
            <a:r>
              <a:rPr lang="en-US" altLang="zh-CN" dirty="0" smtClean="0"/>
              <a:t>&gt; for </a:t>
            </a:r>
            <a:r>
              <a:rPr lang="en-US" altLang="zh-CN" dirty="0" err="1" smtClean="0"/>
              <a:t>libc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defs</a:t>
            </a:r>
            <a:r>
              <a:rPr lang="en-US" altLang="zh-CN" dirty="0" smtClean="0"/>
              <a:t>	*/</a:t>
            </a:r>
          </a:p>
          <a:p>
            <a:r>
              <a:rPr lang="en-US" altLang="zh-CN" dirty="0" smtClean="0"/>
              <a:t>#define HAS_VPERROR		/* </a:t>
            </a:r>
            <a:r>
              <a:rPr lang="en-US" altLang="zh-CN" dirty="0" err="1" smtClean="0"/>
              <a:t>perror</a:t>
            </a:r>
            <a:r>
              <a:rPr lang="en-US" altLang="zh-CN" dirty="0" smtClean="0"/>
              <a:t>( ) defined by standard '.h's	*/</a:t>
            </a:r>
          </a:p>
          <a:p>
            <a:r>
              <a:rPr lang="en-US" altLang="zh-CN" dirty="0" smtClean="0"/>
              <a:t>#define HAS_ATRIGH		/* </a:t>
            </a:r>
            <a:r>
              <a:rPr lang="en-US" altLang="zh-CN" dirty="0" err="1" smtClean="0"/>
              <a:t>acosh</a:t>
            </a:r>
            <a:r>
              <a:rPr lang="en-US" altLang="zh-CN" dirty="0" smtClean="0"/>
              <a:t>( ), </a:t>
            </a:r>
            <a:r>
              <a:rPr lang="en-US" altLang="zh-CN" dirty="0" err="1" smtClean="0"/>
              <a:t>asinh</a:t>
            </a:r>
            <a:r>
              <a:rPr lang="en-US" altLang="zh-CN" dirty="0" smtClean="0"/>
              <a:t>( ), </a:t>
            </a:r>
            <a:r>
              <a:rPr lang="en-US" altLang="zh-CN" dirty="0" err="1" smtClean="0"/>
              <a:t>atanh</a:t>
            </a:r>
            <a:r>
              <a:rPr lang="en-US" altLang="zh-CN" dirty="0" smtClean="0"/>
              <a:t>( )         */</a:t>
            </a:r>
          </a:p>
          <a:p>
            <a:r>
              <a:rPr lang="en-US" altLang="zh-CN" dirty="0" smtClean="0"/>
              <a:t>#define HAS_BCOPY		/* </a:t>
            </a:r>
            <a:r>
              <a:rPr lang="en-US" altLang="zh-CN" dirty="0" err="1" smtClean="0"/>
              <a:t>bcopy</a:t>
            </a:r>
            <a:r>
              <a:rPr lang="en-US" altLang="zh-CN" dirty="0" smtClean="0"/>
              <a:t>( ), </a:t>
            </a:r>
            <a:r>
              <a:rPr lang="en-US" altLang="zh-CN" dirty="0" err="1" smtClean="0"/>
              <a:t>bzero</a:t>
            </a:r>
            <a:r>
              <a:rPr lang="en-US" altLang="zh-CN" dirty="0" smtClean="0"/>
              <a:t>( )			*/</a:t>
            </a:r>
          </a:p>
          <a:p>
            <a:r>
              <a:rPr lang="en-US" altLang="zh-CN" dirty="0" smtClean="0"/>
              <a:t>#define HAS_BSDRANDOM	/* </a:t>
            </a:r>
            <a:r>
              <a:rPr lang="en-US" altLang="zh-CN" dirty="0" err="1" smtClean="0"/>
              <a:t>srandom</a:t>
            </a:r>
            <a:r>
              <a:rPr lang="en-US" altLang="zh-CN" dirty="0" smtClean="0"/>
              <a:t>( ) and random( )		*/</a:t>
            </a:r>
          </a:p>
          <a:p>
            <a:r>
              <a:rPr lang="en-US" altLang="zh-CN" dirty="0" smtClean="0"/>
              <a:t>#define HAS_BSDRUSAGE	/* </a:t>
            </a:r>
            <a:r>
              <a:rPr lang="en-US" altLang="zh-CN" dirty="0" err="1" smtClean="0"/>
              <a:t>getrusage</a:t>
            </a:r>
            <a:r>
              <a:rPr lang="en-US" altLang="zh-CN" dirty="0" smtClean="0"/>
              <a:t>( )				*/</a:t>
            </a:r>
          </a:p>
          <a:p>
            <a:r>
              <a:rPr lang="en-US" altLang="zh-CN" dirty="0" smtClean="0"/>
              <a:t>#define HAS_DUP2		/* dup2(a, b) for shifting file </a:t>
            </a:r>
            <a:r>
              <a:rPr lang="en-US" altLang="zh-CN" dirty="0" err="1" smtClean="0"/>
              <a:t>descrs</a:t>
            </a:r>
            <a:r>
              <a:rPr lang="en-US" altLang="zh-CN" dirty="0" smtClean="0"/>
              <a:t>. */</a:t>
            </a:r>
          </a:p>
          <a:p>
            <a:r>
              <a:rPr lang="en-US" altLang="zh-CN" dirty="0" smtClean="0"/>
              <a:t>#define HAS_ENVIRON		/* </a:t>
            </a:r>
            <a:r>
              <a:rPr lang="en-US" altLang="zh-CN" dirty="0" err="1" smtClean="0"/>
              <a:t>getenv</a:t>
            </a:r>
            <a:r>
              <a:rPr lang="en-US" altLang="zh-CN" dirty="0" smtClean="0"/>
              <a:t>( )				*/</a:t>
            </a:r>
          </a:p>
          <a:p>
            <a:r>
              <a:rPr lang="en-US" altLang="zh-CN" dirty="0" smtClean="0"/>
              <a:t>#define HAS_GETWD		/* </a:t>
            </a:r>
            <a:r>
              <a:rPr lang="en-US" altLang="zh-CN" dirty="0" err="1" smtClean="0"/>
              <a:t>getwd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buf</a:t>
            </a:r>
            <a:r>
              <a:rPr lang="en-US" altLang="zh-CN" dirty="0" smtClean="0"/>
              <a:t>)				*/</a:t>
            </a:r>
          </a:p>
          <a:p>
            <a:r>
              <a:rPr lang="en-US" altLang="zh-CN" dirty="0" smtClean="0"/>
              <a:t>#define HAS_STRINGS		/* use &lt;</a:t>
            </a:r>
            <a:r>
              <a:rPr lang="en-US" altLang="zh-CN" dirty="0" err="1" smtClean="0"/>
              <a:t>strings.h</a:t>
            </a:r>
            <a:r>
              <a:rPr lang="en-US" altLang="zh-CN" dirty="0" smtClean="0"/>
              <a:t>&gt; instead of &lt;</a:t>
            </a:r>
            <a:r>
              <a:rPr lang="en-US" altLang="zh-CN" dirty="0" err="1" smtClean="0"/>
              <a:t>string.h</a:t>
            </a:r>
            <a:r>
              <a:rPr lang="en-US" altLang="zh-CN" dirty="0" smtClean="0"/>
              <a:t>&gt; */</a:t>
            </a:r>
          </a:p>
          <a:p>
            <a:r>
              <a:rPr lang="en-US" altLang="zh-CN" dirty="0" smtClean="0"/>
              <a:t>#define HAS_SYSVTTY</a:t>
            </a:r>
          </a:p>
          <a:p>
            <a:r>
              <a:rPr lang="en-US" altLang="zh-CN" dirty="0" smtClean="0"/>
              <a:t>#define HAS_SYSVDIRS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460314"/>
              </p:ext>
            </p:extLst>
          </p:nvPr>
        </p:nvGraphicFramePr>
        <p:xfrm>
          <a:off x="8466376" y="251370"/>
          <a:ext cx="19573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包装程序外壳对象" showAsIcon="1" r:id="rId4" imgW="1956600" imgH="671040" progId="Package">
                  <p:embed/>
                </p:oleObj>
              </mc:Choice>
              <mc:Fallback>
                <p:oleObj name="包装程序外壳对象" showAsIcon="1" r:id="rId4" imgW="1956600" imgH="671040" progId="Packag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6376" y="251370"/>
                        <a:ext cx="1957387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6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640" y="152400"/>
            <a:ext cx="7673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How to build under spice3f5: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util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ubild</a:t>
            </a:r>
            <a:r>
              <a:rPr lang="en-US" altLang="zh-CN" dirty="0" smtClean="0"/>
              <a:t> default</a:t>
            </a:r>
          </a:p>
          <a:p>
            <a:endParaRPr lang="en-US" altLang="zh-CN" dirty="0"/>
          </a:p>
          <a:p>
            <a:r>
              <a:rPr lang="en-US" altLang="zh-CN" b="1" dirty="0" smtClean="0"/>
              <a:t>How to run spice3f5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	../default/</a:t>
            </a:r>
            <a:r>
              <a:rPr lang="en-US" altLang="zh-CN" dirty="0" err="1" smtClean="0"/>
              <a:t>obj</a:t>
            </a:r>
            <a:r>
              <a:rPr lang="en-US" altLang="zh-CN" dirty="0" smtClean="0"/>
              <a:t>/bin/spice3 examples/</a:t>
            </a:r>
            <a:r>
              <a:rPr lang="en-US" altLang="zh-CN" dirty="0" err="1" smtClean="0"/>
              <a:t>rc.cir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	use print v(1) , instead of plot (since X11 is not compiled)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2563891"/>
            <a:ext cx="8385810" cy="56962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640" y="2194560"/>
            <a:ext cx="618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Spice3f5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ngSPICE</a:t>
            </a:r>
            <a:r>
              <a:rPr lang="en-US" altLang="zh-CN" b="1" dirty="0" smtClean="0"/>
              <a:t> transient simulation, with RC circuit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174480" y="3426854"/>
            <a:ext cx="301752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Basic RC circuit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 1 2 1.0</a:t>
            </a:r>
          </a:p>
          <a:p>
            <a:r>
              <a:rPr lang="en-US" altLang="zh-CN" dirty="0" smtClean="0"/>
              <a:t>*l 1 2 1.0</a:t>
            </a:r>
          </a:p>
          <a:p>
            <a:r>
              <a:rPr lang="en-US" altLang="zh-CN" dirty="0" smtClean="0"/>
              <a:t>c 2 0 1.0</a:t>
            </a:r>
          </a:p>
          <a:p>
            <a:r>
              <a:rPr lang="en-US" altLang="zh-CN" dirty="0" smtClean="0"/>
              <a:t>vin 1 0  pulse (0 1) ac 1</a:t>
            </a:r>
          </a:p>
          <a:p>
            <a:r>
              <a:rPr lang="en-US" altLang="zh-CN" dirty="0" smtClean="0"/>
              <a:t>.</a:t>
            </a:r>
            <a:r>
              <a:rPr lang="en-US" altLang="zh-CN" dirty="0" err="1" smtClean="0"/>
              <a:t>tran</a:t>
            </a:r>
            <a:r>
              <a:rPr lang="en-US" altLang="zh-CN" dirty="0" smtClean="0"/>
              <a:t>  0.1 7.0</a:t>
            </a:r>
          </a:p>
          <a:p>
            <a:r>
              <a:rPr lang="en-US" altLang="zh-CN" dirty="0" smtClean="0"/>
              <a:t>*.ac </a:t>
            </a:r>
            <a:r>
              <a:rPr lang="en-US" altLang="zh-CN" dirty="0" err="1" smtClean="0"/>
              <a:t>dec</a:t>
            </a:r>
            <a:r>
              <a:rPr lang="en-US" altLang="zh-CN" dirty="0" smtClean="0"/>
              <a:t> 10 .01 10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* JUNC: work print v(2) </a:t>
            </a:r>
          </a:p>
          <a:p>
            <a:r>
              <a:rPr lang="en-US" altLang="zh-CN" dirty="0" smtClean="0"/>
              <a:t>*       plot does not work</a:t>
            </a:r>
          </a:p>
          <a:p>
            <a:r>
              <a:rPr lang="en-US" altLang="zh-CN" dirty="0" smtClean="0"/>
              <a:t>*.plot </a:t>
            </a:r>
            <a:r>
              <a:rPr lang="en-US" altLang="zh-CN" dirty="0" err="1" smtClean="0"/>
              <a:t>tran</a:t>
            </a:r>
            <a:r>
              <a:rPr lang="en-US" altLang="zh-CN" dirty="0" smtClean="0"/>
              <a:t>  v(2)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(vin)</a:t>
            </a:r>
          </a:p>
          <a:p>
            <a:r>
              <a:rPr lang="en-US" altLang="zh-CN" dirty="0" smtClean="0"/>
              <a:t>*.plot ac  </a:t>
            </a:r>
            <a:r>
              <a:rPr lang="en-US" altLang="zh-CN" dirty="0" err="1" smtClean="0"/>
              <a:t>vdb</a:t>
            </a:r>
            <a:r>
              <a:rPr lang="en-US" altLang="zh-CN" dirty="0" smtClean="0"/>
              <a:t>(2) </a:t>
            </a:r>
            <a:r>
              <a:rPr lang="en-US" altLang="zh-CN" dirty="0" err="1" smtClean="0"/>
              <a:t>xlog</a:t>
            </a:r>
            <a:endParaRPr lang="en-US" altLang="zh-CN" dirty="0" smtClean="0"/>
          </a:p>
          <a:p>
            <a:r>
              <a:rPr lang="en-US" altLang="zh-CN" dirty="0" smtClean="0"/>
              <a:t>.end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95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7720" y="594360"/>
            <a:ext cx="9581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Lib-</a:t>
            </a:r>
            <a:r>
              <a:rPr lang="en-US" altLang="zh-CN" dirty="0" err="1" smtClean="0"/>
              <a:t>ckt</a:t>
            </a:r>
            <a:endParaRPr lang="en-US" altLang="zh-CN" dirty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acan.c</a:t>
            </a:r>
            <a:r>
              <a:rPr lang="en-US" altLang="zh-CN" dirty="0" smtClean="0"/>
              <a:t>		ac analysis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acaskq.c</a:t>
            </a:r>
            <a:r>
              <a:rPr lang="en-US" altLang="zh-CN" dirty="0" smtClean="0"/>
              <a:t>		define “</a:t>
            </a:r>
            <a:r>
              <a:rPr lang="en-US" altLang="zh-CN" dirty="0" err="1" smtClean="0"/>
              <a:t>ACaskQuest</a:t>
            </a:r>
            <a:r>
              <a:rPr lang="en-US" altLang="zh-CN" dirty="0" smtClean="0"/>
              <a:t>()”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acssetp.c</a:t>
            </a:r>
            <a:r>
              <a:rPr lang="en-US" altLang="zh-CN" dirty="0" smtClean="0"/>
              <a:t>		define “</a:t>
            </a:r>
            <a:r>
              <a:rPr lang="en-US" altLang="zh-CN" dirty="0" err="1" smtClean="0"/>
              <a:t>ACsetParm</a:t>
            </a:r>
            <a:r>
              <a:rPr lang="en-US" altLang="zh-CN" dirty="0" smtClean="0"/>
              <a:t>()”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cktaccpt.c</a:t>
            </a:r>
            <a:r>
              <a:rPr lang="en-US" altLang="zh-CN" dirty="0" smtClean="0"/>
              <a:t>	driver program to iterate accept functions for the circuit(</a:t>
            </a:r>
            <a:r>
              <a:rPr lang="en-US" altLang="zh-CN" dirty="0" err="1" smtClean="0"/>
              <a:t>CKTcircuit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	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7823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105</Words>
  <Application>Microsoft Office PowerPoint</Application>
  <PresentationFormat>宽屏</PresentationFormat>
  <Paragraphs>63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包装程序外壳对象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chen</dc:creator>
  <cp:lastModifiedBy>jun chen</cp:lastModifiedBy>
  <cp:revision>18</cp:revision>
  <dcterms:created xsi:type="dcterms:W3CDTF">2021-05-04T16:42:50Z</dcterms:created>
  <dcterms:modified xsi:type="dcterms:W3CDTF">2021-05-05T14:31:01Z</dcterms:modified>
</cp:coreProperties>
</file>