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6" r:id="rId3"/>
    <p:sldId id="257" r:id="rId4"/>
    <p:sldId id="259" r:id="rId5"/>
    <p:sldId id="265" r:id="rId6"/>
    <p:sldId id="260" r:id="rId7"/>
    <p:sldId id="261" r:id="rId8"/>
    <p:sldId id="263" r:id="rId9"/>
    <p:sldId id="262" r:id="rId10"/>
    <p:sldId id="264" r:id="rId11"/>
    <p:sldId id="258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D5B5DC4-4F86-8CDF-C898-3615C2DD1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6650-B3A5-4B93-A008-997FF492405D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DD8B8B2-5D2F-EEB8-3774-A2ED254C7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5F7BFF0-AE34-8436-1E9E-E82361CF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D6B6-B4BC-4AB6-9722-98C5DDE6DBD5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5E6838C-348E-9A34-3AA5-29ACBB6EE97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4549"/>
            <a:ext cx="1356801" cy="50855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487A0BF-C417-0D09-ACDE-B7F6BDE1791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57934" y="-707439"/>
            <a:ext cx="4360096" cy="245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396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6650-B3A5-4B93-A008-997FF492405D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D6B6-B4BC-4AB6-9722-98C5DDE6DBD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平行四边形 6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49FC1866-42D7-44A7-D0DA-E715E45870C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97E01ED9-1DDB-4BB8-610C-EAC3DD6FBDC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266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5872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6650-B3A5-4B93-A008-997FF492405D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D6B6-B4BC-4AB6-9722-98C5DDE6D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177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平行四边形 7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0462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7E38106-3C83-20B2-8194-FDAB3016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D779558-DC9F-8A51-AA56-994EBD54B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75D8045-3A6B-213C-02A1-226484FE2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536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平行四边形 6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63055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6379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179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361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898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空白标题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6650-B3A5-4B93-A008-997FF492405D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D6B6-B4BC-4AB6-9722-98C5DDE6DBD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平行四边形 7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A9300BA-12B9-835D-414E-B051616D2CF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922FBCD8-1889-507F-F8B8-043FC039E5D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67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444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空白标题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6650-B3A5-4B93-A008-997FF492405D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D6B6-B4BC-4AB6-9722-98C5DDE6DBD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平行四边形 7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A9300BA-12B9-835D-414E-B051616D2CF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922FBCD8-1889-507F-F8B8-043FC039E5D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A5599C58-3130-79B8-92DC-877F0D1D49C0}"/>
              </a:ext>
            </a:extLst>
          </p:cNvPr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91DF88E-1D8B-FBE9-6FC8-A8AAE8008DC2}"/>
              </a:ext>
            </a:extLst>
          </p:cNvPr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152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完全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6650-B3A5-4B93-A008-997FF492405D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D6B6-B4BC-4AB6-9722-98C5DDE6D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25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6650-B3A5-4B93-A008-997FF492405D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D6B6-B4BC-4AB6-9722-98C5DDE6DBD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3770995" y="1612437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0" name="文本占位符 2"/>
          <p:cNvSpPr>
            <a:spLocks noGrp="1"/>
          </p:cNvSpPr>
          <p:nvPr>
            <p:ph idx="1"/>
          </p:nvPr>
        </p:nvSpPr>
        <p:spPr>
          <a:xfrm>
            <a:off x="3770995" y="2722137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</p:spTree>
    <p:extLst>
      <p:ext uri="{BB962C8B-B14F-4D97-AF65-F5344CB8AC3E}">
        <p14:creationId xmlns:p14="http://schemas.microsoft.com/office/powerpoint/2010/main" val="737418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6650-B3A5-4B93-A008-997FF492405D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D6B6-B4BC-4AB6-9722-98C5DDE6DBD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919729" y="1205114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919729" y="2314814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</p:spTree>
    <p:extLst>
      <p:ext uri="{BB962C8B-B14F-4D97-AF65-F5344CB8AC3E}">
        <p14:creationId xmlns:p14="http://schemas.microsoft.com/office/powerpoint/2010/main" val="4202816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177516" y="0"/>
            <a:ext cx="6014484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6650-B3A5-4B93-A008-997FF492405D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D6B6-B4BC-4AB6-9722-98C5DDE6DBD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397525" y="1424428"/>
            <a:ext cx="5321631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3" name="文本占位符 2"/>
          <p:cNvSpPr>
            <a:spLocks noGrp="1"/>
          </p:cNvSpPr>
          <p:nvPr>
            <p:ph idx="1"/>
          </p:nvPr>
        </p:nvSpPr>
        <p:spPr>
          <a:xfrm>
            <a:off x="397524" y="2648531"/>
            <a:ext cx="5321632" cy="1765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  <p:sp>
        <p:nvSpPr>
          <p:cNvPr id="14" name="文本占位符 2"/>
          <p:cNvSpPr>
            <a:spLocks noGrp="1"/>
          </p:cNvSpPr>
          <p:nvPr>
            <p:ph idx="18"/>
          </p:nvPr>
        </p:nvSpPr>
        <p:spPr>
          <a:xfrm>
            <a:off x="6523942" y="4823481"/>
            <a:ext cx="5321632" cy="1400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</p:spTree>
    <p:extLst>
      <p:ext uri="{BB962C8B-B14F-4D97-AF65-F5344CB8AC3E}">
        <p14:creationId xmlns:p14="http://schemas.microsoft.com/office/powerpoint/2010/main" val="67615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6650-B3A5-4B93-A008-997FF492405D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D6B6-B4BC-4AB6-9722-98C5DDE6D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3096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6B4F262C-C20F-13B9-A4FF-DD6B3772A988}"/>
              </a:ext>
            </a:extLst>
          </p:cNvPr>
          <p:cNvSpPr/>
          <p:nvPr/>
        </p:nvSpPr>
        <p:spPr>
          <a:xfrm>
            <a:off x="1164800" y="1020233"/>
            <a:ext cx="5112000" cy="4779434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2AF31AE-B499-9213-32CC-1B883DED15BA}"/>
              </a:ext>
            </a:extLst>
          </p:cNvPr>
          <p:cNvSpPr/>
          <p:nvPr/>
        </p:nvSpPr>
        <p:spPr>
          <a:xfrm>
            <a:off x="4809067" y="2294467"/>
            <a:ext cx="1467733" cy="4563533"/>
          </a:xfrm>
          <a:prstGeom prst="rect">
            <a:avLst/>
          </a:prstGeom>
          <a:solidFill>
            <a:srgbClr val="CD1F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36BAF25-F379-B7CF-73A5-1EA29A544040}"/>
              </a:ext>
            </a:extLst>
          </p:cNvPr>
          <p:cNvSpPr/>
          <p:nvPr/>
        </p:nvSpPr>
        <p:spPr>
          <a:xfrm>
            <a:off x="6276800" y="2294467"/>
            <a:ext cx="5915200" cy="45635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6650-B3A5-4B93-A008-997FF492405D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D6B6-B4BC-4AB6-9722-98C5DDE6DBD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6663823" y="1020233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0" name="文本占位符 2"/>
          <p:cNvSpPr>
            <a:spLocks noGrp="1"/>
          </p:cNvSpPr>
          <p:nvPr>
            <p:ph idx="1"/>
          </p:nvPr>
        </p:nvSpPr>
        <p:spPr>
          <a:xfrm>
            <a:off x="6663823" y="2698689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</p:spTree>
    <p:extLst>
      <p:ext uri="{BB962C8B-B14F-4D97-AF65-F5344CB8AC3E}">
        <p14:creationId xmlns:p14="http://schemas.microsoft.com/office/powerpoint/2010/main" val="420760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7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C6650-B3A5-4B93-A008-997FF492405D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BD6B6-B4BC-4AB6-9722-98C5DDE6D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308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4097" y="1230748"/>
            <a:ext cx="10515600" cy="494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18415-1B45-4373-ACD1-24A935B9E1C6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9" name="平行四边形 8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C6A92E5B-F8AD-3FAF-BC3E-4E2147A02F12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6406BD0D-1754-5C39-0706-81526F392742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366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68442" y="2318084"/>
            <a:ext cx="7106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/>
              <a:t>Coding Style requirements</a:t>
            </a:r>
            <a:endParaRPr lang="zh-CN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85674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Name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54778"/>
              </p:ext>
            </p:extLst>
          </p:nvPr>
        </p:nvGraphicFramePr>
        <p:xfrm>
          <a:off x="1104575" y="2088682"/>
          <a:ext cx="9974644" cy="2719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594">
                  <a:extLst>
                    <a:ext uri="{9D8B030D-6E8A-4147-A177-3AD203B41FA5}">
                      <a16:colId xmlns:a16="http://schemas.microsoft.com/office/drawing/2014/main" val="4092035700"/>
                    </a:ext>
                  </a:extLst>
                </a:gridCol>
                <a:gridCol w="8025050">
                  <a:extLst>
                    <a:ext uri="{9D8B030D-6E8A-4147-A177-3AD203B41FA5}">
                      <a16:colId xmlns:a16="http://schemas.microsoft.com/office/drawing/2014/main" val="3289432128"/>
                    </a:ext>
                  </a:extLst>
                </a:gridCol>
              </a:tblGrid>
              <a:tr h="909997">
                <a:tc>
                  <a:txBody>
                    <a:bodyPr/>
                    <a:lstStyle/>
                    <a:p>
                      <a:pPr lvl="1" algn="l"/>
                      <a:endParaRPr lang="zh-CN" altLang="en-US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700552"/>
                  </a:ext>
                </a:extLst>
              </a:tr>
              <a:tr h="909997">
                <a:tc>
                  <a:txBody>
                    <a:bodyPr/>
                    <a:lstStyle/>
                    <a:p>
                      <a:pPr lvl="1" algn="l"/>
                      <a:r>
                        <a:rPr lang="en-US" altLang="zh-CN" dirty="0" smtClean="0"/>
                        <a:t>Bad</a:t>
                      </a:r>
                      <a:endParaRPr lang="zh-CN" alt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sfsf</a:t>
                      </a:r>
                      <a:endParaRPr lang="zh-CN" alt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480378"/>
                  </a:ext>
                </a:extLst>
              </a:tr>
              <a:tr h="899552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808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835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Name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smtClean="0"/>
              <a:t>Do not use any number in the variable/function name</a:t>
            </a:r>
          </a:p>
          <a:p>
            <a:r>
              <a:rPr lang="en-US" altLang="zh-CN" dirty="0" smtClean="0"/>
              <a:t>Use function overloading instead of similar function name</a:t>
            </a:r>
          </a:p>
          <a:p>
            <a:r>
              <a:rPr lang="en-US" altLang="zh-CN" dirty="0" smtClean="0"/>
              <a:t>Using type alias instead of long type name</a:t>
            </a:r>
          </a:p>
          <a:p>
            <a:r>
              <a:rPr lang="en-US" altLang="zh-CN" dirty="0" smtClean="0"/>
              <a:t>Using suffix </a:t>
            </a:r>
            <a:r>
              <a:rPr lang="en-US" altLang="zh-CN" dirty="0" err="1" smtClean="0"/>
              <a:t>Ptr</a:t>
            </a:r>
            <a:r>
              <a:rPr lang="en-US" altLang="zh-CN" dirty="0" smtClean="0"/>
              <a:t> for alias of </a:t>
            </a:r>
            <a:r>
              <a:rPr lang="en-US" altLang="zh-CN" dirty="0" err="1" smtClean="0"/>
              <a:t>shared_ptr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unique_ptr</a:t>
            </a:r>
            <a:endParaRPr lang="en-US" altLang="zh-CN" dirty="0" smtClean="0"/>
          </a:p>
          <a:p>
            <a:r>
              <a:rPr lang="en-US" altLang="zh-CN" dirty="0" smtClean="0"/>
              <a:t>Function name should explain what does the function do</a:t>
            </a:r>
          </a:p>
          <a:p>
            <a:r>
              <a:rPr lang="en-US" altLang="zh-CN" dirty="0" smtClean="0"/>
              <a:t>Do not use meaningless abbreviations</a:t>
            </a:r>
          </a:p>
          <a:p>
            <a:r>
              <a:rPr lang="en-US" altLang="zh-CN" dirty="0" smtClean="0"/>
              <a:t>Do not </a:t>
            </a:r>
            <a:r>
              <a:rPr lang="en-US" altLang="zh-CN" dirty="0"/>
              <a:t>use ambiguous </a:t>
            </a:r>
            <a:r>
              <a:rPr lang="en-US" altLang="zh-CN" dirty="0" smtClean="0"/>
              <a:t>abbreviations</a:t>
            </a:r>
          </a:p>
          <a:p>
            <a:r>
              <a:rPr lang="en-US" altLang="zh-CN" dirty="0" smtClean="0"/>
              <a:t>Do not use all upper case for </a:t>
            </a:r>
            <a:r>
              <a:rPr lang="en-US" altLang="zh-CN" dirty="0" err="1" smtClean="0"/>
              <a:t>enum</a:t>
            </a:r>
            <a:r>
              <a:rPr lang="en-US" altLang="zh-CN" dirty="0"/>
              <a:t> </a:t>
            </a:r>
            <a:r>
              <a:rPr lang="en-US" altLang="zh-CN" dirty="0" smtClean="0"/>
              <a:t>value to avoid confliction with the macro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7683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recommend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Use forward declaration instead of include header files</a:t>
            </a:r>
          </a:p>
          <a:p>
            <a:r>
              <a:rPr lang="en-US" altLang="zh-CN" dirty="0" smtClean="0"/>
              <a:t>Make sure all types you used in the header file has declaration</a:t>
            </a:r>
          </a:p>
          <a:p>
            <a:r>
              <a:rPr lang="en-US" altLang="zh-CN" dirty="0" smtClean="0"/>
              <a:t>Only include interface in the header file, implementation could be in the source file to speedup compile</a:t>
            </a:r>
          </a:p>
          <a:p>
            <a:r>
              <a:rPr lang="en-US" altLang="zh-CN" dirty="0" smtClean="0"/>
              <a:t>Use </a:t>
            </a:r>
            <a:r>
              <a:rPr lang="en-US" altLang="zh-CN" dirty="0" err="1" smtClean="0"/>
              <a:t>enum</a:t>
            </a:r>
            <a:r>
              <a:rPr lang="en-US" altLang="zh-CN" dirty="0" smtClean="0"/>
              <a:t> class instead of string/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if it is available</a:t>
            </a:r>
          </a:p>
          <a:p>
            <a:r>
              <a:rPr lang="en-US" altLang="zh-CN" dirty="0" smtClean="0"/>
              <a:t>Use CM_ENUM_HELPER_DECLARE/CM_ENUM_HELPER_IMPL to provide </a:t>
            </a:r>
            <a:r>
              <a:rPr lang="en-US" altLang="zh-CN" dirty="0" err="1" smtClean="0"/>
              <a:t>num_to_enum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string_to_enum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enum_to_string</a:t>
            </a:r>
            <a:r>
              <a:rPr lang="en-US" altLang="zh-CN" dirty="0" smtClean="0"/>
              <a:t>/operator&lt;&lt;</a:t>
            </a:r>
          </a:p>
          <a:p>
            <a:r>
              <a:rPr lang="en-US" altLang="zh-CN" dirty="0" smtClean="0"/>
              <a:t>Use suffix interface for interface , </a:t>
            </a:r>
            <a:r>
              <a:rPr lang="en-US" altLang="zh-CN" dirty="0" err="1" smtClean="0"/>
              <a:t>Impl</a:t>
            </a:r>
            <a:r>
              <a:rPr lang="en-US" altLang="zh-CN" dirty="0" smtClean="0"/>
              <a:t> for implementation if it is </a:t>
            </a:r>
            <a:r>
              <a:rPr lang="en-US" altLang="zh-CN" dirty="0" err="1" smtClean="0"/>
              <a:t>avialable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748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CM_ENUM_HELPER_DECLARE/CM_ENUM_HELPER_IMPL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818" y="1187864"/>
            <a:ext cx="4019048" cy="1619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818" y="2806912"/>
            <a:ext cx="5552381" cy="64761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144" y="3766324"/>
            <a:ext cx="12723809" cy="104761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9333" y="5131517"/>
            <a:ext cx="6028571" cy="14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12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recommend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Return general python </a:t>
            </a:r>
            <a:r>
              <a:rPr lang="en-US" altLang="zh-CN" dirty="0" err="1" smtClean="0"/>
              <a:t>dict</a:t>
            </a:r>
            <a:r>
              <a:rPr lang="en-US" altLang="zh-CN" dirty="0" smtClean="0"/>
              <a:t>/list in the user interface instead of </a:t>
            </a:r>
            <a:r>
              <a:rPr lang="en-US" altLang="zh-CN" dirty="0" err="1" smtClean="0"/>
              <a:t>c++</a:t>
            </a:r>
            <a:r>
              <a:rPr lang="en-US" altLang="zh-CN" dirty="0" smtClean="0"/>
              <a:t> export data</a:t>
            </a:r>
          </a:p>
          <a:p>
            <a:r>
              <a:rPr lang="en-US" altLang="zh-CN" dirty="0" smtClean="0"/>
              <a:t>Save the fixed data into file instead of calculated in every call</a:t>
            </a:r>
          </a:p>
          <a:p>
            <a:r>
              <a:rPr lang="en-US" altLang="zh-CN" dirty="0" smtClean="0"/>
              <a:t>Do not do from xx import * which will involve all symbols and some symbols maybe override in local script</a:t>
            </a:r>
          </a:p>
          <a:p>
            <a:r>
              <a:rPr lang="en-US" altLang="zh-CN" dirty="0" smtClean="0"/>
              <a:t>Use </a:t>
            </a:r>
            <a:r>
              <a:rPr lang="en-US" altLang="zh-CN" dirty="0" err="1" smtClean="0"/>
              <a:t>shared_ptr</a:t>
            </a:r>
            <a:r>
              <a:rPr lang="en-US" altLang="zh-CN" dirty="0" smtClean="0"/>
              <a:t> when you export class to python instead of default holder(</a:t>
            </a:r>
            <a:r>
              <a:rPr lang="en-US" altLang="zh-CN" dirty="0" err="1" smtClean="0"/>
              <a:t>unique_ptr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A job function should declare all essential dependency by itself</a:t>
            </a:r>
          </a:p>
          <a:p>
            <a:r>
              <a:rPr lang="en-US" altLang="zh-CN" dirty="0" smtClean="0"/>
              <a:t>Use </a:t>
            </a:r>
            <a:r>
              <a:rPr lang="en-US" altLang="zh-CN" dirty="0" err="1" smtClean="0"/>
              <a:t>func.deps</a:t>
            </a:r>
            <a:r>
              <a:rPr lang="en-US" altLang="zh-CN" dirty="0" smtClean="0"/>
              <a:t>_ or </a:t>
            </a:r>
            <a:r>
              <a:rPr lang="en-US" altLang="zh-CN" dirty="0" err="1" smtClean="0"/>
              <a:t>func.wait_flags</a:t>
            </a:r>
            <a:r>
              <a:rPr lang="en-US" altLang="zh-CN" dirty="0" smtClean="0"/>
              <a:t>_ to visit the function dependency list</a:t>
            </a:r>
          </a:p>
          <a:p>
            <a:r>
              <a:rPr lang="en-US" altLang="zh-CN" dirty="0" smtClean="0"/>
              <a:t>Always assume there are more than 1000 partition to design your code</a:t>
            </a:r>
          </a:p>
          <a:p>
            <a:r>
              <a:rPr lang="en-US" altLang="zh-CN" dirty="0" smtClean="0"/>
              <a:t>Reduce in parallel instead of in a loop</a:t>
            </a:r>
          </a:p>
          <a:p>
            <a:r>
              <a:rPr lang="en-US" altLang="zh-CN" dirty="0" smtClean="0"/>
              <a:t>Use </a:t>
            </a:r>
            <a:r>
              <a:rPr lang="en-US" altLang="zh-CN" dirty="0" err="1" smtClean="0"/>
              <a:t>throw_message</a:t>
            </a:r>
            <a:r>
              <a:rPr lang="en-US" altLang="zh-CN" dirty="0" smtClean="0"/>
              <a:t> for message output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7228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recommand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Check invalid condition at the begin of the function</a:t>
            </a:r>
          </a:p>
          <a:p>
            <a:r>
              <a:rPr lang="en-US" altLang="zh-CN" dirty="0" smtClean="0"/>
              <a:t>Delay the variable definition to where it will be used</a:t>
            </a:r>
          </a:p>
          <a:p>
            <a:r>
              <a:rPr lang="en-US" altLang="zh-CN" dirty="0" smtClean="0"/>
              <a:t>Do not use pybind11 outside of xxx/export, it will cost much time to compile pybind11</a:t>
            </a:r>
          </a:p>
          <a:p>
            <a:r>
              <a:rPr lang="en-US" altLang="zh-CN" dirty="0" smtClean="0"/>
              <a:t>Return </a:t>
            </a:r>
            <a:r>
              <a:rPr lang="en-US" altLang="zh-CN" dirty="0" err="1" smtClean="0"/>
              <a:t>pos</a:t>
            </a:r>
            <a:r>
              <a:rPr lang="en-US" altLang="zh-CN" dirty="0" smtClean="0"/>
              <a:t>-&gt;second after </a:t>
            </a:r>
            <a:r>
              <a:rPr lang="en-US" altLang="zh-CN" dirty="0" err="1" smtClean="0"/>
              <a:t>pos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xx.end</a:t>
            </a:r>
            <a:r>
              <a:rPr lang="en-US" altLang="zh-CN" dirty="0" smtClean="0"/>
              <a:t>() </a:t>
            </a:r>
            <a:r>
              <a:rPr lang="en-US" altLang="zh-CN" dirty="0" smtClean="0"/>
              <a:t>instead of call operator[]</a:t>
            </a:r>
          </a:p>
          <a:p>
            <a:r>
              <a:rPr lang="en-US" altLang="zh-CN" dirty="0" smtClean="0"/>
              <a:t>Save Id instead of name everywhere</a:t>
            </a:r>
          </a:p>
          <a:p>
            <a:r>
              <a:rPr lang="en-US" altLang="zh-CN" dirty="0" smtClean="0"/>
              <a:t>Each function just do one things(do not too long)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9285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Composite pattern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2190" y="1700428"/>
            <a:ext cx="6647619" cy="3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82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Composite Pattern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534527" y="1434164"/>
            <a:ext cx="2329314" cy="8470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Interface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4079508" y="2606842"/>
            <a:ext cx="2329314" cy="8470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Impl1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6609348" y="2606841"/>
            <a:ext cx="2329314" cy="8470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Impl2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176794" y="2606841"/>
            <a:ext cx="2329314" cy="84702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Composite </a:t>
            </a:r>
            <a:r>
              <a:rPr lang="en-US" altLang="zh-CN" dirty="0" err="1" smtClean="0"/>
              <a:t>Impl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1443789" y="1473841"/>
            <a:ext cx="1838426" cy="80734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Client</a:t>
            </a:r>
            <a:endParaRPr lang="zh-CN" altLang="en-US" dirty="0"/>
          </a:p>
        </p:txBody>
      </p:sp>
      <p:cxnSp>
        <p:nvCxnSpPr>
          <p:cNvPr id="11" name="直接箭头连接符 10"/>
          <p:cNvCxnSpPr>
            <a:stCxn id="9" idx="3"/>
            <a:endCxn id="5" idx="1"/>
          </p:cNvCxnSpPr>
          <p:nvPr/>
        </p:nvCxnSpPr>
        <p:spPr>
          <a:xfrm flipV="1">
            <a:off x="3282215" y="1857676"/>
            <a:ext cx="2252312" cy="198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>
            <a:stCxn id="6" idx="0"/>
            <a:endCxn id="5" idx="2"/>
          </p:cNvCxnSpPr>
          <p:nvPr/>
        </p:nvCxnSpPr>
        <p:spPr>
          <a:xfrm flipV="1">
            <a:off x="5244165" y="2281187"/>
            <a:ext cx="1455019" cy="3256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>
            <a:stCxn id="7" idx="0"/>
            <a:endCxn id="5" idx="2"/>
          </p:cNvCxnSpPr>
          <p:nvPr/>
        </p:nvCxnSpPr>
        <p:spPr>
          <a:xfrm flipH="1" flipV="1">
            <a:off x="6699184" y="2281187"/>
            <a:ext cx="1074821" cy="3256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>
            <a:stCxn id="8" idx="0"/>
          </p:cNvCxnSpPr>
          <p:nvPr/>
        </p:nvCxnSpPr>
        <p:spPr>
          <a:xfrm flipH="1" flipV="1">
            <a:off x="6744102" y="2281187"/>
            <a:ext cx="3597349" cy="3256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肘形连接符 18"/>
          <p:cNvCxnSpPr>
            <a:stCxn id="6" idx="2"/>
            <a:endCxn id="8" idx="2"/>
          </p:cNvCxnSpPr>
          <p:nvPr/>
        </p:nvCxnSpPr>
        <p:spPr>
          <a:xfrm rot="5400000" flipH="1" flipV="1">
            <a:off x="7792807" y="905222"/>
            <a:ext cx="1" cy="5097286"/>
          </a:xfrm>
          <a:prstGeom prst="bentConnector3">
            <a:avLst>
              <a:gd name="adj1" fmla="val -228600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肘形连接符 20"/>
          <p:cNvCxnSpPr>
            <a:stCxn id="7" idx="2"/>
            <a:endCxn id="8" idx="2"/>
          </p:cNvCxnSpPr>
          <p:nvPr/>
        </p:nvCxnSpPr>
        <p:spPr>
          <a:xfrm rot="16200000" flipH="1">
            <a:off x="9057728" y="2170141"/>
            <a:ext cx="12700" cy="2567446"/>
          </a:xfrm>
          <a:prstGeom prst="bent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2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4636" y="1230313"/>
            <a:ext cx="7333203" cy="446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36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ga">
  <a:themeElements>
    <a:clrScheme name="自定义 1">
      <a:dk1>
        <a:srgbClr val="000000"/>
      </a:dk1>
      <a:lt1>
        <a:srgbClr val="FFFFFF"/>
      </a:lt1>
      <a:dk2>
        <a:srgbClr val="D5001C"/>
      </a:dk2>
      <a:lt2>
        <a:srgbClr val="EAEAEA"/>
      </a:lt2>
      <a:accent1>
        <a:srgbClr val="D5001C"/>
      </a:accent1>
      <a:accent2>
        <a:srgbClr val="000000"/>
      </a:accent2>
      <a:accent3>
        <a:srgbClr val="5E5E5E"/>
      </a:accent3>
      <a:accent4>
        <a:srgbClr val="919191"/>
      </a:accent4>
      <a:accent5>
        <a:srgbClr val="A9A9A9"/>
      </a:accent5>
      <a:accent6>
        <a:srgbClr val="EAEAEA"/>
      </a:accent6>
      <a:hlink>
        <a:srgbClr val="D5001C"/>
      </a:hlink>
      <a:folHlink>
        <a:srgbClr val="000000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iga" id="{60079B57-638F-4976-B047-2F15A6F6AC7F}" vid="{994911E2-9219-4D72-9C6F-AA84B5B381E3}"/>
    </a:ext>
  </a:extLst>
</a:theme>
</file>

<file path=ppt/theme/theme2.xml><?xml version="1.0" encoding="utf-8"?>
<a:theme xmlns:a="http://schemas.openxmlformats.org/drawingml/2006/main" name="鸿芯微纳母版1">
  <a:themeElements>
    <a:clrScheme name="自定义 2">
      <a:dk1>
        <a:srgbClr val="000000"/>
      </a:dk1>
      <a:lt1>
        <a:srgbClr val="FFFFFF"/>
      </a:lt1>
      <a:dk2>
        <a:srgbClr val="BFBFBF"/>
      </a:dk2>
      <a:lt2>
        <a:srgbClr val="FFFFFF"/>
      </a:lt2>
      <a:accent1>
        <a:srgbClr val="C00000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0000"/>
      </a:hlink>
      <a:folHlink>
        <a:srgbClr val="7F7F7F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鸿芯微纳ppt模版01" id="{0677A83D-2E45-AC43-9474-9A2ACB971069}" vid="{864FBF20-D3C4-C14B-9A8C-5DB880947E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359</TotalTime>
  <Words>323</Words>
  <Application>Microsoft Office PowerPoint</Application>
  <PresentationFormat>宽屏</PresentationFormat>
  <Paragraphs>45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微软雅黑</vt:lpstr>
      <vt:lpstr>微软雅黑 Light</vt:lpstr>
      <vt:lpstr>Arial</vt:lpstr>
      <vt:lpstr>Wingdings</vt:lpstr>
      <vt:lpstr>giga</vt:lpstr>
      <vt:lpstr>鸿芯微纳母版1</vt:lpstr>
      <vt:lpstr>PowerPoint 演示文稿</vt:lpstr>
      <vt:lpstr>Name</vt:lpstr>
      <vt:lpstr>recommend</vt:lpstr>
      <vt:lpstr>CM_ENUM_HELPER_DECLARE/CM_ENUM_HELPER_IMPL</vt:lpstr>
      <vt:lpstr>recommend</vt:lpstr>
      <vt:lpstr>recommand</vt:lpstr>
      <vt:lpstr>Composite pattern</vt:lpstr>
      <vt:lpstr>Composite Pattern</vt:lpstr>
      <vt:lpstr>PowerPoint 演示文稿</vt:lpstr>
      <vt:lpstr>Name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HX00773</dc:creator>
  <cp:lastModifiedBy>HX00773</cp:lastModifiedBy>
  <cp:revision>13</cp:revision>
  <dcterms:created xsi:type="dcterms:W3CDTF">2023-02-27T02:06:23Z</dcterms:created>
  <dcterms:modified xsi:type="dcterms:W3CDTF">2023-07-06T09:27:34Z</dcterms:modified>
</cp:coreProperties>
</file>