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58" r:id="rId5"/>
    <p:sldId id="259" r:id="rId6"/>
    <p:sldId id="260" r:id="rId7"/>
    <p:sldId id="263" r:id="rId8"/>
    <p:sldId id="264" r:id="rId9"/>
    <p:sldId id="261" r:id="rId10"/>
    <p:sldId id="265" r:id="rId11"/>
    <p:sldId id="26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46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61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22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248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1825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E38106-3C83-20B2-8194-FDAB301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779558-DC9F-8A51-AA56-994EBD54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5D8045-3A6B-213C-02A1-226484FE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321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183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12868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865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13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7817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860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5599C58-3130-79B8-92DC-877F0D1D49C0}"/>
              </a:ext>
            </a:extLst>
          </p:cNvPr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91DF88E-1D8B-FBE9-6FC8-A8AAE8008DC2}"/>
              </a:ext>
            </a:extLst>
          </p:cNvPr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8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80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770995" y="1612437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3770995" y="2722137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85558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919729" y="1205114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919729" y="2314814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13380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77516" y="0"/>
            <a:ext cx="601448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97525" y="1424428"/>
            <a:ext cx="5321631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idx="1"/>
          </p:nvPr>
        </p:nvSpPr>
        <p:spPr>
          <a:xfrm>
            <a:off x="397524" y="2648531"/>
            <a:ext cx="5321632" cy="1765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idx="18"/>
          </p:nvPr>
        </p:nvSpPr>
        <p:spPr>
          <a:xfrm>
            <a:off x="6523942" y="4823481"/>
            <a:ext cx="5321632" cy="1400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5275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57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6B4F262C-C20F-13B9-A4FF-DD6B3772A988}"/>
              </a:ext>
            </a:extLst>
          </p:cNvPr>
          <p:cNvSpPr/>
          <p:nvPr/>
        </p:nvSpPr>
        <p:spPr>
          <a:xfrm>
            <a:off x="1164800" y="1020233"/>
            <a:ext cx="5112000" cy="477943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AF31AE-B499-9213-32CC-1B883DED15BA}"/>
              </a:ext>
            </a:extLst>
          </p:cNvPr>
          <p:cNvSpPr/>
          <p:nvPr/>
        </p:nvSpPr>
        <p:spPr>
          <a:xfrm>
            <a:off x="4809067" y="2294467"/>
            <a:ext cx="1467733" cy="4563533"/>
          </a:xfrm>
          <a:prstGeom prst="rect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36BAF25-F379-B7CF-73A5-1EA29A544040}"/>
              </a:ext>
            </a:extLst>
          </p:cNvPr>
          <p:cNvSpPr/>
          <p:nvPr/>
        </p:nvSpPr>
        <p:spPr>
          <a:xfrm>
            <a:off x="6276800" y="2294467"/>
            <a:ext cx="5915200" cy="4563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6663823" y="1020233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63823" y="2698689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</p:spTree>
    <p:extLst>
      <p:ext uri="{BB962C8B-B14F-4D97-AF65-F5344CB8AC3E}">
        <p14:creationId xmlns:p14="http://schemas.microsoft.com/office/powerpoint/2010/main" val="67635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508C-FA2C-41DE-842A-EEF3E30DDE53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231A1-CB3F-4F34-8EDB-5FEC89AC76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1129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/>
              <a:t>2023/7/5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6A92E5B-F8AD-3FAF-BC3E-4E2147A02F1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406BD0D-1754-5C39-0706-81526F39274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83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122363"/>
            <a:ext cx="9144000" cy="2387600"/>
          </a:xfrm>
        </p:spPr>
        <p:txBody>
          <a:bodyPr/>
          <a:lstStyle/>
          <a:p>
            <a:r>
              <a:rPr lang="en-US" altLang="zh-CN" dirty="0" smtClean="0"/>
              <a:t>Vesper Code Guideline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0902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Main/</a:t>
            </a:r>
            <a:r>
              <a:rPr lang="en-US" altLang="zh-CN" dirty="0" err="1" smtClean="0"/>
              <a:t>cpp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main mod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001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Compile structure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215740" y="1187864"/>
            <a:ext cx="2339439" cy="665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Sconstruct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215739" y="2180918"/>
            <a:ext cx="2339439" cy="66501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Xx/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46965" y="2180918"/>
            <a:ext cx="2339439" cy="6650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Xx/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580406" y="2180918"/>
            <a:ext cx="2339439" cy="66501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Xx/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631020" y="3680469"/>
            <a:ext cx="2339439" cy="6650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Xx/</a:t>
            </a:r>
            <a:r>
              <a:rPr lang="en-US" altLang="zh-CN" dirty="0" err="1" smtClean="0"/>
              <a:t>cpp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215739" y="3680469"/>
            <a:ext cx="2339439" cy="6650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Xx/export/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800458" y="3680469"/>
            <a:ext cx="2339439" cy="6650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Xx/python/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cxnSp>
        <p:nvCxnSpPr>
          <p:cNvPr id="12" name="直接箭头连接符 11"/>
          <p:cNvCxnSpPr>
            <a:stCxn id="3" idx="2"/>
            <a:endCxn id="6" idx="0"/>
          </p:cNvCxnSpPr>
          <p:nvPr/>
        </p:nvCxnSpPr>
        <p:spPr>
          <a:xfrm flipH="1">
            <a:off x="2750126" y="1852882"/>
            <a:ext cx="2635334" cy="328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3" idx="2"/>
            <a:endCxn id="4" idx="0"/>
          </p:cNvCxnSpPr>
          <p:nvPr/>
        </p:nvCxnSpPr>
        <p:spPr>
          <a:xfrm flipH="1">
            <a:off x="5385459" y="1852882"/>
            <a:ext cx="1" cy="328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3" idx="2"/>
            <a:endCxn id="5" idx="0"/>
          </p:cNvCxnSpPr>
          <p:nvPr/>
        </p:nvCxnSpPr>
        <p:spPr>
          <a:xfrm>
            <a:off x="5385460" y="1852882"/>
            <a:ext cx="2931225" cy="328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4" idx="2"/>
            <a:endCxn id="7" idx="0"/>
          </p:cNvCxnSpPr>
          <p:nvPr/>
        </p:nvCxnSpPr>
        <p:spPr>
          <a:xfrm flipH="1">
            <a:off x="2800740" y="2845936"/>
            <a:ext cx="2584719" cy="834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4" idx="2"/>
            <a:endCxn id="9" idx="0"/>
          </p:cNvCxnSpPr>
          <p:nvPr/>
        </p:nvCxnSpPr>
        <p:spPr>
          <a:xfrm>
            <a:off x="5385459" y="2845936"/>
            <a:ext cx="0" cy="834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4" idx="2"/>
          </p:cNvCxnSpPr>
          <p:nvPr/>
        </p:nvCxnSpPr>
        <p:spPr>
          <a:xfrm>
            <a:off x="5385459" y="2845936"/>
            <a:ext cx="2737263" cy="834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48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Sconstruct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141" y="977028"/>
            <a:ext cx="9073867" cy="4998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0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Xx/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65" y="1420182"/>
            <a:ext cx="8780952" cy="3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11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xxx/</a:t>
            </a:r>
            <a:r>
              <a:rPr lang="en-US" altLang="zh-CN" dirty="0" err="1" smtClean="0"/>
              <a:t>cpp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0026"/>
            <a:ext cx="11264796" cy="51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0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xxx/export/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1619" y="1457571"/>
            <a:ext cx="12895238" cy="39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13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xxx/python/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097" y="1550167"/>
            <a:ext cx="7142857" cy="2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1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Cpp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sconscrit</a:t>
            </a:r>
            <a:r>
              <a:rPr lang="en-US" altLang="zh-CN" dirty="0" smtClean="0"/>
              <a:t> 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dirty="0" err="1" smtClean="0"/>
              <a:t>cpp</a:t>
            </a:r>
            <a:r>
              <a:rPr lang="en-US" altLang="zh-CN" dirty="0" smtClean="0"/>
              <a:t> files list all source files which will be compiled</a:t>
            </a:r>
          </a:p>
          <a:p>
            <a:r>
              <a:rPr lang="en-US" altLang="zh-CN" dirty="0" smtClean="0"/>
              <a:t>DEPENDS list all current model dependency which means this module should be compiled after the dependency</a:t>
            </a:r>
          </a:p>
          <a:p>
            <a:r>
              <a:rPr lang="en-US" altLang="zh-CN" dirty="0" err="1" smtClean="0"/>
              <a:t>CCFlags</a:t>
            </a:r>
            <a:r>
              <a:rPr lang="en-US" altLang="zh-CN" dirty="0" smtClean="0"/>
              <a:t> add some extra compiling options to </a:t>
            </a:r>
            <a:r>
              <a:rPr lang="en-US" altLang="zh-CN" dirty="0" err="1" smtClean="0"/>
              <a:t>gcc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err="1" smtClean="0"/>
              <a:t>Build_vesper_target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shared_library</a:t>
            </a:r>
            <a:r>
              <a:rPr lang="en-US" altLang="zh-CN" dirty="0" smtClean="0"/>
              <a:t> ) mean compile so file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9077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Main/</a:t>
            </a:r>
            <a:r>
              <a:rPr lang="en-US" altLang="zh-CN" dirty="0" err="1" smtClean="0"/>
              <a:t>cpp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SConscript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116" y="767053"/>
            <a:ext cx="2439837" cy="547247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953" y="767053"/>
            <a:ext cx="5774047" cy="580692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99352" y="6858000"/>
            <a:ext cx="16790476" cy="13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55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>
</file>

<file path=ppt/theme/theme1.xml><?xml version="1.0" encoding="utf-8"?>
<a:theme xmlns:a="http://schemas.openxmlformats.org/drawingml/2006/main" name="giga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iga" id="{60079B57-638F-4976-B047-2F15A6F6AC7F}" vid="{994911E2-9219-4D72-9C6F-AA84B5B381E3}"/>
    </a:ext>
  </a:extLst>
</a:theme>
</file>

<file path=ppt/theme/theme2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ppt模版01" id="{0677A83D-2E45-AC43-9474-9A2ACB971069}" vid="{864FBF20-D3C4-C14B-9A8C-5DB880947E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362</TotalTime>
  <Words>65</Words>
  <Application>Microsoft Office PowerPoint</Application>
  <PresentationFormat>宽屏</PresentationFormat>
  <Paragraphs>23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微软雅黑</vt:lpstr>
      <vt:lpstr>微软雅黑 Light</vt:lpstr>
      <vt:lpstr>Arial</vt:lpstr>
      <vt:lpstr>Wingdings</vt:lpstr>
      <vt:lpstr>giga</vt:lpstr>
      <vt:lpstr>鸿芯微纳母版1</vt:lpstr>
      <vt:lpstr>Vesper Code Guideline</vt:lpstr>
      <vt:lpstr>Compile structure</vt:lpstr>
      <vt:lpstr>Sconstruct</vt:lpstr>
      <vt:lpstr>Xx/SConscript</vt:lpstr>
      <vt:lpstr>xxx/cpp/SConscript</vt:lpstr>
      <vt:lpstr>xxx/export/SConscript</vt:lpstr>
      <vt:lpstr>xxx/python/SConscript</vt:lpstr>
      <vt:lpstr>Cpp/sconscrit introduction</vt:lpstr>
      <vt:lpstr>Main/cpp/SConscript</vt:lpstr>
      <vt:lpstr>Main/cpp/Sconscript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Vesper Code Guideline</dc:title>
  <dc:creator>HX00773</dc:creator>
  <cp:lastModifiedBy>HX00773</cp:lastModifiedBy>
  <cp:revision>14</cp:revision>
  <dcterms:created xsi:type="dcterms:W3CDTF">2022-12-07T01:49:11Z</dcterms:created>
  <dcterms:modified xsi:type="dcterms:W3CDTF">2023-07-05T07:01:07Z</dcterms:modified>
</cp:coreProperties>
</file>