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sldIdLst>
    <p:sldId id="256" r:id="rId3"/>
    <p:sldId id="257" r:id="rId4"/>
    <p:sldId id="258" r:id="rId5"/>
    <p:sldId id="259" r:id="rId6"/>
    <p:sldId id="260" r:id="rId7"/>
    <p:sldId id="261" r:id="rId8"/>
    <p:sldId id="262" r:id="rId9"/>
    <p:sldId id="263" r:id="rId10"/>
    <p:sldId id="267" r:id="rId11"/>
    <p:sldId id="264" r:id="rId12"/>
    <p:sldId id="265" r:id="rId13"/>
    <p:sldId id="268" r:id="rId14"/>
    <p:sldId id="269" r:id="rId15"/>
    <p:sldId id="266" r:id="rId1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94" d="100"/>
          <a:sy n="94" d="100"/>
        </p:scale>
        <p:origin x="245"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空白无底栏">
    <p:spTree>
      <p:nvGrpSpPr>
        <p:cNvPr id="1" name=""/>
        <p:cNvGrpSpPr/>
        <p:nvPr/>
      </p:nvGrpSpPr>
      <p:grpSpPr>
        <a:xfrm>
          <a:off x="0" y="0"/>
          <a:ext cx="0" cy="0"/>
          <a:chOff x="0" y="0"/>
          <a:chExt cx="0" cy="0"/>
        </a:xfrm>
      </p:grpSpPr>
      <p:sp>
        <p:nvSpPr>
          <p:cNvPr id="3" name="日期占位符 2">
            <a:extLst>
              <a:ext uri="{FF2B5EF4-FFF2-40B4-BE49-F238E27FC236}">
                <a16:creationId xmlns:a16="http://schemas.microsoft.com/office/drawing/2014/main" id="{5D5B5DC4-4F86-8CDF-C898-3615C2DD10D1}"/>
              </a:ext>
            </a:extLst>
          </p:cNvPr>
          <p:cNvSpPr>
            <a:spLocks noGrp="1"/>
          </p:cNvSpPr>
          <p:nvPr>
            <p:ph type="dt" sz="half" idx="10"/>
          </p:nvPr>
        </p:nvSpPr>
        <p:spPr/>
        <p:txBody>
          <a:bodyPr/>
          <a:lstStyle/>
          <a:p>
            <a:fld id="{0DB36118-6B10-47C1-871B-B9C8F636DD8A}" type="datetimeFigureOut">
              <a:rPr lang="zh-CN" altLang="en-US" smtClean="0"/>
              <a:t>2022/12/7</a:t>
            </a:fld>
            <a:endParaRPr lang="zh-CN" altLang="en-US"/>
          </a:p>
        </p:txBody>
      </p:sp>
      <p:sp>
        <p:nvSpPr>
          <p:cNvPr id="4" name="页脚占位符 3">
            <a:extLst>
              <a:ext uri="{FF2B5EF4-FFF2-40B4-BE49-F238E27FC236}">
                <a16:creationId xmlns:a16="http://schemas.microsoft.com/office/drawing/2014/main" id="{5DD8B8B2-5D2F-EEB8-3774-A2ED254C72AF}"/>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95F7BFF0-AE34-8436-1E9E-E82361CFBA31}"/>
              </a:ext>
            </a:extLst>
          </p:cNvPr>
          <p:cNvSpPr>
            <a:spLocks noGrp="1"/>
          </p:cNvSpPr>
          <p:nvPr>
            <p:ph type="sldNum" sz="quarter" idx="12"/>
          </p:nvPr>
        </p:nvSpPr>
        <p:spPr/>
        <p:txBody>
          <a:bodyPr/>
          <a:lstStyle/>
          <a:p>
            <a:fld id="{875A00D7-AA12-404E-860F-91D9FFD720A9}" type="slidenum">
              <a:rPr lang="zh-CN" altLang="en-US" smtClean="0"/>
              <a:t>‹#›</a:t>
            </a:fld>
            <a:endParaRPr lang="zh-CN" altLang="en-US"/>
          </a:p>
        </p:txBody>
      </p:sp>
      <p:pic>
        <p:nvPicPr>
          <p:cNvPr id="7" name="图片 6">
            <a:extLst>
              <a:ext uri="{FF2B5EF4-FFF2-40B4-BE49-F238E27FC236}">
                <a16:creationId xmlns:a16="http://schemas.microsoft.com/office/drawing/2014/main" id="{E5E6838C-348E-9A34-3AA5-29ACBB6EE97E}"/>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47330" y="244549"/>
            <a:ext cx="1356801" cy="508553"/>
          </a:xfrm>
          <a:prstGeom prst="rect">
            <a:avLst/>
          </a:prstGeom>
        </p:spPr>
      </p:pic>
      <p:pic>
        <p:nvPicPr>
          <p:cNvPr id="8" name="图片 7">
            <a:extLst>
              <a:ext uri="{FF2B5EF4-FFF2-40B4-BE49-F238E27FC236}">
                <a16:creationId xmlns:a16="http://schemas.microsoft.com/office/drawing/2014/main" id="{3487A0BF-C417-0D09-ACDE-B7F6BDE17910}"/>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1257934" y="-707439"/>
            <a:ext cx="4360096" cy="2455059"/>
          </a:xfrm>
          <a:prstGeom prst="rect">
            <a:avLst/>
          </a:prstGeom>
        </p:spPr>
      </p:pic>
    </p:spTree>
    <p:extLst>
      <p:ext uri="{BB962C8B-B14F-4D97-AF65-F5344CB8AC3E}">
        <p14:creationId xmlns:p14="http://schemas.microsoft.com/office/powerpoint/2010/main" val="40930509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0DB36118-6B10-47C1-871B-B9C8F636DD8A}" type="datetimeFigureOut">
              <a:rPr lang="zh-CN" altLang="en-US" smtClean="0"/>
              <a:t>2022/12/7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75A00D7-AA12-404E-860F-91D9FFD720A9}" type="slidenum">
              <a:rPr lang="zh-CN" altLang="en-US" smtClean="0"/>
              <a:t>‹#›</a:t>
            </a:fld>
            <a:endParaRPr lang="zh-CN" altLang="en-US"/>
          </a:p>
        </p:txBody>
      </p:sp>
      <p:sp>
        <p:nvSpPr>
          <p:cNvPr id="7" name="平行四边形 6">
            <a:extLst>
              <a:ext uri="{FF2B5EF4-FFF2-40B4-BE49-F238E27FC236}">
                <a16:creationId xmlns:a16="http://schemas.microsoft.com/office/drawing/2014/main" id="{C0044DC2-7D2A-871D-851F-AA0600D9446F}"/>
              </a:ext>
            </a:extLst>
          </p:cNvPr>
          <p:cNvSpPr/>
          <p:nvPr/>
        </p:nvSpPr>
        <p:spPr>
          <a:xfrm>
            <a:off x="296125" y="326168"/>
            <a:ext cx="313475" cy="376565"/>
          </a:xfrm>
          <a:prstGeom prst="parallelogram">
            <a:avLst/>
          </a:prstGeom>
          <a:solidFill>
            <a:srgbClr val="D60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标题 1"/>
          <p:cNvSpPr>
            <a:spLocks noGrp="1"/>
          </p:cNvSpPr>
          <p:nvPr>
            <p:ph type="title"/>
          </p:nvPr>
        </p:nvSpPr>
        <p:spPr>
          <a:xfrm>
            <a:off x="834097" y="-137699"/>
            <a:ext cx="10515600" cy="1325563"/>
          </a:xfrm>
        </p:spPr>
        <p:txBody>
          <a:bodyPr/>
          <a:lstStyle/>
          <a:p>
            <a:r>
              <a:rPr lang="zh-CN" altLang="en-US" smtClean="0"/>
              <a:t>单击此处编辑母版标题样式</a:t>
            </a:r>
            <a:endParaRPr lang="zh-CN" altLang="en-US" dirty="0"/>
          </a:p>
        </p:txBody>
      </p:sp>
      <p:sp>
        <p:nvSpPr>
          <p:cNvPr id="11" name="文本占位符 2"/>
          <p:cNvSpPr>
            <a:spLocks noGrp="1"/>
          </p:cNvSpPr>
          <p:nvPr>
            <p:ph idx="1"/>
          </p:nvPr>
        </p:nvSpPr>
        <p:spPr>
          <a:xfrm>
            <a:off x="834097" y="1230748"/>
            <a:ext cx="10515600" cy="4465121"/>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pic>
        <p:nvPicPr>
          <p:cNvPr id="12" name="图片 11">
            <a:extLst>
              <a:ext uri="{FF2B5EF4-FFF2-40B4-BE49-F238E27FC236}">
                <a16:creationId xmlns:a16="http://schemas.microsoft.com/office/drawing/2014/main" id="{49FC1866-42D7-44A7-D0DA-E715E45870C2}"/>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47330" y="245068"/>
            <a:ext cx="1356801" cy="508034"/>
          </a:xfrm>
          <a:prstGeom prst="rect">
            <a:avLst/>
          </a:prstGeom>
        </p:spPr>
      </p:pic>
      <p:pic>
        <p:nvPicPr>
          <p:cNvPr id="13" name="图片 12">
            <a:extLst>
              <a:ext uri="{FF2B5EF4-FFF2-40B4-BE49-F238E27FC236}">
                <a16:creationId xmlns:a16="http://schemas.microsoft.com/office/drawing/2014/main" id="{97E01ED9-1DDB-4BB8-610C-EAC3DD6FBDCD}"/>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714202" y="-701195"/>
            <a:ext cx="4360096" cy="2452554"/>
          </a:xfrm>
          <a:prstGeom prst="rect">
            <a:avLst/>
          </a:prstGeom>
        </p:spPr>
      </p:pic>
    </p:spTree>
    <p:extLst>
      <p:ext uri="{BB962C8B-B14F-4D97-AF65-F5344CB8AC3E}">
        <p14:creationId xmlns:p14="http://schemas.microsoft.com/office/powerpoint/2010/main" val="2943528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5_自定义版式">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005961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0DB36118-6B10-47C1-871B-B9C8F636DD8A}" type="datetimeFigureOut">
              <a:rPr lang="zh-CN" altLang="en-US" smtClean="0"/>
              <a:t>2022/12/7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75A00D7-AA12-404E-860F-91D9FFD720A9}" type="slidenum">
              <a:rPr lang="zh-CN" altLang="en-US" smtClean="0"/>
              <a:t>‹#›</a:t>
            </a:fld>
            <a:endParaRPr lang="zh-CN" altLang="en-US"/>
          </a:p>
        </p:txBody>
      </p:sp>
    </p:spTree>
    <p:extLst>
      <p:ext uri="{BB962C8B-B14F-4D97-AF65-F5344CB8AC3E}">
        <p14:creationId xmlns:p14="http://schemas.microsoft.com/office/powerpoint/2010/main" val="19571032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标题空白">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D2418415-1B45-4373-ACD1-24A935B9E1C6}" type="datetimeFigureOut">
              <a:rPr lang="zh-CN" altLang="en-US" smtClean="0"/>
              <a:t>2022/12/7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2EB11774-E2B8-474C-A30B-EED024AE0F07}" type="slidenum">
              <a:rPr lang="zh-CN" altLang="en-US" smtClean="0"/>
              <a:t>‹#›</a:t>
            </a:fld>
            <a:endParaRPr lang="zh-CN" altLang="en-US"/>
          </a:p>
        </p:txBody>
      </p:sp>
      <p:sp>
        <p:nvSpPr>
          <p:cNvPr id="8" name="平行四边形 7">
            <a:extLst>
              <a:ext uri="{FF2B5EF4-FFF2-40B4-BE49-F238E27FC236}">
                <a16:creationId xmlns:a16="http://schemas.microsoft.com/office/drawing/2014/main" id="{C0044DC2-7D2A-871D-851F-AA0600D9446F}"/>
              </a:ext>
            </a:extLst>
          </p:cNvPr>
          <p:cNvSpPr/>
          <p:nvPr/>
        </p:nvSpPr>
        <p:spPr>
          <a:xfrm>
            <a:off x="296125" y="326168"/>
            <a:ext cx="313475" cy="376565"/>
          </a:xfrm>
          <a:prstGeom prst="parallelogram">
            <a:avLst/>
          </a:prstGeom>
          <a:solidFill>
            <a:srgbClr val="D60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标题 1"/>
          <p:cNvSpPr>
            <a:spLocks noGrp="1"/>
          </p:cNvSpPr>
          <p:nvPr>
            <p:ph type="title"/>
          </p:nvPr>
        </p:nvSpPr>
        <p:spPr>
          <a:xfrm>
            <a:off x="834097" y="-137699"/>
            <a:ext cx="10515600" cy="1325563"/>
          </a:xfr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74186414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advTm="0">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空白">
    <p:spTree>
      <p:nvGrpSpPr>
        <p:cNvPr id="1" name=""/>
        <p:cNvGrpSpPr/>
        <p:nvPr/>
      </p:nvGrpSpPr>
      <p:grpSpPr>
        <a:xfrm>
          <a:off x="0" y="0"/>
          <a:ext cx="0" cy="0"/>
          <a:chOff x="0" y="0"/>
          <a:chExt cx="0" cy="0"/>
        </a:xfrm>
      </p:grpSpPr>
      <p:sp>
        <p:nvSpPr>
          <p:cNvPr id="3" name="日期占位符 2">
            <a:extLst>
              <a:ext uri="{FF2B5EF4-FFF2-40B4-BE49-F238E27FC236}">
                <a16:creationId xmlns:a16="http://schemas.microsoft.com/office/drawing/2014/main" id="{17E38106-3C83-20B2-8194-FDAB3016F523}"/>
              </a:ext>
            </a:extLst>
          </p:cNvPr>
          <p:cNvSpPr>
            <a:spLocks noGrp="1"/>
          </p:cNvSpPr>
          <p:nvPr>
            <p:ph type="dt" sz="half" idx="10"/>
          </p:nvPr>
        </p:nvSpPr>
        <p:spPr/>
        <p:txBody>
          <a:bodyPr/>
          <a:lstStyle/>
          <a:p>
            <a:fld id="{D2418415-1B45-4373-ACD1-24A935B9E1C6}" type="datetimeFigureOut">
              <a:rPr lang="zh-CN" altLang="en-US" smtClean="0"/>
              <a:t>2022/12/7</a:t>
            </a:fld>
            <a:endParaRPr lang="zh-CN" altLang="en-US"/>
          </a:p>
        </p:txBody>
      </p:sp>
      <p:sp>
        <p:nvSpPr>
          <p:cNvPr id="4" name="页脚占位符 3">
            <a:extLst>
              <a:ext uri="{FF2B5EF4-FFF2-40B4-BE49-F238E27FC236}">
                <a16:creationId xmlns:a16="http://schemas.microsoft.com/office/drawing/2014/main" id="{9D779558-DC9F-8A51-AA56-994EBD54B7FF}"/>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F75D8045-3A6B-213C-02A1-226484FE2374}"/>
              </a:ext>
            </a:extLst>
          </p:cNvPr>
          <p:cNvSpPr>
            <a:spLocks noGrp="1"/>
          </p:cNvSpPr>
          <p:nvPr>
            <p:ph type="sldNum" sz="quarter" idx="12"/>
          </p:nvPr>
        </p:nvSpPr>
        <p:spPr/>
        <p:txBody>
          <a:bodyPr/>
          <a:lstStyle/>
          <a:p>
            <a:fld id="{2EB11774-E2B8-474C-A30B-EED024AE0F07}" type="slidenum">
              <a:rPr lang="zh-CN" altLang="en-US" smtClean="0"/>
              <a:t>‹#›</a:t>
            </a:fld>
            <a:endParaRPr lang="zh-CN" altLang="en-US"/>
          </a:p>
        </p:txBody>
      </p:sp>
    </p:spTree>
    <p:extLst>
      <p:ext uri="{BB962C8B-B14F-4D97-AF65-F5344CB8AC3E}">
        <p14:creationId xmlns:p14="http://schemas.microsoft.com/office/powerpoint/2010/main" val="36647324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advTm="0">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fld id="{D2418415-1B45-4373-ACD1-24A935B9E1C6}" type="datetimeFigureOut">
              <a:rPr lang="zh-CN" altLang="en-US" smtClean="0"/>
              <a:t>2022/12/7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B11774-E2B8-474C-A30B-EED024AE0F07}" type="slidenum">
              <a:rPr lang="zh-CN" altLang="en-US" smtClean="0"/>
              <a:t>‹#›</a:t>
            </a:fld>
            <a:endParaRPr lang="zh-CN" altLang="en-US"/>
          </a:p>
        </p:txBody>
      </p:sp>
      <p:sp>
        <p:nvSpPr>
          <p:cNvPr id="7" name="平行四边形 6">
            <a:extLst>
              <a:ext uri="{FF2B5EF4-FFF2-40B4-BE49-F238E27FC236}">
                <a16:creationId xmlns:a16="http://schemas.microsoft.com/office/drawing/2014/main" id="{C0044DC2-7D2A-871D-851F-AA0600D9446F}"/>
              </a:ext>
            </a:extLst>
          </p:cNvPr>
          <p:cNvSpPr/>
          <p:nvPr/>
        </p:nvSpPr>
        <p:spPr>
          <a:xfrm>
            <a:off x="296125" y="326168"/>
            <a:ext cx="313475" cy="376565"/>
          </a:xfrm>
          <a:prstGeom prst="parallelogram">
            <a:avLst/>
          </a:prstGeom>
          <a:solidFill>
            <a:srgbClr val="D60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0" name="标题 1"/>
          <p:cNvSpPr>
            <a:spLocks noGrp="1"/>
          </p:cNvSpPr>
          <p:nvPr>
            <p:ph type="title"/>
          </p:nvPr>
        </p:nvSpPr>
        <p:spPr>
          <a:xfrm>
            <a:off x="834097" y="-137699"/>
            <a:ext cx="10515600" cy="1325563"/>
          </a:xfrm>
        </p:spPr>
        <p:txBody>
          <a:bodyPr/>
          <a:lstStyle/>
          <a:p>
            <a:r>
              <a:rPr lang="zh-CN" altLang="en-US" smtClean="0"/>
              <a:t>单击此处编辑母版标题样式</a:t>
            </a:r>
            <a:endParaRPr lang="zh-CN" altLang="en-US" dirty="0"/>
          </a:p>
        </p:txBody>
      </p:sp>
      <p:sp>
        <p:nvSpPr>
          <p:cNvPr id="11" name="文本占位符 2"/>
          <p:cNvSpPr>
            <a:spLocks noGrp="1"/>
          </p:cNvSpPr>
          <p:nvPr>
            <p:ph idx="1"/>
          </p:nvPr>
        </p:nvSpPr>
        <p:spPr>
          <a:xfrm>
            <a:off x="834097" y="1230748"/>
            <a:ext cx="10515600" cy="4465121"/>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Tree>
    <p:extLst>
      <p:ext uri="{BB962C8B-B14F-4D97-AF65-F5344CB8AC3E}">
        <p14:creationId xmlns:p14="http://schemas.microsoft.com/office/powerpoint/2010/main" val="24447047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normAutofit/>
          </a:bodyPr>
          <a:lstStyle>
            <a:lvl1pPr algn="ctr">
              <a:defRPr sz="3200"/>
            </a:lvl1pPr>
          </a:lstStyle>
          <a:p>
            <a:r>
              <a:rPr lang="zh-CN" altLang="en-US" smtClean="0"/>
              <a:t>单击此处编辑母版标题样式</a:t>
            </a:r>
            <a:endParaRPr lang="zh-CN" altLang="en-US" dirty="0"/>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单击以编辑母版副标题样式</a:t>
            </a:r>
            <a:endParaRPr lang="zh-CN" altLang="en-US"/>
          </a:p>
        </p:txBody>
      </p:sp>
      <p:sp>
        <p:nvSpPr>
          <p:cNvPr id="4" name="日期占位符 3"/>
          <p:cNvSpPr>
            <a:spLocks noGrp="1"/>
          </p:cNvSpPr>
          <p:nvPr>
            <p:ph type="dt" sz="half" idx="10"/>
          </p:nvPr>
        </p:nvSpPr>
        <p:spPr/>
        <p:txBody>
          <a:bodyPr/>
          <a:lstStyle/>
          <a:p>
            <a:fld id="{D2418415-1B45-4373-ACD1-24A935B9E1C6}" type="datetimeFigureOut">
              <a:rPr lang="zh-CN" altLang="en-US" smtClean="0"/>
              <a:t>2022/12/7</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2EB11774-E2B8-474C-A30B-EED024AE0F07}" type="slidenum">
              <a:rPr lang="zh-CN" altLang="en-US" smtClean="0"/>
              <a:t>‹#›</a:t>
            </a:fld>
            <a:endParaRPr lang="zh-CN" altLang="en-US"/>
          </a:p>
        </p:txBody>
      </p:sp>
    </p:spTree>
    <p:extLst>
      <p:ext uri="{BB962C8B-B14F-4D97-AF65-F5344CB8AC3E}">
        <p14:creationId xmlns:p14="http://schemas.microsoft.com/office/powerpoint/2010/main" val="406002695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dirty="0"/>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dirty="0"/>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D2418415-1B45-4373-ACD1-24A935B9E1C6}" type="datetimeFigureOut">
              <a:rPr lang="zh-CN" altLang="en-US" smtClean="0"/>
              <a:t>2022/12/7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EB11774-E2B8-474C-A30B-EED024AE0F07}" type="slidenum">
              <a:rPr lang="zh-CN" altLang="en-US" smtClean="0"/>
              <a:t>‹#›</a:t>
            </a:fld>
            <a:endParaRPr lang="zh-CN" altLang="en-US"/>
          </a:p>
        </p:txBody>
      </p:sp>
    </p:spTree>
    <p:extLst>
      <p:ext uri="{BB962C8B-B14F-4D97-AF65-F5344CB8AC3E}">
        <p14:creationId xmlns:p14="http://schemas.microsoft.com/office/powerpoint/2010/main" val="38923518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advTm="0">
        <p:random/>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比较">
    <p:spTree>
      <p:nvGrpSpPr>
        <p:cNvPr id="1" name=""/>
        <p:cNvGrpSpPr/>
        <p:nvPr/>
      </p:nvGrpSpPr>
      <p:grpSpPr>
        <a:xfrm>
          <a:off x="0" y="0"/>
          <a:ext cx="0" cy="0"/>
          <a:chOff x="0" y="0"/>
          <a:chExt cx="0" cy="0"/>
        </a:xfrm>
      </p:grpSpPr>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D2418415-1B45-4373-ACD1-24A935B9E1C6}" type="datetimeFigureOut">
              <a:rPr lang="zh-CN" altLang="en-US" smtClean="0"/>
              <a:t>2022/12/7</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2EB11774-E2B8-474C-A30B-EED024AE0F07}" type="slidenum">
              <a:rPr lang="zh-CN" altLang="en-US" smtClean="0"/>
              <a:t>‹#›</a:t>
            </a:fld>
            <a:endParaRPr lang="zh-CN" altLang="en-US"/>
          </a:p>
        </p:txBody>
      </p:sp>
      <p:sp>
        <p:nvSpPr>
          <p:cNvPr id="10" name="标题 1"/>
          <p:cNvSpPr>
            <a:spLocks noGrp="1"/>
          </p:cNvSpPr>
          <p:nvPr>
            <p:ph type="title"/>
          </p:nvPr>
        </p:nvSpPr>
        <p:spPr>
          <a:xfrm>
            <a:off x="834097" y="-137699"/>
            <a:ext cx="10515600" cy="1325563"/>
          </a:xfrm>
        </p:spPr>
        <p:txBody>
          <a:bodyPr/>
          <a:lstStyle/>
          <a:p>
            <a:r>
              <a:rPr lang="zh-CN" altLang="en-US" smtClean="0"/>
              <a:t>单击此处编辑母版标题样式</a:t>
            </a:r>
            <a:endParaRPr lang="zh-CN" altLang="en-US"/>
          </a:p>
        </p:txBody>
      </p:sp>
    </p:spTree>
    <p:extLst>
      <p:ext uri="{BB962C8B-B14F-4D97-AF65-F5344CB8AC3E}">
        <p14:creationId xmlns:p14="http://schemas.microsoft.com/office/powerpoint/2010/main" val="211538905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advTm="0">
        <p:random/>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D2418415-1B45-4373-ACD1-24A935B9E1C6}" type="datetimeFigureOut">
              <a:rPr lang="zh-CN" altLang="en-US" smtClean="0"/>
              <a:t>2022/12/7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EB11774-E2B8-474C-A30B-EED024AE0F07}" type="slidenum">
              <a:rPr lang="zh-CN" altLang="en-US" smtClean="0"/>
              <a:t>‹#›</a:t>
            </a:fld>
            <a:endParaRPr lang="zh-CN" altLang="en-US"/>
          </a:p>
        </p:txBody>
      </p:sp>
    </p:spTree>
    <p:extLst>
      <p:ext uri="{BB962C8B-B14F-4D97-AF65-F5344CB8AC3E}">
        <p14:creationId xmlns:p14="http://schemas.microsoft.com/office/powerpoint/2010/main" val="33155407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空白标题无底栏">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0DB36118-6B10-47C1-871B-B9C8F636DD8A}" type="datetimeFigureOut">
              <a:rPr lang="zh-CN" altLang="en-US" smtClean="0"/>
              <a:t>2022/12/7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75A00D7-AA12-404E-860F-91D9FFD720A9}" type="slidenum">
              <a:rPr lang="zh-CN" altLang="en-US" smtClean="0"/>
              <a:t>‹#›</a:t>
            </a:fld>
            <a:endParaRPr lang="zh-CN" altLang="en-US"/>
          </a:p>
        </p:txBody>
      </p:sp>
      <p:sp>
        <p:nvSpPr>
          <p:cNvPr id="8" name="平行四边形 7">
            <a:extLst>
              <a:ext uri="{FF2B5EF4-FFF2-40B4-BE49-F238E27FC236}">
                <a16:creationId xmlns:a16="http://schemas.microsoft.com/office/drawing/2014/main" id="{C0044DC2-7D2A-871D-851F-AA0600D9446F}"/>
              </a:ext>
            </a:extLst>
          </p:cNvPr>
          <p:cNvSpPr/>
          <p:nvPr/>
        </p:nvSpPr>
        <p:spPr>
          <a:xfrm>
            <a:off x="296125" y="326168"/>
            <a:ext cx="313475" cy="376565"/>
          </a:xfrm>
          <a:prstGeom prst="parallelogram">
            <a:avLst/>
          </a:prstGeom>
          <a:solidFill>
            <a:srgbClr val="D60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标题 1"/>
          <p:cNvSpPr>
            <a:spLocks noGrp="1"/>
          </p:cNvSpPr>
          <p:nvPr>
            <p:ph type="title"/>
          </p:nvPr>
        </p:nvSpPr>
        <p:spPr>
          <a:xfrm>
            <a:off x="834097" y="-137699"/>
            <a:ext cx="10515600" cy="1325563"/>
          </a:xfrm>
        </p:spPr>
        <p:txBody>
          <a:bodyPr/>
          <a:lstStyle/>
          <a:p>
            <a:r>
              <a:rPr lang="zh-CN" altLang="en-US" smtClean="0"/>
              <a:t>单击此处编辑母版标题样式</a:t>
            </a:r>
            <a:endParaRPr lang="zh-CN" altLang="en-US"/>
          </a:p>
        </p:txBody>
      </p:sp>
      <p:pic>
        <p:nvPicPr>
          <p:cNvPr id="9" name="图片 8">
            <a:extLst>
              <a:ext uri="{FF2B5EF4-FFF2-40B4-BE49-F238E27FC236}">
                <a16:creationId xmlns:a16="http://schemas.microsoft.com/office/drawing/2014/main" id="{2A9300BA-12B9-835D-414E-B051616D2CF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47330" y="245068"/>
            <a:ext cx="1356801" cy="508034"/>
          </a:xfrm>
          <a:prstGeom prst="rect">
            <a:avLst/>
          </a:prstGeom>
        </p:spPr>
      </p:pic>
      <p:pic>
        <p:nvPicPr>
          <p:cNvPr id="12" name="图片 11">
            <a:extLst>
              <a:ext uri="{FF2B5EF4-FFF2-40B4-BE49-F238E27FC236}">
                <a16:creationId xmlns:a16="http://schemas.microsoft.com/office/drawing/2014/main" id="{922FBCD8-1889-507F-F8B8-043FC039E5D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714202" y="-701195"/>
            <a:ext cx="4360096" cy="2452554"/>
          </a:xfrm>
          <a:prstGeom prst="rect">
            <a:avLst/>
          </a:prstGeom>
        </p:spPr>
      </p:pic>
    </p:spTree>
    <p:extLst>
      <p:ext uri="{BB962C8B-B14F-4D97-AF65-F5344CB8AC3E}">
        <p14:creationId xmlns:p14="http://schemas.microsoft.com/office/powerpoint/2010/main" val="3577000288"/>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advTm="0">
        <p:random/>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dirty="0"/>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编辑母版文本样式</a:t>
            </a:r>
          </a:p>
        </p:txBody>
      </p:sp>
      <p:sp>
        <p:nvSpPr>
          <p:cNvPr id="5" name="日期占位符 4"/>
          <p:cNvSpPr>
            <a:spLocks noGrp="1"/>
          </p:cNvSpPr>
          <p:nvPr>
            <p:ph type="dt" sz="half" idx="10"/>
          </p:nvPr>
        </p:nvSpPr>
        <p:spPr/>
        <p:txBody>
          <a:bodyPr/>
          <a:lstStyle/>
          <a:p>
            <a:fld id="{D2418415-1B45-4373-ACD1-24A935B9E1C6}" type="datetimeFigureOut">
              <a:rPr lang="zh-CN" altLang="en-US" smtClean="0"/>
              <a:t>2022/12/7</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2EB11774-E2B8-474C-A30B-EED024AE0F07}" type="slidenum">
              <a:rPr lang="zh-CN" altLang="en-US" smtClean="0"/>
              <a:t>‹#›</a:t>
            </a:fld>
            <a:endParaRPr lang="zh-CN" altLang="en-US"/>
          </a:p>
        </p:txBody>
      </p:sp>
    </p:spTree>
    <p:extLst>
      <p:ext uri="{BB962C8B-B14F-4D97-AF65-F5344CB8AC3E}">
        <p14:creationId xmlns:p14="http://schemas.microsoft.com/office/powerpoint/2010/main" val="201886904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advTm="0">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空白标题无底栏">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0DB36118-6B10-47C1-871B-B9C8F636DD8A}" type="datetimeFigureOut">
              <a:rPr lang="zh-CN" altLang="en-US" smtClean="0"/>
              <a:t>2022/12/7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75A00D7-AA12-404E-860F-91D9FFD720A9}" type="slidenum">
              <a:rPr lang="zh-CN" altLang="en-US" smtClean="0"/>
              <a:t>‹#›</a:t>
            </a:fld>
            <a:endParaRPr lang="zh-CN" altLang="en-US"/>
          </a:p>
        </p:txBody>
      </p:sp>
      <p:sp>
        <p:nvSpPr>
          <p:cNvPr id="8" name="平行四边形 7">
            <a:extLst>
              <a:ext uri="{FF2B5EF4-FFF2-40B4-BE49-F238E27FC236}">
                <a16:creationId xmlns:a16="http://schemas.microsoft.com/office/drawing/2014/main" id="{C0044DC2-7D2A-871D-851F-AA0600D9446F}"/>
              </a:ext>
            </a:extLst>
          </p:cNvPr>
          <p:cNvSpPr/>
          <p:nvPr/>
        </p:nvSpPr>
        <p:spPr>
          <a:xfrm>
            <a:off x="296125" y="326168"/>
            <a:ext cx="313475" cy="376565"/>
          </a:xfrm>
          <a:prstGeom prst="parallelogram">
            <a:avLst/>
          </a:prstGeom>
          <a:solidFill>
            <a:srgbClr val="D60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标题 1"/>
          <p:cNvSpPr>
            <a:spLocks noGrp="1"/>
          </p:cNvSpPr>
          <p:nvPr>
            <p:ph type="title"/>
          </p:nvPr>
        </p:nvSpPr>
        <p:spPr>
          <a:xfrm>
            <a:off x="834097" y="-137699"/>
            <a:ext cx="10515600" cy="1325563"/>
          </a:xfrm>
        </p:spPr>
        <p:txBody>
          <a:bodyPr/>
          <a:lstStyle/>
          <a:p>
            <a:r>
              <a:rPr lang="zh-CN" altLang="en-US" smtClean="0"/>
              <a:t>单击此处编辑母版标题样式</a:t>
            </a:r>
            <a:endParaRPr lang="zh-CN" altLang="en-US"/>
          </a:p>
        </p:txBody>
      </p:sp>
      <p:pic>
        <p:nvPicPr>
          <p:cNvPr id="9" name="图片 8">
            <a:extLst>
              <a:ext uri="{FF2B5EF4-FFF2-40B4-BE49-F238E27FC236}">
                <a16:creationId xmlns:a16="http://schemas.microsoft.com/office/drawing/2014/main" id="{2A9300BA-12B9-835D-414E-B051616D2CF1}"/>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10547330" y="245068"/>
            <a:ext cx="1356801" cy="508034"/>
          </a:xfrm>
          <a:prstGeom prst="rect">
            <a:avLst/>
          </a:prstGeom>
        </p:spPr>
      </p:pic>
      <p:pic>
        <p:nvPicPr>
          <p:cNvPr id="12" name="图片 11">
            <a:extLst>
              <a:ext uri="{FF2B5EF4-FFF2-40B4-BE49-F238E27FC236}">
                <a16:creationId xmlns:a16="http://schemas.microsoft.com/office/drawing/2014/main" id="{922FBCD8-1889-507F-F8B8-043FC039E5DA}"/>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7714202" y="-701195"/>
            <a:ext cx="4360096" cy="2452554"/>
          </a:xfrm>
          <a:prstGeom prst="rect">
            <a:avLst/>
          </a:prstGeom>
        </p:spPr>
      </p:pic>
      <p:sp>
        <p:nvSpPr>
          <p:cNvPr id="10" name="矩形 9">
            <a:extLst>
              <a:ext uri="{FF2B5EF4-FFF2-40B4-BE49-F238E27FC236}">
                <a16:creationId xmlns:a16="http://schemas.microsoft.com/office/drawing/2014/main" id="{A5599C58-3130-79B8-92DC-877F0D1D49C0}"/>
              </a:ext>
            </a:extLst>
          </p:cNvPr>
          <p:cNvSpPr/>
          <p:nvPr/>
        </p:nvSpPr>
        <p:spPr>
          <a:xfrm>
            <a:off x="1" y="6635931"/>
            <a:ext cx="10829108" cy="222069"/>
          </a:xfrm>
          <a:prstGeom prst="rect">
            <a:avLst/>
          </a:prstGeom>
          <a:solidFill>
            <a:srgbClr val="D60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3" name="矩形 12">
            <a:extLst>
              <a:ext uri="{FF2B5EF4-FFF2-40B4-BE49-F238E27FC236}">
                <a16:creationId xmlns:a16="http://schemas.microsoft.com/office/drawing/2014/main" id="{291DF88E-1D8B-FBE9-6FC8-A8AAE8008DC2}"/>
              </a:ext>
            </a:extLst>
          </p:cNvPr>
          <p:cNvSpPr/>
          <p:nvPr/>
        </p:nvSpPr>
        <p:spPr>
          <a:xfrm>
            <a:off x="10528662" y="6635931"/>
            <a:ext cx="1663337" cy="2220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Tree>
    <p:extLst>
      <p:ext uri="{BB962C8B-B14F-4D97-AF65-F5344CB8AC3E}">
        <p14:creationId xmlns:p14="http://schemas.microsoft.com/office/powerpoint/2010/main" val="244247774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advTm="0">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完全空白">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0DB36118-6B10-47C1-871B-B9C8F636DD8A}" type="datetimeFigureOut">
              <a:rPr lang="zh-CN" altLang="en-US" smtClean="0"/>
              <a:t>2022/12/7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75A00D7-AA12-404E-860F-91D9FFD720A9}" type="slidenum">
              <a:rPr lang="zh-CN" altLang="en-US" smtClean="0"/>
              <a:t>‹#›</a:t>
            </a:fld>
            <a:endParaRPr lang="zh-CN" altLang="en-US"/>
          </a:p>
        </p:txBody>
      </p:sp>
    </p:spTree>
    <p:extLst>
      <p:ext uri="{BB962C8B-B14F-4D97-AF65-F5344CB8AC3E}">
        <p14:creationId xmlns:p14="http://schemas.microsoft.com/office/powerpoint/2010/main" val="22168228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自定义版式">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0DB36118-6B10-47C1-871B-B9C8F636DD8A}" type="datetimeFigureOut">
              <a:rPr lang="zh-CN" altLang="en-US" smtClean="0"/>
              <a:t>2022/12/7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75A00D7-AA12-404E-860F-91D9FFD720A9}" type="slidenum">
              <a:rPr lang="zh-CN" altLang="en-US" smtClean="0"/>
              <a:t>‹#›</a:t>
            </a:fld>
            <a:endParaRPr lang="zh-CN" altLang="en-US"/>
          </a:p>
        </p:txBody>
      </p:sp>
      <p:sp>
        <p:nvSpPr>
          <p:cNvPr id="14" name="文本占位符 3"/>
          <p:cNvSpPr>
            <a:spLocks noGrp="1"/>
          </p:cNvSpPr>
          <p:nvPr>
            <p:ph type="body" sz="half" idx="17" hasCustomPrompt="1"/>
          </p:nvPr>
        </p:nvSpPr>
        <p:spPr>
          <a:xfrm>
            <a:off x="3770995" y="1612437"/>
            <a:ext cx="3932237" cy="1045305"/>
          </a:xfrm>
          <a:prstGeom prst="rect">
            <a:avLst/>
          </a:prstGeom>
        </p:spPr>
        <p:txBody>
          <a:bodyPr>
            <a:normAutofit/>
          </a:bodyPr>
          <a:lstStyle>
            <a:lvl1pPr marL="0" indent="0">
              <a:buNone/>
              <a:defRPr sz="3200" b="1">
                <a:latin typeface="微软雅黑" panose="020B0503020204020204" pitchFamily="34" charset="-122"/>
                <a:ea typeface="微软雅黑" panose="020B0503020204020204" pitchFamily="34"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dirty="0"/>
              <a:t>TEXT HERE</a:t>
            </a:r>
            <a:endParaRPr lang="zh-CN" altLang="en-US" dirty="0"/>
          </a:p>
        </p:txBody>
      </p:sp>
      <p:sp>
        <p:nvSpPr>
          <p:cNvPr id="10" name="文本占位符 2"/>
          <p:cNvSpPr>
            <a:spLocks noGrp="1"/>
          </p:cNvSpPr>
          <p:nvPr>
            <p:ph idx="1"/>
          </p:nvPr>
        </p:nvSpPr>
        <p:spPr>
          <a:xfrm>
            <a:off x="3770995" y="2722137"/>
            <a:ext cx="3932237" cy="3029183"/>
          </a:xfrm>
          <a:prstGeom prst="rect">
            <a:avLst/>
          </a:prstGeom>
        </p:spPr>
        <p:txBody>
          <a:bodyPr vert="horz" lIns="91440" tIns="45720" rIns="91440" bIns="45720" rtlCol="0">
            <a:normAutofit/>
          </a:bodyPr>
          <a:lstStyle>
            <a:lvl1pPr marL="0" indent="0">
              <a:buNone/>
              <a:defRPr sz="1600" b="0">
                <a:solidFill>
                  <a:schemeClr val="bg1">
                    <a:lumMod val="50000"/>
                  </a:schemeClr>
                </a:solidFill>
                <a:latin typeface="微软雅黑 Light" panose="020B0502040204020203" pitchFamily="34" charset="-122"/>
                <a:ea typeface="微软雅黑 Light" panose="020B0502040204020203" pitchFamily="34" charset="-122"/>
              </a:defRPr>
            </a:lvl1pPr>
            <a:lvl2pPr marL="457200" indent="0">
              <a:buNone/>
              <a:defRPr sz="1400">
                <a:solidFill>
                  <a:schemeClr val="bg1">
                    <a:lumMod val="50000"/>
                  </a:schemeClr>
                </a:solidFill>
                <a:latin typeface="微软雅黑 Light" panose="020B0502040204020203" pitchFamily="34" charset="-122"/>
                <a:ea typeface="微软雅黑 Light" panose="020B0502040204020203" pitchFamily="34" charset="-122"/>
              </a:defRPr>
            </a:lvl2pPr>
            <a:lvl3pPr marL="914400" indent="0">
              <a:buNone/>
              <a:defRPr sz="1200">
                <a:solidFill>
                  <a:schemeClr val="bg1">
                    <a:lumMod val="50000"/>
                  </a:schemeClr>
                </a:solidFill>
                <a:latin typeface="+mn-lt"/>
              </a:defRPr>
            </a:lvl3pPr>
            <a:lvl4pPr marL="1371600" indent="0">
              <a:buNone/>
              <a:defRPr/>
            </a:lvl4pPr>
            <a:lvl5pPr marL="1828800" indent="0">
              <a:buNone/>
              <a:defRPr/>
            </a:lvl5pPr>
          </a:lstStyle>
          <a:p>
            <a:pPr lvl="0"/>
            <a:r>
              <a:rPr lang="zh-CN" altLang="en-US" smtClean="0"/>
              <a:t>编辑母版文本样式</a:t>
            </a:r>
          </a:p>
          <a:p>
            <a:pPr lvl="1"/>
            <a:r>
              <a:rPr lang="zh-CN" altLang="en-US" smtClean="0"/>
              <a:t>第二级</a:t>
            </a:r>
          </a:p>
          <a:p>
            <a:pPr lvl="2"/>
            <a:r>
              <a:rPr lang="zh-CN" altLang="en-US" smtClean="0"/>
              <a:t>第三级</a:t>
            </a:r>
          </a:p>
        </p:txBody>
      </p:sp>
    </p:spTree>
    <p:extLst>
      <p:ext uri="{BB962C8B-B14F-4D97-AF65-F5344CB8AC3E}">
        <p14:creationId xmlns:p14="http://schemas.microsoft.com/office/powerpoint/2010/main" val="3274388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1_自定义版式">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0DB36118-6B10-47C1-871B-B9C8F636DD8A}" type="datetimeFigureOut">
              <a:rPr lang="zh-CN" altLang="en-US" smtClean="0"/>
              <a:t>2022/12/7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75A00D7-AA12-404E-860F-91D9FFD720A9}" type="slidenum">
              <a:rPr lang="zh-CN" altLang="en-US" smtClean="0"/>
              <a:t>‹#›</a:t>
            </a:fld>
            <a:endParaRPr lang="zh-CN" altLang="en-US"/>
          </a:p>
        </p:txBody>
      </p:sp>
      <p:sp>
        <p:nvSpPr>
          <p:cNvPr id="7" name="文本占位符 3"/>
          <p:cNvSpPr>
            <a:spLocks noGrp="1"/>
          </p:cNvSpPr>
          <p:nvPr>
            <p:ph type="body" sz="half" idx="17" hasCustomPrompt="1"/>
          </p:nvPr>
        </p:nvSpPr>
        <p:spPr>
          <a:xfrm>
            <a:off x="919729" y="1205114"/>
            <a:ext cx="3932237" cy="1045305"/>
          </a:xfrm>
          <a:prstGeom prst="rect">
            <a:avLst/>
          </a:prstGeom>
        </p:spPr>
        <p:txBody>
          <a:bodyPr>
            <a:normAutofit/>
          </a:bodyPr>
          <a:lstStyle>
            <a:lvl1pPr marL="0" indent="0">
              <a:buNone/>
              <a:defRPr sz="3200" b="1">
                <a:latin typeface="微软雅黑" panose="020B0503020204020204" pitchFamily="34" charset="-122"/>
                <a:ea typeface="微软雅黑" panose="020B0503020204020204" pitchFamily="34"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dirty="0"/>
              <a:t>TEXT HERE</a:t>
            </a:r>
            <a:endParaRPr lang="zh-CN" altLang="en-US" dirty="0"/>
          </a:p>
        </p:txBody>
      </p:sp>
      <p:sp>
        <p:nvSpPr>
          <p:cNvPr id="8" name="文本占位符 2"/>
          <p:cNvSpPr>
            <a:spLocks noGrp="1"/>
          </p:cNvSpPr>
          <p:nvPr>
            <p:ph idx="1"/>
          </p:nvPr>
        </p:nvSpPr>
        <p:spPr>
          <a:xfrm>
            <a:off x="919729" y="2314814"/>
            <a:ext cx="3932237" cy="3029183"/>
          </a:xfrm>
          <a:prstGeom prst="rect">
            <a:avLst/>
          </a:prstGeom>
        </p:spPr>
        <p:txBody>
          <a:bodyPr vert="horz" lIns="91440" tIns="45720" rIns="91440" bIns="45720" rtlCol="0">
            <a:normAutofit/>
          </a:bodyPr>
          <a:lstStyle>
            <a:lvl1pPr marL="0" indent="0">
              <a:buNone/>
              <a:defRPr sz="1600" b="0">
                <a:solidFill>
                  <a:schemeClr val="bg1">
                    <a:lumMod val="50000"/>
                  </a:schemeClr>
                </a:solidFill>
                <a:latin typeface="微软雅黑 Light" panose="020B0502040204020203" pitchFamily="34" charset="-122"/>
                <a:ea typeface="微软雅黑 Light" panose="020B0502040204020203" pitchFamily="34" charset="-122"/>
              </a:defRPr>
            </a:lvl1pPr>
            <a:lvl2pPr marL="457200" indent="0">
              <a:buNone/>
              <a:defRPr sz="1400">
                <a:solidFill>
                  <a:schemeClr val="bg1">
                    <a:lumMod val="50000"/>
                  </a:schemeClr>
                </a:solidFill>
                <a:latin typeface="微软雅黑 Light" panose="020B0502040204020203" pitchFamily="34" charset="-122"/>
                <a:ea typeface="微软雅黑 Light" panose="020B0502040204020203" pitchFamily="34" charset="-122"/>
              </a:defRPr>
            </a:lvl2pPr>
            <a:lvl3pPr marL="914400" indent="0">
              <a:buNone/>
              <a:defRPr sz="1200">
                <a:solidFill>
                  <a:schemeClr val="bg1">
                    <a:lumMod val="50000"/>
                  </a:schemeClr>
                </a:solidFill>
                <a:latin typeface="+mn-lt"/>
              </a:defRPr>
            </a:lvl3pPr>
            <a:lvl4pPr marL="1371600" indent="0">
              <a:buNone/>
              <a:defRPr/>
            </a:lvl4pPr>
            <a:lvl5pPr marL="1828800" indent="0">
              <a:buNone/>
              <a:defRPr/>
            </a:lvl5pPr>
          </a:lstStyle>
          <a:p>
            <a:pPr lvl="0"/>
            <a:r>
              <a:rPr lang="zh-CN" altLang="en-US" smtClean="0"/>
              <a:t>编辑母版文本样式</a:t>
            </a:r>
          </a:p>
          <a:p>
            <a:pPr lvl="1"/>
            <a:r>
              <a:rPr lang="zh-CN" altLang="en-US" smtClean="0"/>
              <a:t>第二级</a:t>
            </a:r>
          </a:p>
          <a:p>
            <a:pPr lvl="2"/>
            <a:r>
              <a:rPr lang="zh-CN" altLang="en-US" smtClean="0"/>
              <a:t>第三级</a:t>
            </a:r>
          </a:p>
        </p:txBody>
      </p:sp>
    </p:spTree>
    <p:extLst>
      <p:ext uri="{BB962C8B-B14F-4D97-AF65-F5344CB8AC3E}">
        <p14:creationId xmlns:p14="http://schemas.microsoft.com/office/powerpoint/2010/main" val="35502350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2_自定义版式">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0" name="矩形 9"/>
          <p:cNvSpPr/>
          <p:nvPr/>
        </p:nvSpPr>
        <p:spPr>
          <a:xfrm>
            <a:off x="6177516" y="0"/>
            <a:ext cx="6014484" cy="68580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日期占位符 2"/>
          <p:cNvSpPr>
            <a:spLocks noGrp="1"/>
          </p:cNvSpPr>
          <p:nvPr>
            <p:ph type="dt" sz="half" idx="10"/>
          </p:nvPr>
        </p:nvSpPr>
        <p:spPr/>
        <p:txBody>
          <a:bodyPr/>
          <a:lstStyle/>
          <a:p>
            <a:fld id="{0DB36118-6B10-47C1-871B-B9C8F636DD8A}" type="datetimeFigureOut">
              <a:rPr lang="zh-CN" altLang="en-US" smtClean="0"/>
              <a:t>2022/12/7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75A00D7-AA12-404E-860F-91D9FFD720A9}" type="slidenum">
              <a:rPr lang="zh-CN" altLang="en-US" smtClean="0"/>
              <a:t>‹#›</a:t>
            </a:fld>
            <a:endParaRPr lang="zh-CN" altLang="en-US"/>
          </a:p>
        </p:txBody>
      </p:sp>
      <p:sp>
        <p:nvSpPr>
          <p:cNvPr id="9" name="文本占位符 3"/>
          <p:cNvSpPr>
            <a:spLocks noGrp="1"/>
          </p:cNvSpPr>
          <p:nvPr>
            <p:ph type="body" sz="half" idx="17" hasCustomPrompt="1"/>
          </p:nvPr>
        </p:nvSpPr>
        <p:spPr>
          <a:xfrm>
            <a:off x="397525" y="1424428"/>
            <a:ext cx="5321631" cy="1045305"/>
          </a:xfrm>
          <a:prstGeom prst="rect">
            <a:avLst/>
          </a:prstGeom>
        </p:spPr>
        <p:txBody>
          <a:bodyPr>
            <a:normAutofit/>
          </a:bodyPr>
          <a:lstStyle>
            <a:lvl1pPr marL="0" indent="0">
              <a:buNone/>
              <a:defRPr sz="3200" b="1">
                <a:latin typeface="微软雅黑" panose="020B0503020204020204" pitchFamily="34" charset="-122"/>
                <a:ea typeface="微软雅黑" panose="020B0503020204020204" pitchFamily="34"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dirty="0"/>
              <a:t>TEXT HERE</a:t>
            </a:r>
            <a:endParaRPr lang="zh-CN" altLang="en-US" dirty="0"/>
          </a:p>
        </p:txBody>
      </p:sp>
      <p:sp>
        <p:nvSpPr>
          <p:cNvPr id="13" name="文本占位符 2"/>
          <p:cNvSpPr>
            <a:spLocks noGrp="1"/>
          </p:cNvSpPr>
          <p:nvPr>
            <p:ph idx="1"/>
          </p:nvPr>
        </p:nvSpPr>
        <p:spPr>
          <a:xfrm>
            <a:off x="397524" y="2648531"/>
            <a:ext cx="5321632" cy="1765528"/>
          </a:xfrm>
          <a:prstGeom prst="rect">
            <a:avLst/>
          </a:prstGeom>
        </p:spPr>
        <p:txBody>
          <a:bodyPr vert="horz" lIns="91440" tIns="45720" rIns="91440" bIns="45720" rtlCol="0">
            <a:normAutofit/>
          </a:bodyPr>
          <a:lstStyle>
            <a:lvl1pPr marL="0" indent="0">
              <a:buNone/>
              <a:defRPr sz="1600" b="0">
                <a:solidFill>
                  <a:schemeClr val="bg1">
                    <a:lumMod val="50000"/>
                  </a:schemeClr>
                </a:solidFill>
                <a:latin typeface="微软雅黑 Light" panose="020B0502040204020203" pitchFamily="34" charset="-122"/>
                <a:ea typeface="微软雅黑 Light" panose="020B0502040204020203" pitchFamily="34" charset="-122"/>
              </a:defRPr>
            </a:lvl1pPr>
            <a:lvl2pPr marL="457200" indent="0">
              <a:buNone/>
              <a:defRPr sz="1400">
                <a:solidFill>
                  <a:schemeClr val="bg1">
                    <a:lumMod val="50000"/>
                  </a:schemeClr>
                </a:solidFill>
                <a:latin typeface="微软雅黑 Light" panose="020B0502040204020203" pitchFamily="34" charset="-122"/>
                <a:ea typeface="微软雅黑 Light" panose="020B0502040204020203" pitchFamily="34" charset="-122"/>
              </a:defRPr>
            </a:lvl2pPr>
            <a:lvl3pPr marL="914400" indent="0">
              <a:buNone/>
              <a:defRPr sz="1200">
                <a:solidFill>
                  <a:schemeClr val="bg1">
                    <a:lumMod val="50000"/>
                  </a:schemeClr>
                </a:solidFill>
                <a:latin typeface="+mn-lt"/>
              </a:defRPr>
            </a:lvl3pPr>
            <a:lvl4pPr marL="1371600" indent="0">
              <a:buNone/>
              <a:defRPr/>
            </a:lvl4pPr>
            <a:lvl5pPr marL="1828800" indent="0">
              <a:buNone/>
              <a:defRPr/>
            </a:lvl5pPr>
          </a:lstStyle>
          <a:p>
            <a:pPr lvl="0"/>
            <a:r>
              <a:rPr lang="zh-CN" altLang="en-US" smtClean="0"/>
              <a:t>编辑母版文本样式</a:t>
            </a:r>
          </a:p>
          <a:p>
            <a:pPr lvl="1"/>
            <a:r>
              <a:rPr lang="zh-CN" altLang="en-US" smtClean="0"/>
              <a:t>第二级</a:t>
            </a:r>
          </a:p>
          <a:p>
            <a:pPr lvl="2"/>
            <a:r>
              <a:rPr lang="zh-CN" altLang="en-US" smtClean="0"/>
              <a:t>第三级</a:t>
            </a:r>
          </a:p>
        </p:txBody>
      </p:sp>
      <p:sp>
        <p:nvSpPr>
          <p:cNvPr id="14" name="文本占位符 2"/>
          <p:cNvSpPr>
            <a:spLocks noGrp="1"/>
          </p:cNvSpPr>
          <p:nvPr>
            <p:ph idx="18"/>
          </p:nvPr>
        </p:nvSpPr>
        <p:spPr>
          <a:xfrm>
            <a:off x="6523942" y="4823481"/>
            <a:ext cx="5321632" cy="1400403"/>
          </a:xfrm>
          <a:prstGeom prst="rect">
            <a:avLst/>
          </a:prstGeom>
        </p:spPr>
        <p:txBody>
          <a:bodyPr vert="horz" lIns="91440" tIns="45720" rIns="91440" bIns="45720" rtlCol="0">
            <a:normAutofit/>
          </a:bodyPr>
          <a:lstStyle>
            <a:lvl1pPr marL="0" indent="0">
              <a:buNone/>
              <a:defRPr sz="1600" b="0">
                <a:solidFill>
                  <a:schemeClr val="bg1">
                    <a:lumMod val="50000"/>
                  </a:schemeClr>
                </a:solidFill>
                <a:latin typeface="微软雅黑 Light" panose="020B0502040204020203" pitchFamily="34" charset="-122"/>
                <a:ea typeface="微软雅黑 Light" panose="020B0502040204020203" pitchFamily="34" charset="-122"/>
              </a:defRPr>
            </a:lvl1pPr>
            <a:lvl2pPr marL="457200" indent="0">
              <a:buNone/>
              <a:defRPr sz="1400">
                <a:solidFill>
                  <a:schemeClr val="bg1">
                    <a:lumMod val="50000"/>
                  </a:schemeClr>
                </a:solidFill>
                <a:latin typeface="微软雅黑 Light" panose="020B0502040204020203" pitchFamily="34" charset="-122"/>
                <a:ea typeface="微软雅黑 Light" panose="020B0502040204020203" pitchFamily="34" charset="-122"/>
              </a:defRPr>
            </a:lvl2pPr>
            <a:lvl3pPr marL="914400" indent="0">
              <a:buNone/>
              <a:defRPr sz="1200">
                <a:solidFill>
                  <a:schemeClr val="bg1">
                    <a:lumMod val="50000"/>
                  </a:schemeClr>
                </a:solidFill>
                <a:latin typeface="+mn-lt"/>
              </a:defRPr>
            </a:lvl3pPr>
            <a:lvl4pPr marL="1371600" indent="0">
              <a:buNone/>
              <a:defRPr/>
            </a:lvl4pPr>
            <a:lvl5pPr marL="1828800" indent="0">
              <a:buNone/>
              <a:defRPr/>
            </a:lvl5pPr>
          </a:lstStyle>
          <a:p>
            <a:pPr lvl="0"/>
            <a:r>
              <a:rPr lang="zh-CN" altLang="en-US" smtClean="0"/>
              <a:t>编辑母版文本样式</a:t>
            </a:r>
          </a:p>
          <a:p>
            <a:pPr lvl="1"/>
            <a:r>
              <a:rPr lang="zh-CN" altLang="en-US" smtClean="0"/>
              <a:t>第二级</a:t>
            </a:r>
          </a:p>
          <a:p>
            <a:pPr lvl="2"/>
            <a:r>
              <a:rPr lang="zh-CN" altLang="en-US" smtClean="0"/>
              <a:t>第三级</a:t>
            </a:r>
          </a:p>
        </p:txBody>
      </p:sp>
    </p:spTree>
    <p:extLst>
      <p:ext uri="{BB962C8B-B14F-4D97-AF65-F5344CB8AC3E}">
        <p14:creationId xmlns:p14="http://schemas.microsoft.com/office/powerpoint/2010/main" val="42874046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3_自定义版式">
    <p:bg>
      <p:bgPr>
        <a:blipFill dpi="0" rotWithShape="1">
          <a:blip r:embed="rId2" cstate="email">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DB36118-6B10-47C1-871B-B9C8F636DD8A}" type="datetimeFigureOut">
              <a:rPr lang="zh-CN" altLang="en-US" smtClean="0"/>
              <a:t>2022/12/7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75A00D7-AA12-404E-860F-91D9FFD720A9}" type="slidenum">
              <a:rPr lang="zh-CN" altLang="en-US" smtClean="0"/>
              <a:t>‹#›</a:t>
            </a:fld>
            <a:endParaRPr lang="zh-CN" altLang="en-US"/>
          </a:p>
        </p:txBody>
      </p:sp>
    </p:spTree>
    <p:extLst>
      <p:ext uri="{BB962C8B-B14F-4D97-AF65-F5344CB8AC3E}">
        <p14:creationId xmlns:p14="http://schemas.microsoft.com/office/powerpoint/2010/main" val="1147971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4_自定义版式">
    <p:spTree>
      <p:nvGrpSpPr>
        <p:cNvPr id="1" name=""/>
        <p:cNvGrpSpPr/>
        <p:nvPr/>
      </p:nvGrpSpPr>
      <p:grpSpPr>
        <a:xfrm>
          <a:off x="0" y="0"/>
          <a:ext cx="0" cy="0"/>
          <a:chOff x="0" y="0"/>
          <a:chExt cx="0" cy="0"/>
        </a:xfrm>
      </p:grpSpPr>
      <p:sp>
        <p:nvSpPr>
          <p:cNvPr id="6" name="矩形 5">
            <a:extLst>
              <a:ext uri="{FF2B5EF4-FFF2-40B4-BE49-F238E27FC236}">
                <a16:creationId xmlns:a16="http://schemas.microsoft.com/office/drawing/2014/main" id="{6B4F262C-C20F-13B9-A4FF-DD6B3772A988}"/>
              </a:ext>
            </a:extLst>
          </p:cNvPr>
          <p:cNvSpPr/>
          <p:nvPr/>
        </p:nvSpPr>
        <p:spPr>
          <a:xfrm>
            <a:off x="1164800" y="1020233"/>
            <a:ext cx="5112000" cy="4779434"/>
          </a:xfrm>
          <a:prstGeom prst="rect">
            <a:avLst/>
          </a:prstGeom>
          <a:blipFill>
            <a:blip r:embed="rId2" cstate="email">
              <a:extLst>
                <a:ext uri="{28A0092B-C50C-407E-A947-70E740481C1C}">
                  <a14:useLocalDpi xmlns:a14="http://schemas.microsoft.com/office/drawing/2010/main"/>
                </a:ext>
              </a:extLst>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 name="矩形 6">
            <a:extLst>
              <a:ext uri="{FF2B5EF4-FFF2-40B4-BE49-F238E27FC236}">
                <a16:creationId xmlns:a16="http://schemas.microsoft.com/office/drawing/2014/main" id="{72AF31AE-B499-9213-32CC-1B883DED15BA}"/>
              </a:ext>
            </a:extLst>
          </p:cNvPr>
          <p:cNvSpPr/>
          <p:nvPr/>
        </p:nvSpPr>
        <p:spPr>
          <a:xfrm>
            <a:off x="4809067" y="2294467"/>
            <a:ext cx="1467733" cy="4563533"/>
          </a:xfrm>
          <a:prstGeom prst="rect">
            <a:avLst/>
          </a:prstGeom>
          <a:solidFill>
            <a:srgbClr val="CD1F2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a:extLst>
              <a:ext uri="{FF2B5EF4-FFF2-40B4-BE49-F238E27FC236}">
                <a16:creationId xmlns:a16="http://schemas.microsoft.com/office/drawing/2014/main" id="{B36BAF25-F379-B7CF-73A5-1EA29A544040}"/>
              </a:ext>
            </a:extLst>
          </p:cNvPr>
          <p:cNvSpPr/>
          <p:nvPr/>
        </p:nvSpPr>
        <p:spPr>
          <a:xfrm>
            <a:off x="6276800" y="2294467"/>
            <a:ext cx="5915200" cy="4563533"/>
          </a:xfrm>
          <a:prstGeom prst="rect">
            <a:avLst/>
          </a:prstGeom>
          <a:solidFill>
            <a:schemeClr val="bg1">
              <a:lumMod val="95000"/>
            </a:schemeClr>
          </a:solidFill>
          <a:ln>
            <a:noFill/>
          </a:ln>
        </p:spPr>
        <p:style>
          <a:lnRef idx="1">
            <a:schemeClr val="accent3"/>
          </a:lnRef>
          <a:fillRef idx="2">
            <a:schemeClr val="accent3"/>
          </a:fillRef>
          <a:effectRef idx="1">
            <a:schemeClr val="accent3"/>
          </a:effectRef>
          <a:fontRef idx="minor">
            <a:schemeClr val="dk1"/>
          </a:fontRef>
        </p:style>
        <p:txBody>
          <a:bodyPr rtlCol="0" anchor="ctr"/>
          <a:lstStyle/>
          <a:p>
            <a:pPr algn="ctr"/>
            <a:endParaRPr lang="zh-CN" altLang="en-US"/>
          </a:p>
        </p:txBody>
      </p:sp>
      <p:sp>
        <p:nvSpPr>
          <p:cNvPr id="3" name="日期占位符 2"/>
          <p:cNvSpPr>
            <a:spLocks noGrp="1"/>
          </p:cNvSpPr>
          <p:nvPr>
            <p:ph type="dt" sz="half" idx="10"/>
          </p:nvPr>
        </p:nvSpPr>
        <p:spPr/>
        <p:txBody>
          <a:bodyPr/>
          <a:lstStyle/>
          <a:p>
            <a:fld id="{0DB36118-6B10-47C1-871B-B9C8F636DD8A}" type="datetimeFigureOut">
              <a:rPr lang="zh-CN" altLang="en-US" smtClean="0"/>
              <a:t>2022/12/7</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75A00D7-AA12-404E-860F-91D9FFD720A9}" type="slidenum">
              <a:rPr lang="zh-CN" altLang="en-US" smtClean="0"/>
              <a:t>‹#›</a:t>
            </a:fld>
            <a:endParaRPr lang="zh-CN" altLang="en-US"/>
          </a:p>
        </p:txBody>
      </p:sp>
      <p:sp>
        <p:nvSpPr>
          <p:cNvPr id="9" name="文本占位符 3"/>
          <p:cNvSpPr>
            <a:spLocks noGrp="1"/>
          </p:cNvSpPr>
          <p:nvPr>
            <p:ph type="body" sz="half" idx="17" hasCustomPrompt="1"/>
          </p:nvPr>
        </p:nvSpPr>
        <p:spPr>
          <a:xfrm>
            <a:off x="6663823" y="1020233"/>
            <a:ext cx="3932237" cy="1045305"/>
          </a:xfrm>
          <a:prstGeom prst="rect">
            <a:avLst/>
          </a:prstGeom>
        </p:spPr>
        <p:txBody>
          <a:bodyPr>
            <a:normAutofit/>
          </a:bodyPr>
          <a:lstStyle>
            <a:lvl1pPr marL="0" indent="0">
              <a:buNone/>
              <a:defRPr sz="3200" b="1">
                <a:latin typeface="微软雅黑" panose="020B0503020204020204" pitchFamily="34" charset="-122"/>
                <a:ea typeface="微软雅黑" panose="020B0503020204020204" pitchFamily="34" charset="-122"/>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CN" dirty="0"/>
              <a:t>TEXT HERE</a:t>
            </a:r>
            <a:endParaRPr lang="zh-CN" altLang="en-US" dirty="0"/>
          </a:p>
        </p:txBody>
      </p:sp>
      <p:sp>
        <p:nvSpPr>
          <p:cNvPr id="10" name="文本占位符 2"/>
          <p:cNvSpPr>
            <a:spLocks noGrp="1"/>
          </p:cNvSpPr>
          <p:nvPr>
            <p:ph idx="1"/>
          </p:nvPr>
        </p:nvSpPr>
        <p:spPr>
          <a:xfrm>
            <a:off x="6663823" y="2698689"/>
            <a:ext cx="3932237" cy="3029183"/>
          </a:xfrm>
          <a:prstGeom prst="rect">
            <a:avLst/>
          </a:prstGeom>
        </p:spPr>
        <p:txBody>
          <a:bodyPr vert="horz" lIns="91440" tIns="45720" rIns="91440" bIns="45720" rtlCol="0">
            <a:normAutofit/>
          </a:bodyPr>
          <a:lstStyle>
            <a:lvl1pPr marL="0" indent="0">
              <a:buNone/>
              <a:defRPr sz="1600" b="0">
                <a:solidFill>
                  <a:schemeClr val="bg1">
                    <a:lumMod val="50000"/>
                  </a:schemeClr>
                </a:solidFill>
                <a:latin typeface="微软雅黑 Light" panose="020B0502040204020203" pitchFamily="34" charset="-122"/>
                <a:ea typeface="微软雅黑 Light" panose="020B0502040204020203" pitchFamily="34" charset="-122"/>
              </a:defRPr>
            </a:lvl1pPr>
            <a:lvl2pPr marL="457200" indent="0">
              <a:buNone/>
              <a:defRPr sz="1400">
                <a:solidFill>
                  <a:schemeClr val="bg1">
                    <a:lumMod val="50000"/>
                  </a:schemeClr>
                </a:solidFill>
                <a:latin typeface="微软雅黑 Light" panose="020B0502040204020203" pitchFamily="34" charset="-122"/>
                <a:ea typeface="微软雅黑 Light" panose="020B0502040204020203" pitchFamily="34" charset="-122"/>
              </a:defRPr>
            </a:lvl2pPr>
            <a:lvl3pPr marL="914400" indent="0">
              <a:buNone/>
              <a:defRPr sz="1200">
                <a:solidFill>
                  <a:schemeClr val="bg1">
                    <a:lumMod val="50000"/>
                  </a:schemeClr>
                </a:solidFill>
                <a:latin typeface="+mn-lt"/>
              </a:defRPr>
            </a:lvl3pPr>
            <a:lvl4pPr marL="1371600" indent="0">
              <a:buNone/>
              <a:defRPr/>
            </a:lvl4pPr>
            <a:lvl5pPr marL="1828800" indent="0">
              <a:buNone/>
              <a:defRPr/>
            </a:lvl5pPr>
          </a:lstStyle>
          <a:p>
            <a:pPr lvl="0"/>
            <a:r>
              <a:rPr lang="zh-CN" altLang="en-US" smtClean="0"/>
              <a:t>编辑母版文本样式</a:t>
            </a:r>
          </a:p>
          <a:p>
            <a:pPr lvl="1"/>
            <a:r>
              <a:rPr lang="zh-CN" altLang="en-US" smtClean="0"/>
              <a:t>第二级</a:t>
            </a:r>
          </a:p>
          <a:p>
            <a:pPr lvl="2"/>
            <a:r>
              <a:rPr lang="zh-CN" altLang="en-US" smtClean="0"/>
              <a:t>第三级</a:t>
            </a:r>
          </a:p>
        </p:txBody>
      </p:sp>
    </p:spTree>
    <p:extLst>
      <p:ext uri="{BB962C8B-B14F-4D97-AF65-F5344CB8AC3E}">
        <p14:creationId xmlns:p14="http://schemas.microsoft.com/office/powerpoint/2010/main" val="3135297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2.png"/><Relationship Id="rId5" Type="http://schemas.openxmlformats.org/officeDocument/2006/relationships/slideLayout" Target="../slideLayouts/slideLayout17.xml"/><Relationship Id="rId10" Type="http://schemas.openxmlformats.org/officeDocument/2006/relationships/image" Target="../media/image1.png"/><Relationship Id="rId4" Type="http://schemas.openxmlformats.org/officeDocument/2006/relationships/slideLayout" Target="../slideLayouts/slideLayout16.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231371" y="622388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B36118-6B10-47C1-871B-B9C8F636DD8A}" type="datetimeFigureOut">
              <a:rPr lang="zh-CN" altLang="en-US" smtClean="0"/>
              <a:t>2022/12/7</a:t>
            </a:fld>
            <a:endParaRPr lang="zh-CN" altLang="en-US"/>
          </a:p>
        </p:txBody>
      </p:sp>
      <p:sp>
        <p:nvSpPr>
          <p:cNvPr id="5" name="页脚占位符 4"/>
          <p:cNvSpPr>
            <a:spLocks noGrp="1"/>
          </p:cNvSpPr>
          <p:nvPr>
            <p:ph type="ftr" sz="quarter" idx="3"/>
          </p:nvPr>
        </p:nvSpPr>
        <p:spPr>
          <a:xfrm>
            <a:off x="4038600" y="622388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9217429" y="622388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5A00D7-AA12-404E-860F-91D9FFD720A9}" type="slidenum">
              <a:rPr lang="zh-CN" altLang="en-US" smtClean="0"/>
              <a:t>‹#›</a:t>
            </a:fld>
            <a:endParaRPr lang="zh-CN" altLang="en-US"/>
          </a:p>
        </p:txBody>
      </p:sp>
    </p:spTree>
    <p:extLst>
      <p:ext uri="{BB962C8B-B14F-4D97-AF65-F5344CB8AC3E}">
        <p14:creationId xmlns:p14="http://schemas.microsoft.com/office/powerpoint/2010/main" val="5956114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4097" y="-137699"/>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4097" y="1230748"/>
            <a:ext cx="10515600" cy="4946214"/>
          </a:xfrm>
          <a:prstGeom prst="rect">
            <a:avLst/>
          </a:prstGeom>
        </p:spPr>
        <p:txBody>
          <a:bodyPr vert="horz" lIns="91440" tIns="45720" rIns="91440" bIns="45720" rtlCol="0">
            <a:normAutofit/>
          </a:bodyPr>
          <a:lstStyle/>
          <a:p>
            <a:pPr lvl="0"/>
            <a:r>
              <a:rPr lang="zh-CN" altLang="en-US" dirty="0"/>
              <a:t>编辑母版文本样式</a:t>
            </a:r>
          </a:p>
          <a:p>
            <a:pPr lvl="1"/>
            <a:r>
              <a:rPr lang="zh-CN" altLang="en-US" dirty="0"/>
              <a:t>第二级</a:t>
            </a:r>
          </a:p>
          <a:p>
            <a:pPr lvl="2"/>
            <a:r>
              <a:rPr lang="zh-CN" altLang="en-US" dirty="0"/>
              <a:t>第三级</a:t>
            </a:r>
          </a:p>
          <a:p>
            <a:pPr lvl="3"/>
            <a:r>
              <a:rPr lang="zh-CN" altLang="en-US" dirty="0"/>
              <a:t>第四级</a:t>
            </a:r>
          </a:p>
          <a:p>
            <a:pPr lvl="4"/>
            <a:r>
              <a:rPr lang="zh-CN" altLang="en-US" dirty="0"/>
              <a:t>第五级</a:t>
            </a:r>
          </a:p>
        </p:txBody>
      </p:sp>
      <p:sp>
        <p:nvSpPr>
          <p:cNvPr id="4" name="日期占位符 3"/>
          <p:cNvSpPr>
            <a:spLocks noGrp="1"/>
          </p:cNvSpPr>
          <p:nvPr>
            <p:ph type="dt" sz="half" idx="2"/>
          </p:nvPr>
        </p:nvSpPr>
        <p:spPr>
          <a:xfrm>
            <a:off x="231371" y="6223884"/>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418415-1B45-4373-ACD1-24A935B9E1C6}" type="datetimeFigureOut">
              <a:rPr lang="zh-CN" altLang="en-US" smtClean="0"/>
              <a:t>2022/12/7</a:t>
            </a:fld>
            <a:endParaRPr lang="zh-CN" altLang="en-US"/>
          </a:p>
        </p:txBody>
      </p:sp>
      <p:sp>
        <p:nvSpPr>
          <p:cNvPr id="5" name="页脚占位符 4"/>
          <p:cNvSpPr>
            <a:spLocks noGrp="1"/>
          </p:cNvSpPr>
          <p:nvPr>
            <p:ph type="ftr" sz="quarter" idx="3"/>
          </p:nvPr>
        </p:nvSpPr>
        <p:spPr>
          <a:xfrm>
            <a:off x="4038600" y="6223884"/>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9217429" y="6223884"/>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B11774-E2B8-474C-A30B-EED024AE0F07}" type="slidenum">
              <a:rPr lang="zh-CN" altLang="en-US" smtClean="0"/>
              <a:t>‹#›</a:t>
            </a:fld>
            <a:endParaRPr lang="zh-CN" altLang="en-US"/>
          </a:p>
        </p:txBody>
      </p:sp>
      <p:sp>
        <p:nvSpPr>
          <p:cNvPr id="7" name="矩形 6"/>
          <p:cNvSpPr/>
          <p:nvPr/>
        </p:nvSpPr>
        <p:spPr>
          <a:xfrm>
            <a:off x="1" y="6635931"/>
            <a:ext cx="10829108" cy="222069"/>
          </a:xfrm>
          <a:prstGeom prst="rect">
            <a:avLst/>
          </a:prstGeom>
          <a:solidFill>
            <a:srgbClr val="D60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8" name="矩形 7"/>
          <p:cNvSpPr/>
          <p:nvPr/>
        </p:nvSpPr>
        <p:spPr>
          <a:xfrm>
            <a:off x="10528662" y="6635931"/>
            <a:ext cx="1663337" cy="22206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solidFill>
                <a:schemeClr val="bg1"/>
              </a:solidFill>
            </a:endParaRPr>
          </a:p>
        </p:txBody>
      </p:sp>
      <p:sp>
        <p:nvSpPr>
          <p:cNvPr id="9" name="平行四边形 8">
            <a:extLst>
              <a:ext uri="{FF2B5EF4-FFF2-40B4-BE49-F238E27FC236}">
                <a16:creationId xmlns:a16="http://schemas.microsoft.com/office/drawing/2014/main" id="{C0044DC2-7D2A-871D-851F-AA0600D9446F}"/>
              </a:ext>
            </a:extLst>
          </p:cNvPr>
          <p:cNvSpPr/>
          <p:nvPr/>
        </p:nvSpPr>
        <p:spPr>
          <a:xfrm>
            <a:off x="296125" y="326168"/>
            <a:ext cx="313475" cy="376565"/>
          </a:xfrm>
          <a:prstGeom prst="parallelogram">
            <a:avLst/>
          </a:prstGeom>
          <a:solidFill>
            <a:srgbClr val="D6001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0" name="图片 9">
            <a:extLst>
              <a:ext uri="{FF2B5EF4-FFF2-40B4-BE49-F238E27FC236}">
                <a16:creationId xmlns:a16="http://schemas.microsoft.com/office/drawing/2014/main" id="{C6A92E5B-F8AD-3FAF-BC3E-4E2147A02F12}"/>
              </a:ext>
            </a:extLst>
          </p:cNvPr>
          <p:cNvPicPr>
            <a:picLocks noChangeAspect="1"/>
          </p:cNvPicPr>
          <p:nvPr/>
        </p:nvPicPr>
        <p:blipFill>
          <a:blip r:embed="rId10" cstate="email">
            <a:extLst>
              <a:ext uri="{28A0092B-C50C-407E-A947-70E740481C1C}">
                <a14:useLocalDpi xmlns:a14="http://schemas.microsoft.com/office/drawing/2010/main"/>
              </a:ext>
            </a:extLst>
          </a:blip>
          <a:stretch>
            <a:fillRect/>
          </a:stretch>
        </p:blipFill>
        <p:spPr>
          <a:xfrm>
            <a:off x="10547330" y="245068"/>
            <a:ext cx="1356801" cy="508034"/>
          </a:xfrm>
          <a:prstGeom prst="rect">
            <a:avLst/>
          </a:prstGeom>
        </p:spPr>
      </p:pic>
      <p:pic>
        <p:nvPicPr>
          <p:cNvPr id="11" name="图片 10">
            <a:extLst>
              <a:ext uri="{FF2B5EF4-FFF2-40B4-BE49-F238E27FC236}">
                <a16:creationId xmlns:a16="http://schemas.microsoft.com/office/drawing/2014/main" id="{6406BD0D-1754-5C39-0706-81526F392742}"/>
              </a:ext>
            </a:extLst>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7714202" y="-701195"/>
            <a:ext cx="4360096" cy="2452554"/>
          </a:xfrm>
          <a:prstGeom prst="rect">
            <a:avLst/>
          </a:prstGeom>
        </p:spPr>
      </p:pic>
    </p:spTree>
    <p:extLst>
      <p:ext uri="{BB962C8B-B14F-4D97-AF65-F5344CB8AC3E}">
        <p14:creationId xmlns:p14="http://schemas.microsoft.com/office/powerpoint/2010/main" val="228250556"/>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Lst>
  <mc:AlternateContent xmlns:mc="http://schemas.openxmlformats.org/markup-compatibility/2006" xmlns:p14="http://schemas.microsoft.com/office/powerpoint/2010/main">
    <mc:Choice Requires="p14">
      <p:transition spd="slow" p14:dur="1500">
        <p:random/>
      </p:transition>
    </mc:Choice>
    <mc:Fallback xmlns="">
      <p:transition spd="slow" advTm="0">
        <p:random/>
      </p:transition>
    </mc:Fallback>
  </mc:AlternateContent>
  <p:txStyles>
    <p:titleStyle>
      <a:lvl1pPr algn="l" defTabSz="914400" rtl="0" eaLnBrk="1" latinLnBrk="0" hangingPunct="1">
        <a:lnSpc>
          <a:spcPct val="90000"/>
        </a:lnSpc>
        <a:spcBef>
          <a:spcPct val="0"/>
        </a:spcBef>
        <a:buNone/>
        <a:defRPr sz="32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Wingdings" panose="05000000000000000000" pitchFamily="2" charset="2"/>
        <a:buChar char="n"/>
        <a:defRPr sz="2400" b="1" kern="1200">
          <a:solidFill>
            <a:schemeClr val="tx1"/>
          </a:solidFill>
          <a:latin typeface="微软雅黑" panose="020B0503020204020204" pitchFamily="34" charset="-122"/>
          <a:ea typeface="微软雅黑" panose="020B0503020204020204" pitchFamily="34" charset="-122"/>
          <a:cs typeface="+mn-cs"/>
        </a:defRPr>
      </a:lvl1pPr>
      <a:lvl2pPr marL="685800" indent="-228600" algn="l" defTabSz="914400" rtl="0" eaLnBrk="1" latinLnBrk="0" hangingPunct="1">
        <a:lnSpc>
          <a:spcPct val="90000"/>
        </a:lnSpc>
        <a:spcBef>
          <a:spcPts val="500"/>
        </a:spcBef>
        <a:buFont typeface="Wingdings" panose="05000000000000000000" pitchFamily="2" charset="2"/>
        <a:buChar char="n"/>
        <a:defRPr sz="2000" kern="1200">
          <a:solidFill>
            <a:schemeClr val="tx1"/>
          </a:solidFill>
          <a:latin typeface="微软雅黑" panose="020B0503020204020204" pitchFamily="34" charset="-122"/>
          <a:ea typeface="微软雅黑" panose="020B0503020204020204" pitchFamily="34" charset="-122"/>
          <a:cs typeface="+mn-cs"/>
        </a:defRPr>
      </a:lvl2pPr>
      <a:lvl3pPr marL="1143000" indent="-228600" algn="l" defTabSz="914400" rtl="0" eaLnBrk="1" latinLnBrk="0" hangingPunct="1">
        <a:lnSpc>
          <a:spcPct val="90000"/>
        </a:lnSpc>
        <a:spcBef>
          <a:spcPts val="500"/>
        </a:spcBef>
        <a:buFont typeface="Wingdings" panose="05000000000000000000" pitchFamily="2" charset="2"/>
        <a:buChar char="n"/>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Wingdings" panose="05000000000000000000" pitchFamily="2" charset="2"/>
        <a:buChar char="n"/>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Wingdings" panose="05000000000000000000" pitchFamily="2" charset="2"/>
        <a:buChar char="n"/>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idx="4294967295"/>
          </p:nvPr>
        </p:nvSpPr>
        <p:spPr>
          <a:xfrm>
            <a:off x="0" y="1122363"/>
            <a:ext cx="9144000" cy="2387600"/>
          </a:xfrm>
        </p:spPr>
        <p:txBody>
          <a:bodyPr/>
          <a:lstStyle/>
          <a:p>
            <a:r>
              <a:rPr lang="en-US" altLang="zh-CN" dirty="0" smtClean="0"/>
              <a:t>Vesper develop guideline</a:t>
            </a:r>
            <a:endParaRPr lang="zh-CN" altLang="en-US" dirty="0"/>
          </a:p>
        </p:txBody>
      </p:sp>
    </p:spTree>
    <p:extLst>
      <p:ext uri="{BB962C8B-B14F-4D97-AF65-F5344CB8AC3E}">
        <p14:creationId xmlns:p14="http://schemas.microsoft.com/office/powerpoint/2010/main" val="16050622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Write/</a:t>
            </a:r>
            <a:r>
              <a:rPr lang="en-US" altLang="zh-CN" dirty="0" err="1" smtClean="0"/>
              <a:t>write_flag</a:t>
            </a:r>
            <a:endParaRPr lang="zh-CN" altLang="en-US" dirty="0"/>
          </a:p>
        </p:txBody>
      </p:sp>
      <p:sp>
        <p:nvSpPr>
          <p:cNvPr id="3" name="内容占位符 2"/>
          <p:cNvSpPr>
            <a:spLocks noGrp="1"/>
          </p:cNvSpPr>
          <p:nvPr>
            <p:ph idx="1"/>
          </p:nvPr>
        </p:nvSpPr>
        <p:spPr/>
        <p:txBody>
          <a:bodyPr/>
          <a:lstStyle/>
          <a:p>
            <a:r>
              <a:rPr lang="en-US" altLang="zh-CN" dirty="0" smtClean="0"/>
              <a:t>View-&gt;write will block and write an object file with specified name</a:t>
            </a:r>
          </a:p>
          <a:p>
            <a:r>
              <a:rPr lang="en-US" altLang="zh-CN" dirty="0" smtClean="0"/>
              <a:t>View-&gt;</a:t>
            </a:r>
            <a:r>
              <a:rPr lang="en-US" altLang="zh-CN" dirty="0" err="1" smtClean="0"/>
              <a:t>Write_flag</a:t>
            </a:r>
            <a:r>
              <a:rPr lang="en-US" altLang="zh-CN" dirty="0" smtClean="0"/>
              <a:t> will set a flag with a simple file</a:t>
            </a:r>
          </a:p>
          <a:p>
            <a:endParaRPr lang="en-US" altLang="zh-CN" dirty="0"/>
          </a:p>
          <a:p>
            <a:r>
              <a:rPr lang="en-US" altLang="zh-CN" dirty="0" smtClean="0"/>
              <a:t>RD must make sure both the file name and flag should be view global unique !!</a:t>
            </a:r>
            <a:endParaRPr lang="zh-CN" altLang="en-US" dirty="0"/>
          </a:p>
        </p:txBody>
      </p:sp>
    </p:spTree>
    <p:extLst>
      <p:ext uri="{BB962C8B-B14F-4D97-AF65-F5344CB8AC3E}">
        <p14:creationId xmlns:p14="http://schemas.microsoft.com/office/powerpoint/2010/main" val="27321316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How to merge complex data from parallel job</a:t>
            </a:r>
            <a:endParaRPr lang="zh-CN" altLang="en-US" dirty="0"/>
          </a:p>
        </p:txBody>
      </p:sp>
      <p:sp>
        <p:nvSpPr>
          <p:cNvPr id="3" name="内容占位符 2"/>
          <p:cNvSpPr>
            <a:spLocks noGrp="1"/>
          </p:cNvSpPr>
          <p:nvPr>
            <p:ph idx="1"/>
          </p:nvPr>
        </p:nvSpPr>
        <p:spPr/>
        <p:txBody>
          <a:bodyPr/>
          <a:lstStyle/>
          <a:p>
            <a:r>
              <a:rPr lang="en-US" altLang="zh-CN" dirty="0" smtClean="0"/>
              <a:t>The job should write an object file from a defined class instead of built-in </a:t>
            </a:r>
            <a:r>
              <a:rPr lang="en-US" altLang="zh-CN" dirty="0" err="1" smtClean="0"/>
              <a:t>c++</a:t>
            </a:r>
            <a:r>
              <a:rPr lang="en-US" altLang="zh-CN" dirty="0" smtClean="0"/>
              <a:t> class, you could use inherit or composite pattern</a:t>
            </a:r>
          </a:p>
          <a:p>
            <a:endParaRPr lang="en-US" altLang="zh-CN" dirty="0"/>
          </a:p>
          <a:p>
            <a:r>
              <a:rPr lang="en-US" altLang="zh-CN" dirty="0" smtClean="0"/>
              <a:t>The class should provide </a:t>
            </a:r>
            <a:r>
              <a:rPr lang="en-US" altLang="zh-CN" dirty="0" err="1" smtClean="0"/>
              <a:t>merge_with</a:t>
            </a:r>
            <a:r>
              <a:rPr lang="en-US" altLang="zh-CN" dirty="0" smtClean="0"/>
              <a:t> function, make sure all these pieces job write the same class object</a:t>
            </a:r>
            <a:endParaRPr lang="zh-CN" altLang="en-US" dirty="0"/>
          </a:p>
        </p:txBody>
      </p:sp>
    </p:spTree>
    <p:extLst>
      <p:ext uri="{BB962C8B-B14F-4D97-AF65-F5344CB8AC3E}">
        <p14:creationId xmlns:p14="http://schemas.microsoft.com/office/powerpoint/2010/main" val="1491535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Export C++ class</a:t>
            </a:r>
            <a:endParaRPr lang="zh-CN" altLang="en-US" dirty="0"/>
          </a:p>
        </p:txBody>
      </p:sp>
      <p:sp>
        <p:nvSpPr>
          <p:cNvPr id="3" name="内容占位符 2"/>
          <p:cNvSpPr>
            <a:spLocks noGrp="1"/>
          </p:cNvSpPr>
          <p:nvPr>
            <p:ph idx="1"/>
          </p:nvPr>
        </p:nvSpPr>
        <p:spPr/>
        <p:txBody>
          <a:bodyPr/>
          <a:lstStyle/>
          <a:p>
            <a:r>
              <a:rPr lang="en-US" altLang="zh-CN" dirty="0" smtClean="0"/>
              <a:t>All </a:t>
            </a:r>
            <a:r>
              <a:rPr lang="en-US" altLang="zh-CN" dirty="0" err="1" smtClean="0"/>
              <a:t>c++</a:t>
            </a:r>
            <a:r>
              <a:rPr lang="en-US" altLang="zh-CN" dirty="0" smtClean="0"/>
              <a:t> objects should provide operator&lt;&lt; and </a:t>
            </a:r>
            <a:r>
              <a:rPr lang="en-US" altLang="zh-CN" dirty="0" err="1" smtClean="0"/>
              <a:t>to_string</a:t>
            </a:r>
            <a:r>
              <a:rPr lang="en-US" altLang="zh-CN" dirty="0" smtClean="0"/>
              <a:t>, need export __</a:t>
            </a:r>
            <a:r>
              <a:rPr lang="en-US" altLang="zh-CN" dirty="0" err="1" smtClean="0"/>
              <a:t>str</a:t>
            </a:r>
            <a:r>
              <a:rPr lang="en-US" altLang="zh-CN" dirty="0" smtClean="0"/>
              <a:t>__/__</a:t>
            </a:r>
            <a:r>
              <a:rPr lang="en-US" altLang="zh-CN" dirty="0" err="1" smtClean="0"/>
              <a:t>repr</a:t>
            </a:r>
            <a:r>
              <a:rPr lang="en-US" altLang="zh-CN" dirty="0" smtClean="0"/>
              <a:t>__ to python</a:t>
            </a:r>
          </a:p>
          <a:p>
            <a:r>
              <a:rPr lang="en-US" altLang="zh-CN" dirty="0" smtClean="0"/>
              <a:t>Need call CM_SERIZALIZE</a:t>
            </a:r>
          </a:p>
          <a:p>
            <a:r>
              <a:rPr lang="en-US" altLang="zh-CN" dirty="0" smtClean="0"/>
              <a:t>Provide default CTOR</a:t>
            </a:r>
          </a:p>
          <a:p>
            <a:r>
              <a:rPr lang="en-US" altLang="zh-CN" dirty="0" smtClean="0"/>
              <a:t>If it derived from a base class, should provide conversion and define base class in class_</a:t>
            </a:r>
            <a:endParaRPr lang="zh-CN" altLang="en-US" dirty="0"/>
          </a:p>
        </p:txBody>
      </p:sp>
    </p:spTree>
    <p:extLst>
      <p:ext uri="{BB962C8B-B14F-4D97-AF65-F5344CB8AC3E}">
        <p14:creationId xmlns:p14="http://schemas.microsoft.com/office/powerpoint/2010/main" val="33529261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Version Control</a:t>
            </a:r>
            <a:endParaRPr lang="zh-CN" altLang="en-US" dirty="0"/>
          </a:p>
        </p:txBody>
      </p:sp>
      <p:sp>
        <p:nvSpPr>
          <p:cNvPr id="3" name="内容占位符 2"/>
          <p:cNvSpPr>
            <a:spLocks noGrp="1"/>
          </p:cNvSpPr>
          <p:nvPr>
            <p:ph idx="1"/>
          </p:nvPr>
        </p:nvSpPr>
        <p:spPr/>
        <p:txBody>
          <a:bodyPr/>
          <a:lstStyle/>
          <a:p>
            <a:r>
              <a:rPr lang="en-US" altLang="zh-CN" dirty="0" smtClean="0"/>
              <a:t>Version control mainly used when we load an exist view for </a:t>
            </a:r>
            <a:r>
              <a:rPr lang="en-US" altLang="zh-CN" dirty="0" err="1" smtClean="0"/>
              <a:t>db</a:t>
            </a:r>
            <a:r>
              <a:rPr lang="en-US" altLang="zh-CN" dirty="0" smtClean="0"/>
              <a:t>/view </a:t>
            </a:r>
            <a:r>
              <a:rPr lang="en-US" altLang="zh-CN" dirty="0" smtClean="0"/>
              <a:t>compatibility</a:t>
            </a:r>
            <a:endParaRPr lang="en-US" altLang="zh-CN" dirty="0" smtClean="0"/>
          </a:p>
          <a:p>
            <a:endParaRPr lang="en-US" altLang="zh-CN" dirty="0" smtClean="0"/>
          </a:p>
          <a:p>
            <a:r>
              <a:rPr lang="en-US" altLang="zh-CN" dirty="0" smtClean="0"/>
              <a:t>View Version</a:t>
            </a:r>
          </a:p>
          <a:p>
            <a:pPr lvl="1"/>
            <a:r>
              <a:rPr lang="en-US" altLang="zh-CN" dirty="0" smtClean="0"/>
              <a:t>If you write some new object file, you should increase the version, and use this version in function to make sure it works fine if the old version has no such file</a:t>
            </a:r>
          </a:p>
          <a:p>
            <a:pPr lvl="1"/>
            <a:endParaRPr lang="en-US" altLang="zh-CN" dirty="0"/>
          </a:p>
          <a:p>
            <a:r>
              <a:rPr lang="en-US" altLang="zh-CN" dirty="0" smtClean="0"/>
              <a:t>Object File Version</a:t>
            </a:r>
          </a:p>
          <a:p>
            <a:pPr lvl="1"/>
            <a:r>
              <a:rPr lang="en-US" altLang="zh-CN" dirty="0" smtClean="0"/>
              <a:t>Object file was write after serialization, you should increase the version and do version control after you changed the serialize function, such as add some new members</a:t>
            </a:r>
          </a:p>
          <a:p>
            <a:pPr marL="457200" lvl="1" indent="0">
              <a:buNone/>
            </a:pPr>
            <a:endParaRPr lang="zh-CN" altLang="en-US" dirty="0"/>
          </a:p>
        </p:txBody>
      </p:sp>
    </p:spTree>
    <p:extLst>
      <p:ext uri="{BB962C8B-B14F-4D97-AF65-F5344CB8AC3E}">
        <p14:creationId xmlns:p14="http://schemas.microsoft.com/office/powerpoint/2010/main" val="25173138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User interface</a:t>
            </a:r>
            <a:endParaRPr lang="zh-CN" altLang="en-US" dirty="0"/>
          </a:p>
        </p:txBody>
      </p:sp>
      <p:sp>
        <p:nvSpPr>
          <p:cNvPr id="3" name="内容占位符 2"/>
          <p:cNvSpPr>
            <a:spLocks noGrp="1"/>
          </p:cNvSpPr>
          <p:nvPr>
            <p:ph idx="1"/>
          </p:nvPr>
        </p:nvSpPr>
        <p:spPr/>
        <p:txBody>
          <a:bodyPr/>
          <a:lstStyle/>
          <a:p>
            <a:r>
              <a:rPr lang="en-US" altLang="zh-CN" dirty="0" smtClean="0"/>
              <a:t>All function provide for the customer should provide parameter check and help doc</a:t>
            </a:r>
            <a:endParaRPr lang="zh-CN" altLang="en-US" dirty="0"/>
          </a:p>
        </p:txBody>
      </p:sp>
    </p:spTree>
    <p:extLst>
      <p:ext uri="{BB962C8B-B14F-4D97-AF65-F5344CB8AC3E}">
        <p14:creationId xmlns:p14="http://schemas.microsoft.com/office/powerpoint/2010/main" val="8164718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Scheduler/Worker</a:t>
            </a:r>
            <a:endParaRPr lang="zh-CN" altLang="en-US" dirty="0"/>
          </a:p>
        </p:txBody>
      </p:sp>
      <p:sp>
        <p:nvSpPr>
          <p:cNvPr id="4" name="矩形 3"/>
          <p:cNvSpPr/>
          <p:nvPr/>
        </p:nvSpPr>
        <p:spPr>
          <a:xfrm>
            <a:off x="3639128" y="1533236"/>
            <a:ext cx="3500581" cy="905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Scheduler</a:t>
            </a:r>
            <a:endParaRPr lang="zh-CN" altLang="en-US" dirty="0"/>
          </a:p>
        </p:txBody>
      </p:sp>
      <p:sp>
        <p:nvSpPr>
          <p:cNvPr id="5" name="矩形 4"/>
          <p:cNvSpPr/>
          <p:nvPr/>
        </p:nvSpPr>
        <p:spPr>
          <a:xfrm>
            <a:off x="531092" y="3274291"/>
            <a:ext cx="2987963" cy="905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worker</a:t>
            </a:r>
            <a:endParaRPr lang="zh-CN" altLang="en-US" dirty="0"/>
          </a:p>
        </p:txBody>
      </p:sp>
      <p:sp>
        <p:nvSpPr>
          <p:cNvPr id="6" name="矩形 5"/>
          <p:cNvSpPr/>
          <p:nvPr/>
        </p:nvSpPr>
        <p:spPr>
          <a:xfrm>
            <a:off x="3786909" y="3274291"/>
            <a:ext cx="2987963" cy="905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worker</a:t>
            </a:r>
            <a:endParaRPr lang="zh-CN" altLang="en-US" dirty="0"/>
          </a:p>
        </p:txBody>
      </p:sp>
      <p:sp>
        <p:nvSpPr>
          <p:cNvPr id="7" name="矩形 6"/>
          <p:cNvSpPr/>
          <p:nvPr/>
        </p:nvSpPr>
        <p:spPr>
          <a:xfrm>
            <a:off x="7384473" y="3274291"/>
            <a:ext cx="2987963" cy="905164"/>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worker</a:t>
            </a:r>
            <a:endParaRPr lang="zh-CN" altLang="en-US" dirty="0"/>
          </a:p>
        </p:txBody>
      </p:sp>
      <p:cxnSp>
        <p:nvCxnSpPr>
          <p:cNvPr id="9" name="直接箭头连接符 8"/>
          <p:cNvCxnSpPr>
            <a:stCxn id="4" idx="2"/>
            <a:endCxn id="5" idx="0"/>
          </p:cNvCxnSpPr>
          <p:nvPr/>
        </p:nvCxnSpPr>
        <p:spPr>
          <a:xfrm flipH="1">
            <a:off x="2025074" y="2438400"/>
            <a:ext cx="3364345" cy="8358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1" name="直接箭头连接符 10"/>
          <p:cNvCxnSpPr>
            <a:stCxn id="4" idx="2"/>
            <a:endCxn id="6" idx="0"/>
          </p:cNvCxnSpPr>
          <p:nvPr/>
        </p:nvCxnSpPr>
        <p:spPr>
          <a:xfrm flipH="1">
            <a:off x="5280891" y="2438400"/>
            <a:ext cx="108528" cy="8358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3" name="直接箭头连接符 12"/>
          <p:cNvCxnSpPr>
            <a:stCxn id="4" idx="2"/>
            <a:endCxn id="7" idx="0"/>
          </p:cNvCxnSpPr>
          <p:nvPr/>
        </p:nvCxnSpPr>
        <p:spPr>
          <a:xfrm>
            <a:off x="5389419" y="2438400"/>
            <a:ext cx="3489036" cy="83589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47601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Responsibility</a:t>
            </a:r>
            <a:endParaRPr lang="zh-CN" altLang="en-US" dirty="0"/>
          </a:p>
        </p:txBody>
      </p:sp>
      <p:sp>
        <p:nvSpPr>
          <p:cNvPr id="3" name="内容占位符 2"/>
          <p:cNvSpPr>
            <a:spLocks noGrp="1"/>
          </p:cNvSpPr>
          <p:nvPr>
            <p:ph idx="1"/>
          </p:nvPr>
        </p:nvSpPr>
        <p:spPr/>
        <p:txBody>
          <a:bodyPr/>
          <a:lstStyle/>
          <a:p>
            <a:r>
              <a:rPr lang="en-US" altLang="zh-CN" dirty="0" smtClean="0"/>
              <a:t>Scheduler:</a:t>
            </a:r>
          </a:p>
          <a:p>
            <a:pPr lvl="1"/>
            <a:r>
              <a:rPr lang="en-US" altLang="zh-CN" dirty="0" smtClean="0"/>
              <a:t>Parse input script, schedule job and worker</a:t>
            </a:r>
          </a:p>
          <a:p>
            <a:pPr lvl="1"/>
            <a:r>
              <a:rPr lang="en-US" altLang="zh-CN" dirty="0" smtClean="0"/>
              <a:t>DONOT do heavy task on the scheduler!!!!</a:t>
            </a:r>
          </a:p>
          <a:p>
            <a:pPr lvl="1"/>
            <a:endParaRPr lang="en-US" altLang="zh-CN" dirty="0"/>
          </a:p>
          <a:p>
            <a:pPr lvl="1"/>
            <a:endParaRPr lang="en-US" altLang="zh-CN" dirty="0" smtClean="0"/>
          </a:p>
          <a:p>
            <a:r>
              <a:rPr lang="en-US" altLang="zh-CN" dirty="0" smtClean="0"/>
              <a:t>Worker:</a:t>
            </a:r>
          </a:p>
          <a:p>
            <a:pPr lvl="1"/>
            <a:r>
              <a:rPr lang="en-US" altLang="zh-CN" dirty="0" smtClean="0"/>
              <a:t>Execute jobs</a:t>
            </a:r>
          </a:p>
          <a:p>
            <a:pPr lvl="1"/>
            <a:r>
              <a:rPr lang="en-US" altLang="zh-CN" dirty="0" smtClean="0"/>
              <a:t>All business code should be executed on the workers</a:t>
            </a:r>
            <a:endParaRPr lang="zh-CN" altLang="en-US" dirty="0"/>
          </a:p>
        </p:txBody>
      </p:sp>
    </p:spTree>
    <p:extLst>
      <p:ext uri="{BB962C8B-B14F-4D97-AF65-F5344CB8AC3E}">
        <p14:creationId xmlns:p14="http://schemas.microsoft.com/office/powerpoint/2010/main" val="1858944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Sync/</a:t>
            </a:r>
            <a:r>
              <a:rPr lang="en-US" altLang="zh-CN" dirty="0" err="1" smtClean="0"/>
              <a:t>Async</a:t>
            </a:r>
            <a:endParaRPr lang="zh-CN" altLang="en-US" dirty="0"/>
          </a:p>
        </p:txBody>
      </p:sp>
      <p:sp>
        <p:nvSpPr>
          <p:cNvPr id="3" name="内容占位符 2"/>
          <p:cNvSpPr>
            <a:spLocks noGrp="1"/>
          </p:cNvSpPr>
          <p:nvPr>
            <p:ph idx="1"/>
          </p:nvPr>
        </p:nvSpPr>
        <p:spPr/>
        <p:txBody>
          <a:bodyPr/>
          <a:lstStyle/>
          <a:p>
            <a:r>
              <a:rPr lang="en-US" altLang="zh-CN" dirty="0" smtClean="0"/>
              <a:t>Sync</a:t>
            </a:r>
          </a:p>
          <a:p>
            <a:pPr lvl="1"/>
            <a:r>
              <a:rPr lang="en-US" altLang="zh-CN" dirty="0" smtClean="0"/>
              <a:t>Code executed one by one</a:t>
            </a:r>
          </a:p>
          <a:p>
            <a:pPr lvl="1"/>
            <a:endParaRPr lang="en-US" altLang="zh-CN" dirty="0"/>
          </a:p>
          <a:p>
            <a:r>
              <a:rPr lang="en-US" altLang="zh-CN" dirty="0" err="1" smtClean="0"/>
              <a:t>Async</a:t>
            </a:r>
            <a:endParaRPr lang="en-US" altLang="zh-CN" dirty="0" smtClean="0"/>
          </a:p>
          <a:p>
            <a:pPr lvl="1"/>
            <a:r>
              <a:rPr lang="en-US" altLang="zh-CN" dirty="0" smtClean="0"/>
              <a:t>Code executed in parallel</a:t>
            </a:r>
          </a:p>
          <a:p>
            <a:pPr lvl="1"/>
            <a:endParaRPr lang="en-US" altLang="zh-CN" dirty="0"/>
          </a:p>
          <a:p>
            <a:pPr lvl="1"/>
            <a:endParaRPr lang="en-US" altLang="zh-CN" dirty="0" smtClean="0"/>
          </a:p>
          <a:p>
            <a:pPr lvl="1"/>
            <a:endParaRPr lang="en-US" altLang="zh-CN" dirty="0"/>
          </a:p>
          <a:p>
            <a:r>
              <a:rPr lang="en-US" altLang="zh-CN" dirty="0" smtClean="0"/>
              <a:t>Job way </a:t>
            </a:r>
            <a:r>
              <a:rPr lang="en-US" altLang="zh-CN" dirty="0" err="1" smtClean="0"/>
              <a:t>Async</a:t>
            </a:r>
            <a:r>
              <a:rPr lang="en-US" altLang="zh-CN" dirty="0" smtClean="0"/>
              <a:t>, any business cost</a:t>
            </a:r>
          </a:p>
          <a:p>
            <a:r>
              <a:rPr lang="en-US" altLang="zh-CN" dirty="0" smtClean="0"/>
              <a:t>Much time should be </a:t>
            </a:r>
            <a:r>
              <a:rPr lang="en-US" altLang="zh-CN" dirty="0" err="1" smtClean="0"/>
              <a:t>Async</a:t>
            </a:r>
            <a:r>
              <a:rPr lang="en-US" altLang="zh-CN" dirty="0" smtClean="0"/>
              <a:t>.</a:t>
            </a:r>
          </a:p>
        </p:txBody>
      </p:sp>
      <p:grpSp>
        <p:nvGrpSpPr>
          <p:cNvPr id="8" name="组合 7"/>
          <p:cNvGrpSpPr/>
          <p:nvPr/>
        </p:nvGrpSpPr>
        <p:grpSpPr>
          <a:xfrm>
            <a:off x="6317673" y="1002972"/>
            <a:ext cx="1579418" cy="1758701"/>
            <a:chOff x="6317673" y="1002972"/>
            <a:chExt cx="1579418" cy="1758701"/>
          </a:xfrm>
        </p:grpSpPr>
        <p:sp>
          <p:nvSpPr>
            <p:cNvPr id="7" name="矩形 6"/>
            <p:cNvSpPr/>
            <p:nvPr/>
          </p:nvSpPr>
          <p:spPr>
            <a:xfrm>
              <a:off x="6317673" y="1002972"/>
              <a:ext cx="1579418" cy="1758701"/>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zh-CN" altLang="en-US"/>
            </a:p>
          </p:txBody>
        </p:sp>
        <p:sp>
          <p:nvSpPr>
            <p:cNvPr id="4" name="矩形 3"/>
            <p:cNvSpPr/>
            <p:nvPr/>
          </p:nvSpPr>
          <p:spPr>
            <a:xfrm>
              <a:off x="6474691" y="1187864"/>
              <a:ext cx="1265382" cy="3625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Code(1m)</a:t>
              </a:r>
              <a:endParaRPr lang="zh-CN" altLang="en-US" dirty="0"/>
            </a:p>
          </p:txBody>
        </p:sp>
        <p:sp>
          <p:nvSpPr>
            <p:cNvPr id="5" name="矩形 4"/>
            <p:cNvSpPr/>
            <p:nvPr/>
          </p:nvSpPr>
          <p:spPr>
            <a:xfrm>
              <a:off x="6474691" y="1691246"/>
              <a:ext cx="1265382" cy="36846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Code(1m)</a:t>
              </a:r>
              <a:endParaRPr lang="zh-CN" altLang="en-US" dirty="0"/>
            </a:p>
          </p:txBody>
        </p:sp>
        <p:sp>
          <p:nvSpPr>
            <p:cNvPr id="6" name="矩形 5"/>
            <p:cNvSpPr/>
            <p:nvPr/>
          </p:nvSpPr>
          <p:spPr>
            <a:xfrm>
              <a:off x="6474691" y="2186528"/>
              <a:ext cx="1265382" cy="3269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Code(1m)</a:t>
              </a:r>
              <a:endParaRPr lang="zh-CN" altLang="en-US" dirty="0"/>
            </a:p>
          </p:txBody>
        </p:sp>
      </p:grpSp>
      <p:sp>
        <p:nvSpPr>
          <p:cNvPr id="9" name="矩形 8"/>
          <p:cNvSpPr/>
          <p:nvPr/>
        </p:nvSpPr>
        <p:spPr>
          <a:xfrm>
            <a:off x="5551055" y="665018"/>
            <a:ext cx="1108363" cy="4248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smtClean="0"/>
              <a:t>Sync</a:t>
            </a:r>
            <a:endParaRPr lang="zh-CN" altLang="en-US" dirty="0"/>
          </a:p>
        </p:txBody>
      </p:sp>
      <p:sp>
        <p:nvSpPr>
          <p:cNvPr id="10" name="矩形 9"/>
          <p:cNvSpPr/>
          <p:nvPr/>
        </p:nvSpPr>
        <p:spPr>
          <a:xfrm>
            <a:off x="7897091" y="2513427"/>
            <a:ext cx="3777673" cy="337937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1" name="矩形 10"/>
          <p:cNvSpPr/>
          <p:nvPr/>
        </p:nvSpPr>
        <p:spPr>
          <a:xfrm>
            <a:off x="9482025" y="2761673"/>
            <a:ext cx="1570182" cy="47072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zh-CN" dirty="0" smtClean="0"/>
              <a:t>Code (1m)</a:t>
            </a:r>
            <a:endParaRPr lang="zh-CN" altLang="en-US" dirty="0"/>
          </a:p>
        </p:txBody>
      </p:sp>
      <p:sp>
        <p:nvSpPr>
          <p:cNvPr id="12" name="矩形 11"/>
          <p:cNvSpPr/>
          <p:nvPr/>
        </p:nvSpPr>
        <p:spPr>
          <a:xfrm>
            <a:off x="10026971" y="3758045"/>
            <a:ext cx="1647793" cy="47072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zh-CN" dirty="0" smtClean="0"/>
              <a:t>Code(1m)</a:t>
            </a:r>
            <a:endParaRPr lang="zh-CN" altLang="en-US" dirty="0"/>
          </a:p>
        </p:txBody>
      </p:sp>
      <p:sp>
        <p:nvSpPr>
          <p:cNvPr id="13" name="矩形 12"/>
          <p:cNvSpPr/>
          <p:nvPr/>
        </p:nvSpPr>
        <p:spPr>
          <a:xfrm>
            <a:off x="9203074" y="3856511"/>
            <a:ext cx="1647793" cy="470726"/>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altLang="zh-CN" dirty="0" smtClean="0"/>
              <a:t>Code(1m)</a:t>
            </a:r>
            <a:endParaRPr lang="zh-CN" altLang="en-US" dirty="0"/>
          </a:p>
        </p:txBody>
      </p:sp>
      <p:sp>
        <p:nvSpPr>
          <p:cNvPr id="14" name="矩形 13"/>
          <p:cNvSpPr/>
          <p:nvPr/>
        </p:nvSpPr>
        <p:spPr>
          <a:xfrm>
            <a:off x="7967229" y="3928422"/>
            <a:ext cx="1647793" cy="47072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altLang="zh-CN" dirty="0" smtClean="0"/>
              <a:t>Code(1m)</a:t>
            </a:r>
            <a:endParaRPr lang="zh-CN" altLang="en-US" dirty="0"/>
          </a:p>
        </p:txBody>
      </p:sp>
      <p:sp>
        <p:nvSpPr>
          <p:cNvPr id="15" name="文本框 14"/>
          <p:cNvSpPr txBox="1"/>
          <p:nvPr/>
        </p:nvSpPr>
        <p:spPr>
          <a:xfrm>
            <a:off x="970891" y="5233308"/>
            <a:ext cx="2866324" cy="1477328"/>
          </a:xfrm>
          <a:prstGeom prst="rect">
            <a:avLst/>
          </a:prstGeom>
          <a:noFill/>
        </p:spPr>
        <p:txBody>
          <a:bodyPr wrap="square" rtlCol="0">
            <a:spAutoFit/>
          </a:bodyPr>
          <a:lstStyle/>
          <a:p>
            <a:r>
              <a:rPr lang="en-US" altLang="zh-CN" dirty="0" smtClean="0"/>
              <a:t>A=Func1(1)</a:t>
            </a:r>
          </a:p>
          <a:p>
            <a:r>
              <a:rPr lang="en-US" altLang="zh-CN" dirty="0" smtClean="0"/>
              <a:t>B=Func2(1)</a:t>
            </a:r>
          </a:p>
          <a:p>
            <a:r>
              <a:rPr lang="en-US" altLang="zh-CN" dirty="0" smtClean="0"/>
              <a:t>C = Func3(1)</a:t>
            </a:r>
          </a:p>
          <a:p>
            <a:r>
              <a:rPr lang="en-US" altLang="zh-CN" dirty="0" smtClean="0"/>
              <a:t>Print(‘done’)</a:t>
            </a:r>
          </a:p>
          <a:p>
            <a:r>
              <a:rPr lang="en-US" altLang="zh-CN" dirty="0" smtClean="0"/>
              <a:t>D = compute(A,B,C)</a:t>
            </a:r>
            <a:endParaRPr lang="zh-CN" altLang="en-US" dirty="0"/>
          </a:p>
        </p:txBody>
      </p:sp>
      <p:sp>
        <p:nvSpPr>
          <p:cNvPr id="16" name="文本框 15"/>
          <p:cNvSpPr txBox="1"/>
          <p:nvPr/>
        </p:nvSpPr>
        <p:spPr>
          <a:xfrm>
            <a:off x="4241058" y="5120003"/>
            <a:ext cx="3330966" cy="1737997"/>
          </a:xfrm>
          <a:prstGeom prst="rect">
            <a:avLst/>
          </a:prstGeom>
          <a:noFill/>
        </p:spPr>
        <p:txBody>
          <a:bodyPr wrap="square" rtlCol="0">
            <a:spAutoFit/>
          </a:bodyPr>
          <a:lstStyle/>
          <a:p>
            <a:r>
              <a:rPr lang="en-US" altLang="zh-CN" dirty="0" smtClean="0"/>
              <a:t>Func1()</a:t>
            </a:r>
          </a:p>
          <a:p>
            <a:r>
              <a:rPr lang="en-US" altLang="zh-CN" dirty="0" smtClean="0"/>
              <a:t>Func2(1)</a:t>
            </a:r>
          </a:p>
          <a:p>
            <a:r>
              <a:rPr lang="en-US" altLang="zh-CN" dirty="0" smtClean="0"/>
              <a:t>Func3(1)</a:t>
            </a:r>
          </a:p>
          <a:p>
            <a:r>
              <a:rPr lang="en-US" altLang="zh-CN" dirty="0" smtClean="0"/>
              <a:t>Print(‘done’)</a:t>
            </a:r>
          </a:p>
          <a:p>
            <a:r>
              <a:rPr lang="en-US" altLang="zh-CN" dirty="0" err="1" smtClean="0"/>
              <a:t>As_job</a:t>
            </a:r>
            <a:r>
              <a:rPr lang="en-US" altLang="zh-CN" dirty="0" smtClean="0"/>
              <a:t>(‘1.done’, ‘2.done’)</a:t>
            </a:r>
          </a:p>
          <a:p>
            <a:r>
              <a:rPr lang="en-US" altLang="zh-CN" dirty="0" smtClean="0"/>
              <a:t>D = compute(A,B,C)</a:t>
            </a:r>
            <a:endParaRPr lang="zh-CN" altLang="en-US" dirty="0"/>
          </a:p>
        </p:txBody>
      </p:sp>
    </p:spTree>
    <p:extLst>
      <p:ext uri="{BB962C8B-B14F-4D97-AF65-F5344CB8AC3E}">
        <p14:creationId xmlns:p14="http://schemas.microsoft.com/office/powerpoint/2010/main" val="30903628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Sync function</a:t>
            </a:r>
            <a:endParaRPr lang="zh-CN" altLang="en-US" dirty="0"/>
          </a:p>
        </p:txBody>
      </p:sp>
      <p:sp>
        <p:nvSpPr>
          <p:cNvPr id="3" name="内容占位符 2"/>
          <p:cNvSpPr>
            <a:spLocks noGrp="1"/>
          </p:cNvSpPr>
          <p:nvPr>
            <p:ph idx="1"/>
          </p:nvPr>
        </p:nvSpPr>
        <p:spPr/>
        <p:txBody>
          <a:bodyPr/>
          <a:lstStyle/>
          <a:p>
            <a:r>
              <a:rPr lang="en-US" altLang="zh-CN" dirty="0" smtClean="0"/>
              <a:t>View-&gt;read</a:t>
            </a:r>
          </a:p>
          <a:p>
            <a:r>
              <a:rPr lang="en-US" altLang="zh-CN" dirty="0" smtClean="0"/>
              <a:t>View-&gt;write</a:t>
            </a:r>
          </a:p>
          <a:p>
            <a:r>
              <a:rPr lang="en-US" altLang="zh-CN" dirty="0" err="1" smtClean="0"/>
              <a:t>Wait_flags</a:t>
            </a:r>
            <a:endParaRPr lang="en-US" altLang="zh-CN" dirty="0" smtClean="0"/>
          </a:p>
          <a:p>
            <a:r>
              <a:rPr lang="en-US" altLang="zh-CN" dirty="0" smtClean="0"/>
              <a:t>Any </a:t>
            </a:r>
            <a:r>
              <a:rPr lang="en-US" altLang="zh-CN" dirty="0" err="1" smtClean="0"/>
              <a:t>cpp</a:t>
            </a:r>
            <a:r>
              <a:rPr lang="en-US" altLang="zh-CN" dirty="0" smtClean="0"/>
              <a:t> code</a:t>
            </a:r>
            <a:endParaRPr lang="zh-CN" altLang="en-US" dirty="0"/>
          </a:p>
        </p:txBody>
      </p:sp>
    </p:spTree>
    <p:extLst>
      <p:ext uri="{BB962C8B-B14F-4D97-AF65-F5344CB8AC3E}">
        <p14:creationId xmlns:p14="http://schemas.microsoft.com/office/powerpoint/2010/main" val="542717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How to read a serialized object file?(Object file)</a:t>
            </a:r>
            <a:endParaRPr lang="zh-CN" altLang="en-US" dirty="0"/>
          </a:p>
        </p:txBody>
      </p:sp>
      <p:sp>
        <p:nvSpPr>
          <p:cNvPr id="3" name="内容占位符 2"/>
          <p:cNvSpPr>
            <a:spLocks noGrp="1"/>
          </p:cNvSpPr>
          <p:nvPr>
            <p:ph idx="1"/>
          </p:nvPr>
        </p:nvSpPr>
        <p:spPr/>
        <p:txBody>
          <a:bodyPr/>
          <a:lstStyle/>
          <a:p>
            <a:r>
              <a:rPr lang="en-US" altLang="zh-CN" b="0" dirty="0" smtClean="0"/>
              <a:t>All file information was handled by name node service instead of Disk, do not check if a serialized object files exist or not by </a:t>
            </a:r>
            <a:r>
              <a:rPr lang="en-US" altLang="zh-CN" b="0" dirty="0" err="1" smtClean="0"/>
              <a:t>os.path</a:t>
            </a:r>
            <a:r>
              <a:rPr lang="en-US" altLang="zh-CN" b="0" dirty="0" smtClean="0"/>
              <a:t>, which is not </a:t>
            </a:r>
            <a:r>
              <a:rPr lang="en-US" altLang="zh-CN" b="0" dirty="0" err="1" smtClean="0"/>
              <a:t>compatiable</a:t>
            </a:r>
            <a:r>
              <a:rPr lang="en-US" altLang="zh-CN" b="0" dirty="0" smtClean="0"/>
              <a:t>!!</a:t>
            </a:r>
          </a:p>
          <a:p>
            <a:r>
              <a:rPr lang="en-US" altLang="zh-CN" b="0" dirty="0" smtClean="0"/>
              <a:t>You must make sure the file exist before you read!!</a:t>
            </a:r>
          </a:p>
          <a:p>
            <a:r>
              <a:rPr lang="en-US" altLang="zh-CN" b="0" dirty="0" smtClean="0"/>
              <a:t>Only </a:t>
            </a:r>
            <a:r>
              <a:rPr lang="en-US" altLang="zh-CN" b="0" dirty="0" err="1" smtClean="0"/>
              <a:t>wait_flags</a:t>
            </a:r>
            <a:r>
              <a:rPr lang="en-US" altLang="zh-CN" b="0" dirty="0" smtClean="0"/>
              <a:t> and </a:t>
            </a:r>
            <a:r>
              <a:rPr lang="en-US" altLang="zh-CN" b="0" dirty="0" err="1" smtClean="0"/>
              <a:t>as_job</a:t>
            </a:r>
            <a:r>
              <a:rPr lang="en-US" altLang="zh-CN" b="0" dirty="0" smtClean="0"/>
              <a:t> can satisfy the requirement</a:t>
            </a:r>
          </a:p>
          <a:p>
            <a:r>
              <a:rPr lang="en-US" altLang="zh-CN" b="0" dirty="0" smtClean="0"/>
              <a:t>Do not read a </a:t>
            </a:r>
            <a:r>
              <a:rPr lang="en-US" altLang="zh-CN" b="0" dirty="0" err="1" smtClean="0"/>
              <a:t>serailzed</a:t>
            </a:r>
            <a:r>
              <a:rPr lang="en-US" altLang="zh-CN" b="0" dirty="0" smtClean="0"/>
              <a:t> object file out of a function, the function should be decorated by </a:t>
            </a:r>
            <a:r>
              <a:rPr lang="en-US" altLang="zh-CN" b="0" dirty="0" err="1" smtClean="0"/>
              <a:t>as_job</a:t>
            </a:r>
            <a:r>
              <a:rPr lang="en-US" altLang="zh-CN" b="0" dirty="0" smtClean="0"/>
              <a:t> or </a:t>
            </a:r>
            <a:r>
              <a:rPr lang="en-US" altLang="zh-CN" b="0" dirty="0" err="1" smtClean="0"/>
              <a:t>wait_flags</a:t>
            </a:r>
            <a:endParaRPr lang="en-US" altLang="zh-CN" b="0" dirty="0" smtClean="0"/>
          </a:p>
          <a:p>
            <a:r>
              <a:rPr lang="en-US" altLang="zh-CN" b="0" dirty="0" smtClean="0"/>
              <a:t>Any data you want to check from the view, must use the interface of the view instead of read a serialized object</a:t>
            </a:r>
            <a:endParaRPr lang="zh-CN" altLang="en-US" b="0" dirty="0"/>
          </a:p>
        </p:txBody>
      </p:sp>
    </p:spTree>
    <p:extLst>
      <p:ext uri="{BB962C8B-B14F-4D97-AF65-F5344CB8AC3E}">
        <p14:creationId xmlns:p14="http://schemas.microsoft.com/office/powerpoint/2010/main" val="12160268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How to use </a:t>
            </a:r>
            <a:r>
              <a:rPr lang="en-US" altLang="zh-CN" dirty="0" err="1" smtClean="0"/>
              <a:t>as_job</a:t>
            </a:r>
            <a:r>
              <a:rPr lang="en-US" altLang="zh-CN" dirty="0" smtClean="0"/>
              <a:t> and </a:t>
            </a:r>
            <a:r>
              <a:rPr lang="en-US" altLang="zh-CN" dirty="0" err="1" smtClean="0"/>
              <a:t>wait_flags</a:t>
            </a:r>
            <a:endParaRPr lang="zh-CN" altLang="en-US" dirty="0"/>
          </a:p>
        </p:txBody>
      </p:sp>
      <p:sp>
        <p:nvSpPr>
          <p:cNvPr id="3" name="内容占位符 2"/>
          <p:cNvSpPr>
            <a:spLocks noGrp="1"/>
          </p:cNvSpPr>
          <p:nvPr>
            <p:ph idx="1"/>
          </p:nvPr>
        </p:nvSpPr>
        <p:spPr/>
        <p:txBody>
          <a:bodyPr/>
          <a:lstStyle/>
          <a:p>
            <a:r>
              <a:rPr lang="en-US" altLang="zh-CN" dirty="0" smtClean="0"/>
              <a:t>Ideally, all </a:t>
            </a:r>
            <a:r>
              <a:rPr lang="en-US" altLang="zh-CN" dirty="0" err="1" smtClean="0"/>
              <a:t>cpp</a:t>
            </a:r>
            <a:r>
              <a:rPr lang="en-US" altLang="zh-CN" dirty="0" smtClean="0"/>
              <a:t> code should be </a:t>
            </a:r>
            <a:r>
              <a:rPr lang="en-US" altLang="zh-CN" dirty="0" smtClean="0"/>
              <a:t>executed </a:t>
            </a:r>
            <a:r>
              <a:rPr lang="en-US" altLang="zh-CN" dirty="0" smtClean="0"/>
              <a:t>in a job function</a:t>
            </a:r>
          </a:p>
          <a:p>
            <a:r>
              <a:rPr lang="en-US" altLang="zh-CN" dirty="0" smtClean="0"/>
              <a:t>Use </a:t>
            </a:r>
            <a:r>
              <a:rPr lang="en-US" altLang="zh-CN" dirty="0" err="1" smtClean="0"/>
              <a:t>as_job</a:t>
            </a:r>
            <a:r>
              <a:rPr lang="en-US" altLang="zh-CN" dirty="0" smtClean="0"/>
              <a:t> if you want to do something and do not need return the result to user, save the result into an object file for later use</a:t>
            </a:r>
          </a:p>
          <a:p>
            <a:endParaRPr lang="en-US" altLang="zh-CN" dirty="0" smtClean="0"/>
          </a:p>
          <a:p>
            <a:r>
              <a:rPr lang="en-US" altLang="zh-CN" dirty="0" smtClean="0"/>
              <a:t>Use </a:t>
            </a:r>
            <a:r>
              <a:rPr lang="en-US" altLang="zh-CN" dirty="0" err="1" smtClean="0"/>
              <a:t>wait_flags</a:t>
            </a:r>
            <a:r>
              <a:rPr lang="en-US" altLang="zh-CN" dirty="0" smtClean="0"/>
              <a:t> only if you want to show the result to the user</a:t>
            </a:r>
          </a:p>
        </p:txBody>
      </p:sp>
    </p:spTree>
    <p:extLst>
      <p:ext uri="{BB962C8B-B14F-4D97-AF65-F5344CB8AC3E}">
        <p14:creationId xmlns:p14="http://schemas.microsoft.com/office/powerpoint/2010/main" val="1434910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How to hold data</a:t>
            </a:r>
            <a:endParaRPr lang="zh-CN" altLang="en-US" dirty="0"/>
          </a:p>
        </p:txBody>
      </p:sp>
      <p:sp>
        <p:nvSpPr>
          <p:cNvPr id="3" name="内容占位符 2"/>
          <p:cNvSpPr>
            <a:spLocks noGrp="1"/>
          </p:cNvSpPr>
          <p:nvPr>
            <p:ph idx="1"/>
          </p:nvPr>
        </p:nvSpPr>
        <p:spPr/>
        <p:txBody>
          <a:bodyPr/>
          <a:lstStyle/>
          <a:p>
            <a:r>
              <a:rPr lang="en-US" altLang="zh-CN" dirty="0" smtClean="0"/>
              <a:t>All data should be saved into the </a:t>
            </a:r>
            <a:r>
              <a:rPr lang="en-US" altLang="zh-CN" dirty="0" err="1" smtClean="0"/>
              <a:t>db</a:t>
            </a:r>
            <a:r>
              <a:rPr lang="en-US" altLang="zh-CN" dirty="0" smtClean="0"/>
              <a:t>/view</a:t>
            </a:r>
          </a:p>
          <a:p>
            <a:r>
              <a:rPr lang="en-US" altLang="zh-CN" dirty="0" smtClean="0"/>
              <a:t>For external use, </a:t>
            </a:r>
            <a:r>
              <a:rPr lang="en-US" altLang="zh-CN" dirty="0" err="1" smtClean="0"/>
              <a:t>UserView</a:t>
            </a:r>
            <a:r>
              <a:rPr lang="en-US" altLang="zh-CN" dirty="0" smtClean="0"/>
              <a:t> is enough, but for RD use, each data should hold by a specified View</a:t>
            </a:r>
          </a:p>
          <a:p>
            <a:r>
              <a:rPr lang="en-US" altLang="zh-CN" dirty="0" smtClean="0">
                <a:solidFill>
                  <a:schemeClr val="tx2"/>
                </a:solidFill>
              </a:rPr>
              <a:t>A file could only be write once but read many times</a:t>
            </a:r>
          </a:p>
          <a:p>
            <a:endParaRPr lang="zh-CN" altLang="en-US" dirty="0"/>
          </a:p>
        </p:txBody>
      </p:sp>
    </p:spTree>
    <p:extLst>
      <p:ext uri="{BB962C8B-B14F-4D97-AF65-F5344CB8AC3E}">
        <p14:creationId xmlns:p14="http://schemas.microsoft.com/office/powerpoint/2010/main" val="1174316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err="1" smtClean="0"/>
              <a:t>MapReduce</a:t>
            </a:r>
            <a:r>
              <a:rPr lang="en-US" altLang="zh-CN" dirty="0" smtClean="0"/>
              <a:t>(When)</a:t>
            </a:r>
            <a:endParaRPr lang="zh-CN" altLang="en-US" dirty="0"/>
          </a:p>
        </p:txBody>
      </p:sp>
      <p:sp>
        <p:nvSpPr>
          <p:cNvPr id="3" name="内容占位符 2"/>
          <p:cNvSpPr>
            <a:spLocks noGrp="1"/>
          </p:cNvSpPr>
          <p:nvPr>
            <p:ph idx="1"/>
          </p:nvPr>
        </p:nvSpPr>
        <p:spPr/>
        <p:txBody>
          <a:bodyPr/>
          <a:lstStyle/>
          <a:p>
            <a:r>
              <a:rPr lang="en-US" altLang="zh-CN" dirty="0" err="1" smtClean="0"/>
              <a:t>MapReduce</a:t>
            </a:r>
            <a:r>
              <a:rPr lang="en-US" altLang="zh-CN" dirty="0" smtClean="0"/>
              <a:t> is a easy way to execute code in parallel way, but it is not a most effective way. </a:t>
            </a:r>
          </a:p>
          <a:p>
            <a:endParaRPr lang="en-US" altLang="zh-CN" dirty="0"/>
          </a:p>
          <a:p>
            <a:r>
              <a:rPr lang="en-US" altLang="zh-CN" dirty="0" smtClean="0"/>
              <a:t>Use </a:t>
            </a:r>
            <a:r>
              <a:rPr lang="en-US" altLang="zh-CN" dirty="0" err="1" smtClean="0"/>
              <a:t>MapReduce</a:t>
            </a:r>
            <a:r>
              <a:rPr lang="en-US" altLang="zh-CN" dirty="0" smtClean="0"/>
              <a:t> only  if we just want to use the final reduced data.</a:t>
            </a:r>
          </a:p>
          <a:p>
            <a:endParaRPr lang="en-US" altLang="zh-CN" dirty="0"/>
          </a:p>
          <a:p>
            <a:r>
              <a:rPr lang="en-US" altLang="zh-CN" dirty="0" smtClean="0"/>
              <a:t>Do not call map reduce in a map reduce</a:t>
            </a:r>
            <a:endParaRPr lang="zh-CN" altLang="en-US" dirty="0"/>
          </a:p>
        </p:txBody>
      </p:sp>
    </p:spTree>
    <p:extLst>
      <p:ext uri="{BB962C8B-B14F-4D97-AF65-F5344CB8AC3E}">
        <p14:creationId xmlns:p14="http://schemas.microsoft.com/office/powerpoint/2010/main" val="371734168"/>
      </p:ext>
    </p:extLst>
  </p:cSld>
  <p:clrMapOvr>
    <a:masterClrMapping/>
  </p:clrMapOvr>
</p:sld>
</file>

<file path=ppt/theme/theme1.xml><?xml version="1.0" encoding="utf-8"?>
<a:theme xmlns:a="http://schemas.openxmlformats.org/drawingml/2006/main" name="giga">
  <a:themeElements>
    <a:clrScheme name="自定义 1">
      <a:dk1>
        <a:srgbClr val="000000"/>
      </a:dk1>
      <a:lt1>
        <a:srgbClr val="FFFFFF"/>
      </a:lt1>
      <a:dk2>
        <a:srgbClr val="D5001C"/>
      </a:dk2>
      <a:lt2>
        <a:srgbClr val="EAEAEA"/>
      </a:lt2>
      <a:accent1>
        <a:srgbClr val="D5001C"/>
      </a:accent1>
      <a:accent2>
        <a:srgbClr val="000000"/>
      </a:accent2>
      <a:accent3>
        <a:srgbClr val="5E5E5E"/>
      </a:accent3>
      <a:accent4>
        <a:srgbClr val="919191"/>
      </a:accent4>
      <a:accent5>
        <a:srgbClr val="A9A9A9"/>
      </a:accent5>
      <a:accent6>
        <a:srgbClr val="EAEAEA"/>
      </a:accent6>
      <a:hlink>
        <a:srgbClr val="D5001C"/>
      </a:hlink>
      <a:folHlink>
        <a:srgbClr val="000000"/>
      </a:folHlink>
    </a:clrScheme>
    <a:fontScheme name="鸿芯ppt字体">
      <a:majorFont>
        <a:latin typeface="微软雅黑"/>
        <a:ea typeface="微软雅黑"/>
        <a:cs typeface=""/>
      </a:majorFont>
      <a:minorFont>
        <a:latin typeface="微软雅黑 Light"/>
        <a:ea typeface="微软雅黑 Light"/>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iga" id="{60079B57-638F-4976-B047-2F15A6F6AC7F}" vid="{994911E2-9219-4D72-9C6F-AA84B5B381E3}"/>
    </a:ext>
  </a:extLst>
</a:theme>
</file>

<file path=ppt/theme/theme2.xml><?xml version="1.0" encoding="utf-8"?>
<a:theme xmlns:a="http://schemas.openxmlformats.org/drawingml/2006/main" name="鸿芯微纳母版1">
  <a:themeElements>
    <a:clrScheme name="自定义 2">
      <a:dk1>
        <a:srgbClr val="000000"/>
      </a:dk1>
      <a:lt1>
        <a:srgbClr val="FFFFFF"/>
      </a:lt1>
      <a:dk2>
        <a:srgbClr val="BFBFBF"/>
      </a:dk2>
      <a:lt2>
        <a:srgbClr val="FFFFFF"/>
      </a:lt2>
      <a:accent1>
        <a:srgbClr val="C00000"/>
      </a:accent1>
      <a:accent2>
        <a:srgbClr val="7F7F7F"/>
      </a:accent2>
      <a:accent3>
        <a:srgbClr val="A5A5A5"/>
      </a:accent3>
      <a:accent4>
        <a:srgbClr val="BFBFBF"/>
      </a:accent4>
      <a:accent5>
        <a:srgbClr val="D8D8D8"/>
      </a:accent5>
      <a:accent6>
        <a:srgbClr val="F2F2F2"/>
      </a:accent6>
      <a:hlink>
        <a:srgbClr val="000000"/>
      </a:hlink>
      <a:folHlink>
        <a:srgbClr val="7F7F7F"/>
      </a:folHlink>
    </a:clrScheme>
    <a:fontScheme name="鸿芯ppt字体">
      <a:majorFont>
        <a:latin typeface="微软雅黑"/>
        <a:ea typeface="微软雅黑"/>
        <a:cs typeface=""/>
      </a:majorFont>
      <a:minorFont>
        <a:latin typeface="微软雅黑 Light"/>
        <a:ea typeface="微软雅黑 Light"/>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鸿芯微纳ppt模版01" id="{0677A83D-2E45-AC43-9474-9A2ACB971069}" vid="{864FBF20-D3C4-C14B-9A8C-5DB880947EF3}"/>
    </a:ext>
  </a:extLst>
</a:theme>
</file>

<file path=docProps/app.xml><?xml version="1.0" encoding="utf-8"?>
<Properties xmlns="http://schemas.openxmlformats.org/officeDocument/2006/extended-properties" xmlns:vt="http://schemas.openxmlformats.org/officeDocument/2006/docPropsVTypes">
  <Template>giga</Template>
  <TotalTime>282</TotalTime>
  <Words>624</Words>
  <Application>Microsoft Office PowerPoint</Application>
  <PresentationFormat>宽屏</PresentationFormat>
  <Paragraphs>95</Paragraphs>
  <Slides>14</Slides>
  <Notes>0</Notes>
  <HiddenSlides>0</HiddenSlides>
  <MMClips>0</MMClips>
  <ScaleCrop>false</ScaleCrop>
  <HeadingPairs>
    <vt:vector size="6" baseType="variant">
      <vt:variant>
        <vt:lpstr>已用的字体</vt:lpstr>
      </vt:variant>
      <vt:variant>
        <vt:i4>4</vt:i4>
      </vt:variant>
      <vt:variant>
        <vt:lpstr>主题</vt:lpstr>
      </vt:variant>
      <vt:variant>
        <vt:i4>2</vt:i4>
      </vt:variant>
      <vt:variant>
        <vt:lpstr>幻灯片标题</vt:lpstr>
      </vt:variant>
      <vt:variant>
        <vt:i4>14</vt:i4>
      </vt:variant>
    </vt:vector>
  </HeadingPairs>
  <TitlesOfParts>
    <vt:vector size="20" baseType="lpstr">
      <vt:lpstr>微软雅黑</vt:lpstr>
      <vt:lpstr>微软雅黑 Light</vt:lpstr>
      <vt:lpstr>Arial</vt:lpstr>
      <vt:lpstr>Wingdings</vt:lpstr>
      <vt:lpstr>giga</vt:lpstr>
      <vt:lpstr>鸿芯微纳母版1</vt:lpstr>
      <vt:lpstr>Vesper develop guideline</vt:lpstr>
      <vt:lpstr>Scheduler/Worker</vt:lpstr>
      <vt:lpstr>Responsibility</vt:lpstr>
      <vt:lpstr>Sync/Async</vt:lpstr>
      <vt:lpstr>Sync function</vt:lpstr>
      <vt:lpstr>How to read a serialized object file?(Object file)</vt:lpstr>
      <vt:lpstr>How to use as_job and wait_flags</vt:lpstr>
      <vt:lpstr>How to hold data</vt:lpstr>
      <vt:lpstr>MapReduce(When)</vt:lpstr>
      <vt:lpstr>Write/write_flag</vt:lpstr>
      <vt:lpstr>How to merge complex data from parallel job</vt:lpstr>
      <vt:lpstr>Export C++ class</vt:lpstr>
      <vt:lpstr>Version Control</vt:lpstr>
      <vt:lpstr>User interface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Vesper develop guideline</dc:title>
  <dc:creator>HX00773</dc:creator>
  <cp:lastModifiedBy>HX00773</cp:lastModifiedBy>
  <cp:revision>16</cp:revision>
  <dcterms:created xsi:type="dcterms:W3CDTF">2022-12-07T02:31:56Z</dcterms:created>
  <dcterms:modified xsi:type="dcterms:W3CDTF">2022-12-07T08:32:01Z</dcterms:modified>
</cp:coreProperties>
</file>