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7" r:id="rId3"/>
    <p:sldId id="269" r:id="rId4"/>
    <p:sldId id="268" r:id="rId5"/>
    <p:sldId id="275" r:id="rId6"/>
    <p:sldId id="292" r:id="rId7"/>
    <p:sldId id="265" r:id="rId8"/>
    <p:sldId id="274" r:id="rId9"/>
    <p:sldId id="271" r:id="rId10"/>
    <p:sldId id="266" r:id="rId11"/>
    <p:sldId id="263" r:id="rId12"/>
    <p:sldId id="258" r:id="rId13"/>
    <p:sldId id="270" r:id="rId14"/>
    <p:sldId id="259" r:id="rId15"/>
    <p:sldId id="272" r:id="rId16"/>
    <p:sldId id="260" r:id="rId17"/>
    <p:sldId id="262" r:id="rId18"/>
    <p:sldId id="261" r:id="rId19"/>
    <p:sldId id="264" r:id="rId20"/>
    <p:sldId id="276" r:id="rId21"/>
    <p:sldId id="280" r:id="rId22"/>
    <p:sldId id="281" r:id="rId23"/>
    <p:sldId id="282" r:id="rId24"/>
    <p:sldId id="277" r:id="rId25"/>
    <p:sldId id="278" r:id="rId26"/>
    <p:sldId id="279" r:id="rId27"/>
    <p:sldId id="286" r:id="rId28"/>
    <p:sldId id="289" r:id="rId29"/>
    <p:sldId id="290" r:id="rId30"/>
    <p:sldId id="283" r:id="rId31"/>
    <p:sldId id="284" r:id="rId32"/>
    <p:sldId id="285" r:id="rId33"/>
    <p:sldId id="287" r:id="rId34"/>
    <p:sldId id="288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182F9B4-5A15-486A-BCBE-ED68ED313007}">
          <p14:sldIdLst>
            <p14:sldId id="267"/>
            <p14:sldId id="269"/>
            <p14:sldId id="268"/>
            <p14:sldId id="275"/>
            <p14:sldId id="292"/>
            <p14:sldId id="265"/>
            <p14:sldId id="274"/>
            <p14:sldId id="271"/>
            <p14:sldId id="266"/>
            <p14:sldId id="263"/>
            <p14:sldId id="258"/>
            <p14:sldId id="270"/>
          </p14:sldIdLst>
        </p14:section>
        <p14:section name="TORD" id="{D7068293-3136-4A15-ADDD-8390F51E6DF9}">
          <p14:sldIdLst>
            <p14:sldId id="259"/>
            <p14:sldId id="272"/>
            <p14:sldId id="260"/>
            <p14:sldId id="262"/>
            <p14:sldId id="261"/>
            <p14:sldId id="264"/>
          </p14:sldIdLst>
        </p14:section>
        <p14:section name="Code Flow" id="{4884A1AB-1A56-4D0D-813C-3748A0C0BFDA}">
          <p14:sldIdLst>
            <p14:sldId id="276"/>
            <p14:sldId id="280"/>
            <p14:sldId id="281"/>
            <p14:sldId id="282"/>
            <p14:sldId id="277"/>
            <p14:sldId id="278"/>
            <p14:sldId id="279"/>
            <p14:sldId id="286"/>
            <p14:sldId id="289"/>
            <p14:sldId id="290"/>
          </p14:sldIdLst>
        </p14:section>
        <p14:section name="QA Struct" id="{0EAB5989-293F-41CC-95B3-FC90556134C1}">
          <p14:sldIdLst>
            <p14:sldId id="283"/>
            <p14:sldId id="284"/>
            <p14:sldId id="285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CAB4F-6D82-44B7-B04B-00EBCA60EE27}" type="doc">
      <dgm:prSet loTypeId="urn:microsoft.com/office/officeart/2005/8/layout/hierarchy1" loCatId="hierarchy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zh-CN" altLang="en-US"/>
        </a:p>
      </dgm:t>
    </dgm:pt>
    <dgm:pt modelId="{3E146DBE-1475-4501-9299-9A0C69860847}">
      <dgm:prSet phldrT="[文本]"/>
      <dgm:spPr/>
      <dgm:t>
        <a:bodyPr/>
        <a:lstStyle/>
        <a:p>
          <a:r>
            <a:rPr lang="en-US" altLang="zh-CN" dirty="0" smtClean="0"/>
            <a:t>module</a:t>
          </a:r>
          <a:endParaRPr lang="zh-CN" altLang="en-US" dirty="0"/>
        </a:p>
      </dgm:t>
    </dgm:pt>
    <dgm:pt modelId="{07F92635-B060-48BC-A231-B937A12FE791}" type="parTrans" cxnId="{7E448450-DAC5-4BE3-AEAF-158562CCF497}">
      <dgm:prSet/>
      <dgm:spPr/>
      <dgm:t>
        <a:bodyPr/>
        <a:lstStyle/>
        <a:p>
          <a:endParaRPr lang="zh-CN" altLang="en-US"/>
        </a:p>
      </dgm:t>
    </dgm:pt>
    <dgm:pt modelId="{C5A8B1B9-FD19-4E47-8141-B71F2F0938FB}" type="sibTrans" cxnId="{7E448450-DAC5-4BE3-AEAF-158562CCF497}">
      <dgm:prSet/>
      <dgm:spPr/>
      <dgm:t>
        <a:bodyPr/>
        <a:lstStyle/>
        <a:p>
          <a:endParaRPr lang="zh-CN" altLang="en-US"/>
        </a:p>
      </dgm:t>
    </dgm:pt>
    <dgm:pt modelId="{91F050F7-EFCB-4A05-B5AF-E43CBE88EF98}">
      <dgm:prSet phldrT="[文本]"/>
      <dgm:spPr/>
      <dgm:t>
        <a:bodyPr/>
        <a:lstStyle/>
        <a:p>
          <a:r>
            <a:rPr lang="en-US" altLang="zh-CN" dirty="0" err="1" smtClean="0"/>
            <a:t>cpp</a:t>
          </a:r>
          <a:endParaRPr lang="zh-CN" altLang="en-US" dirty="0"/>
        </a:p>
      </dgm:t>
    </dgm:pt>
    <dgm:pt modelId="{88EBDE9D-3454-4AF9-B361-17400480BB31}" type="parTrans" cxnId="{EB121265-379D-4604-BF15-1AFFD01C47F4}">
      <dgm:prSet/>
      <dgm:spPr/>
      <dgm:t>
        <a:bodyPr/>
        <a:lstStyle/>
        <a:p>
          <a:endParaRPr lang="zh-CN" altLang="en-US"/>
        </a:p>
      </dgm:t>
    </dgm:pt>
    <dgm:pt modelId="{D4CC2B80-FB8C-4915-92F0-B80D557209C0}" type="sibTrans" cxnId="{EB121265-379D-4604-BF15-1AFFD01C47F4}">
      <dgm:prSet/>
      <dgm:spPr/>
      <dgm:t>
        <a:bodyPr/>
        <a:lstStyle/>
        <a:p>
          <a:endParaRPr lang="zh-CN" altLang="en-US"/>
        </a:p>
      </dgm:t>
    </dgm:pt>
    <dgm:pt modelId="{43566D91-8EE0-4219-9B39-31554BF952BD}">
      <dgm:prSet phldrT="[文本]"/>
      <dgm:spPr/>
      <dgm:t>
        <a:bodyPr/>
        <a:lstStyle/>
        <a:p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5BC18E10-C6C1-4543-9767-38B3FDF90FC4}" type="parTrans" cxnId="{429E3F6D-2E5F-4A50-8012-38B8A69A5F5B}">
      <dgm:prSet/>
      <dgm:spPr/>
      <dgm:t>
        <a:bodyPr/>
        <a:lstStyle/>
        <a:p>
          <a:endParaRPr lang="zh-CN" altLang="en-US"/>
        </a:p>
      </dgm:t>
    </dgm:pt>
    <dgm:pt modelId="{4085B450-92D9-41A5-A4B9-A3A7DC24DFE5}" type="sibTrans" cxnId="{429E3F6D-2E5F-4A50-8012-38B8A69A5F5B}">
      <dgm:prSet/>
      <dgm:spPr/>
      <dgm:t>
        <a:bodyPr/>
        <a:lstStyle/>
        <a:p>
          <a:endParaRPr lang="zh-CN" altLang="en-US"/>
        </a:p>
      </dgm:t>
    </dgm:pt>
    <dgm:pt modelId="{9F147350-3DBF-4628-84D4-807A3A7C12C5}">
      <dgm:prSet phldrT="[文本]"/>
      <dgm:spPr/>
      <dgm:t>
        <a:bodyPr/>
        <a:lstStyle/>
        <a:p>
          <a:r>
            <a:rPr lang="en-US" altLang="zh-CN" dirty="0" smtClean="0"/>
            <a:t>Source file</a:t>
          </a:r>
          <a:endParaRPr lang="zh-CN" altLang="en-US" dirty="0"/>
        </a:p>
      </dgm:t>
    </dgm:pt>
    <dgm:pt modelId="{C9A35287-47BB-4574-AE43-11E8E43E4A2E}" type="parTrans" cxnId="{64D54E54-48CD-49AC-B37E-FCF8D1A03E1B}">
      <dgm:prSet/>
      <dgm:spPr/>
      <dgm:t>
        <a:bodyPr/>
        <a:lstStyle/>
        <a:p>
          <a:endParaRPr lang="zh-CN" altLang="en-US"/>
        </a:p>
      </dgm:t>
    </dgm:pt>
    <dgm:pt modelId="{4C7B18A3-2206-4AED-A55C-744987EA721D}" type="sibTrans" cxnId="{64D54E54-48CD-49AC-B37E-FCF8D1A03E1B}">
      <dgm:prSet/>
      <dgm:spPr/>
      <dgm:t>
        <a:bodyPr/>
        <a:lstStyle/>
        <a:p>
          <a:endParaRPr lang="zh-CN" altLang="en-US"/>
        </a:p>
      </dgm:t>
    </dgm:pt>
    <dgm:pt modelId="{4E68CEAE-97E6-4923-A6A8-EC20EFEAE75C}">
      <dgm:prSet phldrT="[文本]"/>
      <dgm:spPr/>
      <dgm:t>
        <a:bodyPr/>
        <a:lstStyle/>
        <a:p>
          <a:r>
            <a:rPr lang="en-US" altLang="zh-CN" dirty="0" smtClean="0"/>
            <a:t>python</a:t>
          </a:r>
          <a:endParaRPr lang="zh-CN" altLang="en-US" dirty="0"/>
        </a:p>
      </dgm:t>
    </dgm:pt>
    <dgm:pt modelId="{246D2180-26AC-4151-B057-84FE32B0B15E}" type="parTrans" cxnId="{61CD7D3F-2D49-4674-BB93-0BC756265C31}">
      <dgm:prSet/>
      <dgm:spPr/>
      <dgm:t>
        <a:bodyPr/>
        <a:lstStyle/>
        <a:p>
          <a:endParaRPr lang="zh-CN" altLang="en-US"/>
        </a:p>
      </dgm:t>
    </dgm:pt>
    <dgm:pt modelId="{BA5F1159-E037-475A-B3A4-AD6F2BAB5100}" type="sibTrans" cxnId="{61CD7D3F-2D49-4674-BB93-0BC756265C31}">
      <dgm:prSet/>
      <dgm:spPr/>
      <dgm:t>
        <a:bodyPr/>
        <a:lstStyle/>
        <a:p>
          <a:endParaRPr lang="zh-CN" altLang="en-US"/>
        </a:p>
      </dgm:t>
    </dgm:pt>
    <dgm:pt modelId="{3B9849FE-2FEA-436A-8AB7-C384D8E52BBA}">
      <dgm:prSet phldrT="[文本]"/>
      <dgm:spPr/>
      <dgm:t>
        <a:bodyPr/>
        <a:lstStyle/>
        <a:p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8715A391-93FF-4B67-9445-010064580669}" type="parTrans" cxnId="{5A2A5CF9-0534-4A14-9AB0-DDA4EEEFF484}">
      <dgm:prSet/>
      <dgm:spPr/>
      <dgm:t>
        <a:bodyPr/>
        <a:lstStyle/>
        <a:p>
          <a:endParaRPr lang="zh-CN" altLang="en-US"/>
        </a:p>
      </dgm:t>
    </dgm:pt>
    <dgm:pt modelId="{BB54EEDF-B3FA-4FD2-8E92-3B552664CA2C}" type="sibTrans" cxnId="{5A2A5CF9-0534-4A14-9AB0-DDA4EEEFF484}">
      <dgm:prSet/>
      <dgm:spPr/>
      <dgm:t>
        <a:bodyPr/>
        <a:lstStyle/>
        <a:p>
          <a:endParaRPr lang="zh-CN" altLang="en-US"/>
        </a:p>
      </dgm:t>
    </dgm:pt>
    <dgm:pt modelId="{E615B516-7886-49BB-BEEB-0270AD711A3B}">
      <dgm:prSet phldrT="[文本]"/>
      <dgm:spPr/>
      <dgm:t>
        <a:bodyPr/>
        <a:lstStyle/>
        <a:p>
          <a:r>
            <a:rPr lang="en-US" altLang="zh-CN" dirty="0" smtClean="0"/>
            <a:t>Python file</a:t>
          </a:r>
          <a:endParaRPr lang="zh-CN" altLang="en-US" dirty="0"/>
        </a:p>
      </dgm:t>
    </dgm:pt>
    <dgm:pt modelId="{4DDB435A-423C-453E-9253-DA75286261D3}" type="parTrans" cxnId="{A8770A86-4A74-46A6-AD45-B7A6E97FD185}">
      <dgm:prSet/>
      <dgm:spPr/>
      <dgm:t>
        <a:bodyPr/>
        <a:lstStyle/>
        <a:p>
          <a:endParaRPr lang="zh-CN" altLang="en-US"/>
        </a:p>
      </dgm:t>
    </dgm:pt>
    <dgm:pt modelId="{12FE6DD9-7D87-4E8A-9448-52D9DD9F288E}" type="sibTrans" cxnId="{A8770A86-4A74-46A6-AD45-B7A6E97FD185}">
      <dgm:prSet/>
      <dgm:spPr/>
      <dgm:t>
        <a:bodyPr/>
        <a:lstStyle/>
        <a:p>
          <a:endParaRPr lang="zh-CN" altLang="en-US"/>
        </a:p>
      </dgm:t>
    </dgm:pt>
    <dgm:pt modelId="{CDC89765-3B60-42F9-A5DE-5A4669ACEA7D}">
      <dgm:prSet phldrT="[文本]"/>
      <dgm:spPr/>
      <dgm:t>
        <a:bodyPr/>
        <a:lstStyle/>
        <a:p>
          <a:r>
            <a:rPr lang="en-US" altLang="zh-CN" dirty="0" smtClean="0"/>
            <a:t>__init__.py</a:t>
          </a:r>
          <a:endParaRPr lang="zh-CN" altLang="en-US" dirty="0"/>
        </a:p>
      </dgm:t>
    </dgm:pt>
    <dgm:pt modelId="{205109BC-67CB-4679-BF74-28F32A3EE947}" type="parTrans" cxnId="{E230CBE7-A082-4309-8DD3-A4143CB2D155}">
      <dgm:prSet/>
      <dgm:spPr/>
      <dgm:t>
        <a:bodyPr/>
        <a:lstStyle/>
        <a:p>
          <a:endParaRPr lang="zh-CN" altLang="en-US"/>
        </a:p>
      </dgm:t>
    </dgm:pt>
    <dgm:pt modelId="{56842922-868C-4A0A-A389-0DBA4B0923F4}" type="sibTrans" cxnId="{E230CBE7-A082-4309-8DD3-A4143CB2D155}">
      <dgm:prSet/>
      <dgm:spPr/>
      <dgm:t>
        <a:bodyPr/>
        <a:lstStyle/>
        <a:p>
          <a:endParaRPr lang="zh-CN" altLang="en-US"/>
        </a:p>
      </dgm:t>
    </dgm:pt>
    <dgm:pt modelId="{DC918770-7D6E-47F6-8F03-AE0B4421764D}">
      <dgm:prSet phldrT="[文本]"/>
      <dgm:spPr/>
      <dgm:t>
        <a:bodyPr/>
        <a:lstStyle/>
        <a:p>
          <a:r>
            <a:rPr lang="en-US" altLang="zh-CN" dirty="0" smtClean="0"/>
            <a:t>Export</a:t>
          </a:r>
          <a:endParaRPr lang="zh-CN" altLang="en-US" dirty="0"/>
        </a:p>
      </dgm:t>
    </dgm:pt>
    <dgm:pt modelId="{79ED0A12-CE92-4E00-B145-0541B25978A5}" type="parTrans" cxnId="{3F887B08-E941-4440-91DF-8BEE7283AE4B}">
      <dgm:prSet/>
      <dgm:spPr/>
      <dgm:t>
        <a:bodyPr/>
        <a:lstStyle/>
        <a:p>
          <a:endParaRPr lang="zh-CN" altLang="en-US"/>
        </a:p>
      </dgm:t>
    </dgm:pt>
    <dgm:pt modelId="{27864926-BF2A-4541-AC6F-C21CC2637021}" type="sibTrans" cxnId="{3F887B08-E941-4440-91DF-8BEE7283AE4B}">
      <dgm:prSet/>
      <dgm:spPr/>
      <dgm:t>
        <a:bodyPr/>
        <a:lstStyle/>
        <a:p>
          <a:endParaRPr lang="zh-CN" altLang="en-US"/>
        </a:p>
      </dgm:t>
    </dgm:pt>
    <dgm:pt modelId="{8E2B4362-090E-4FCC-83AD-3A3DC419D897}">
      <dgm:prSet phldrT="[文本]"/>
      <dgm:spPr/>
      <dgm:t>
        <a:bodyPr/>
        <a:lstStyle/>
        <a:p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3BE66A5E-E685-4582-8E1D-F3E762BC34CB}" type="parTrans" cxnId="{11B8901A-7FEE-4A91-BEEA-94EE3AAB7720}">
      <dgm:prSet/>
      <dgm:spPr/>
      <dgm:t>
        <a:bodyPr/>
        <a:lstStyle/>
        <a:p>
          <a:endParaRPr lang="zh-CN" altLang="en-US"/>
        </a:p>
      </dgm:t>
    </dgm:pt>
    <dgm:pt modelId="{45F236C2-594A-47A0-AB46-BCEC72CE1DA3}" type="sibTrans" cxnId="{11B8901A-7FEE-4A91-BEEA-94EE3AAB7720}">
      <dgm:prSet/>
      <dgm:spPr/>
      <dgm:t>
        <a:bodyPr/>
        <a:lstStyle/>
        <a:p>
          <a:endParaRPr lang="zh-CN" altLang="en-US"/>
        </a:p>
      </dgm:t>
    </dgm:pt>
    <dgm:pt modelId="{93357625-8973-41BE-8D2C-0BD90F79A074}">
      <dgm:prSet phldrT="[文本]"/>
      <dgm:spPr/>
      <dgm:t>
        <a:bodyPr/>
        <a:lstStyle/>
        <a:p>
          <a:r>
            <a:rPr lang="en-US" altLang="zh-CN" dirty="0" smtClean="0"/>
            <a:t>source file</a:t>
          </a:r>
          <a:endParaRPr lang="zh-CN" altLang="en-US" dirty="0"/>
        </a:p>
      </dgm:t>
    </dgm:pt>
    <dgm:pt modelId="{8ADD44A3-95D6-41DE-9D86-9B369B531245}" type="parTrans" cxnId="{E9FF51DB-4AFD-4611-8455-1EAD39C50EA1}">
      <dgm:prSet/>
      <dgm:spPr/>
      <dgm:t>
        <a:bodyPr/>
        <a:lstStyle/>
        <a:p>
          <a:endParaRPr lang="zh-CN" altLang="en-US"/>
        </a:p>
      </dgm:t>
    </dgm:pt>
    <dgm:pt modelId="{96352F83-8A7C-4538-8A33-01DD0D079796}" type="sibTrans" cxnId="{E9FF51DB-4AFD-4611-8455-1EAD39C50EA1}">
      <dgm:prSet/>
      <dgm:spPr/>
      <dgm:t>
        <a:bodyPr/>
        <a:lstStyle/>
        <a:p>
          <a:endParaRPr lang="zh-CN" altLang="en-US"/>
        </a:p>
      </dgm:t>
    </dgm:pt>
    <dgm:pt modelId="{880F6A4A-B3DA-41F1-8AF4-A455416F23CA}">
      <dgm:prSet phldrT="[文本]"/>
      <dgm:spPr/>
      <dgm:t>
        <a:bodyPr/>
        <a:lstStyle/>
        <a:p>
          <a:r>
            <a:rPr lang="en-US" altLang="zh-CN" dirty="0" smtClean="0"/>
            <a:t>__init__.py</a:t>
          </a:r>
          <a:endParaRPr lang="zh-CN" altLang="en-US" dirty="0"/>
        </a:p>
      </dgm:t>
    </dgm:pt>
    <dgm:pt modelId="{50951C36-4975-4584-996B-000704F3340F}" type="parTrans" cxnId="{13720969-6D9F-4095-B6E2-25442111D43E}">
      <dgm:prSet/>
      <dgm:spPr/>
      <dgm:t>
        <a:bodyPr/>
        <a:lstStyle/>
        <a:p>
          <a:endParaRPr lang="zh-CN" altLang="en-US"/>
        </a:p>
      </dgm:t>
    </dgm:pt>
    <dgm:pt modelId="{EFA5A47C-4C32-4DF3-9FAE-6E070C05CACF}" type="sibTrans" cxnId="{13720969-6D9F-4095-B6E2-25442111D43E}">
      <dgm:prSet/>
      <dgm:spPr/>
      <dgm:t>
        <a:bodyPr/>
        <a:lstStyle/>
        <a:p>
          <a:endParaRPr lang="zh-CN" altLang="en-US"/>
        </a:p>
      </dgm:t>
    </dgm:pt>
    <dgm:pt modelId="{8D258BA6-7880-4B13-BB24-8644554741F7}">
      <dgm:prSet phldrT="[文本]"/>
      <dgm:spPr/>
      <dgm:t>
        <a:bodyPr/>
        <a:lstStyle/>
        <a:p>
          <a:r>
            <a:rPr lang="en-US" altLang="zh-CN" dirty="0" smtClean="0"/>
            <a:t>__init__.py</a:t>
          </a:r>
          <a:endParaRPr lang="zh-CN" altLang="en-US" dirty="0"/>
        </a:p>
      </dgm:t>
    </dgm:pt>
    <dgm:pt modelId="{982D82F0-68D1-4D84-919F-2775C5CA73CC}" type="parTrans" cxnId="{23276E87-A8D0-49AC-A91D-B692AC60D33E}">
      <dgm:prSet/>
      <dgm:spPr/>
      <dgm:t>
        <a:bodyPr/>
        <a:lstStyle/>
        <a:p>
          <a:endParaRPr lang="zh-CN" altLang="en-US"/>
        </a:p>
      </dgm:t>
    </dgm:pt>
    <dgm:pt modelId="{2755F6F8-108B-47C4-8A1D-D31550D4A63F}" type="sibTrans" cxnId="{23276E87-A8D0-49AC-A91D-B692AC60D33E}">
      <dgm:prSet/>
      <dgm:spPr/>
      <dgm:t>
        <a:bodyPr/>
        <a:lstStyle/>
        <a:p>
          <a:endParaRPr lang="zh-CN" altLang="en-US"/>
        </a:p>
      </dgm:t>
    </dgm:pt>
    <dgm:pt modelId="{9AAD4FB5-626A-46B9-B46D-B90762090DC4}">
      <dgm:prSet phldrT="[文本]"/>
      <dgm:spPr/>
      <dgm:t>
        <a:bodyPr/>
        <a:lstStyle/>
        <a:p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06AD5BE4-174D-478F-9F32-E918F59120AE}" type="parTrans" cxnId="{8ECDB824-BAE3-4AF5-9836-24E506D2931A}">
      <dgm:prSet/>
      <dgm:spPr/>
      <dgm:t>
        <a:bodyPr/>
        <a:lstStyle/>
        <a:p>
          <a:endParaRPr lang="zh-CN" altLang="en-US"/>
        </a:p>
      </dgm:t>
    </dgm:pt>
    <dgm:pt modelId="{C0373F2B-AF0A-4475-8724-FBD974DF906F}" type="sibTrans" cxnId="{8ECDB824-BAE3-4AF5-9836-24E506D2931A}">
      <dgm:prSet/>
      <dgm:spPr/>
      <dgm:t>
        <a:bodyPr/>
        <a:lstStyle/>
        <a:p>
          <a:endParaRPr lang="zh-CN" altLang="en-US"/>
        </a:p>
      </dgm:t>
    </dgm:pt>
    <dgm:pt modelId="{9D125203-5C06-4660-99BD-FD6E84A93ADC}">
      <dgm:prSet phldrT="[文本]"/>
      <dgm:spPr/>
      <dgm:t>
        <a:bodyPr/>
        <a:lstStyle/>
        <a:p>
          <a:r>
            <a:rPr lang="en-US" altLang="zh-CN" dirty="0" smtClean="0"/>
            <a:t>test</a:t>
          </a:r>
          <a:endParaRPr lang="zh-CN" altLang="en-US" dirty="0"/>
        </a:p>
      </dgm:t>
    </dgm:pt>
    <dgm:pt modelId="{F25E6627-CFFD-44F4-8CB2-596D2AACB9C6}" type="parTrans" cxnId="{AD71EF24-4664-4DF9-8B43-6960F380272C}">
      <dgm:prSet/>
      <dgm:spPr/>
      <dgm:t>
        <a:bodyPr/>
        <a:lstStyle/>
        <a:p>
          <a:endParaRPr lang="zh-CN" altLang="en-US"/>
        </a:p>
      </dgm:t>
    </dgm:pt>
    <dgm:pt modelId="{EB804160-A2A5-4F32-89DD-B3512F157C96}" type="sibTrans" cxnId="{AD71EF24-4664-4DF9-8B43-6960F380272C}">
      <dgm:prSet/>
      <dgm:spPr/>
      <dgm:t>
        <a:bodyPr/>
        <a:lstStyle/>
        <a:p>
          <a:endParaRPr lang="zh-CN" altLang="en-US"/>
        </a:p>
      </dgm:t>
    </dgm:pt>
    <dgm:pt modelId="{D15C4E6C-C8DC-43BB-9BE4-DCB052B016C2}" type="pres">
      <dgm:prSet presAssocID="{7E8CAB4F-6D82-44B7-B04B-00EBCA60EE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AAC3DA25-B6A8-4C95-A940-D5C295923B7F}" type="pres">
      <dgm:prSet presAssocID="{3E146DBE-1475-4501-9299-9A0C69860847}" presName="hierRoot1" presStyleCnt="0"/>
      <dgm:spPr/>
    </dgm:pt>
    <dgm:pt modelId="{6C514A21-7911-40C7-987C-49C603E037D9}" type="pres">
      <dgm:prSet presAssocID="{3E146DBE-1475-4501-9299-9A0C69860847}" presName="composite" presStyleCnt="0"/>
      <dgm:spPr/>
    </dgm:pt>
    <dgm:pt modelId="{7E8CA266-E991-4779-818A-F2CD1F025882}" type="pres">
      <dgm:prSet presAssocID="{3E146DBE-1475-4501-9299-9A0C69860847}" presName="background" presStyleLbl="node0" presStyleIdx="0" presStyleCnt="1"/>
      <dgm:spPr/>
    </dgm:pt>
    <dgm:pt modelId="{5D4BEC10-DA7B-40BD-AF7B-50B61DB5C2ED}" type="pres">
      <dgm:prSet presAssocID="{3E146DBE-1475-4501-9299-9A0C6986084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AC0D52B-94F6-4877-B8DC-B098A6950C14}" type="pres">
      <dgm:prSet presAssocID="{3E146DBE-1475-4501-9299-9A0C69860847}" presName="hierChild2" presStyleCnt="0"/>
      <dgm:spPr/>
    </dgm:pt>
    <dgm:pt modelId="{E690B4DF-4303-496B-933A-B7500F7ACCCE}" type="pres">
      <dgm:prSet presAssocID="{88EBDE9D-3454-4AF9-B361-17400480BB31}" presName="Name10" presStyleLbl="parChTrans1D2" presStyleIdx="0" presStyleCnt="5"/>
      <dgm:spPr/>
      <dgm:t>
        <a:bodyPr/>
        <a:lstStyle/>
        <a:p>
          <a:endParaRPr lang="zh-CN" altLang="en-US"/>
        </a:p>
      </dgm:t>
    </dgm:pt>
    <dgm:pt modelId="{ABBF8917-86F0-426F-817A-6FB71986D9C4}" type="pres">
      <dgm:prSet presAssocID="{91F050F7-EFCB-4A05-B5AF-E43CBE88EF98}" presName="hierRoot2" presStyleCnt="0"/>
      <dgm:spPr/>
    </dgm:pt>
    <dgm:pt modelId="{348183C0-A018-4119-9060-F1D577FAFCBD}" type="pres">
      <dgm:prSet presAssocID="{91F050F7-EFCB-4A05-B5AF-E43CBE88EF98}" presName="composite2" presStyleCnt="0"/>
      <dgm:spPr/>
    </dgm:pt>
    <dgm:pt modelId="{24F48E6C-90BB-4856-83F1-C323527EA271}" type="pres">
      <dgm:prSet presAssocID="{91F050F7-EFCB-4A05-B5AF-E43CBE88EF98}" presName="background2" presStyleLbl="node2" presStyleIdx="0" presStyleCnt="5"/>
      <dgm:spPr/>
    </dgm:pt>
    <dgm:pt modelId="{F197B58C-3A3E-4B8C-B4EB-0606C8100EA6}" type="pres">
      <dgm:prSet presAssocID="{91F050F7-EFCB-4A05-B5AF-E43CBE88EF98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57DC9CB-0D72-4C10-BDC8-5C736BA2CD46}" type="pres">
      <dgm:prSet presAssocID="{91F050F7-EFCB-4A05-B5AF-E43CBE88EF98}" presName="hierChild3" presStyleCnt="0"/>
      <dgm:spPr/>
    </dgm:pt>
    <dgm:pt modelId="{1880034E-3FA9-439B-8992-1FB1FAE8798A}" type="pres">
      <dgm:prSet presAssocID="{5BC18E10-C6C1-4543-9767-38B3FDF90FC4}" presName="Name17" presStyleLbl="parChTrans1D3" presStyleIdx="0" presStyleCnt="9"/>
      <dgm:spPr/>
      <dgm:t>
        <a:bodyPr/>
        <a:lstStyle/>
        <a:p>
          <a:endParaRPr lang="zh-CN" altLang="en-US"/>
        </a:p>
      </dgm:t>
    </dgm:pt>
    <dgm:pt modelId="{F372C8A7-0048-4B00-BA1D-642CD35D70FB}" type="pres">
      <dgm:prSet presAssocID="{43566D91-8EE0-4219-9B39-31554BF952BD}" presName="hierRoot3" presStyleCnt="0"/>
      <dgm:spPr/>
    </dgm:pt>
    <dgm:pt modelId="{A42D149D-6729-4816-A7F8-70E4A62F10ED}" type="pres">
      <dgm:prSet presAssocID="{43566D91-8EE0-4219-9B39-31554BF952BD}" presName="composite3" presStyleCnt="0"/>
      <dgm:spPr/>
    </dgm:pt>
    <dgm:pt modelId="{43084453-4400-477D-B9A2-BE472CC37B81}" type="pres">
      <dgm:prSet presAssocID="{43566D91-8EE0-4219-9B39-31554BF952BD}" presName="background3" presStyleLbl="node3" presStyleIdx="0" presStyleCnt="9"/>
      <dgm:spPr/>
    </dgm:pt>
    <dgm:pt modelId="{DC3DCDF7-1FB3-4098-B31B-949FEFA2C71A}" type="pres">
      <dgm:prSet presAssocID="{43566D91-8EE0-4219-9B39-31554BF952BD}" presName="text3" presStyleLbl="fgAcc3" presStyleIdx="0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E0BB612-5C51-4AB6-B1A2-13535A8EDB31}" type="pres">
      <dgm:prSet presAssocID="{43566D91-8EE0-4219-9B39-31554BF952BD}" presName="hierChild4" presStyleCnt="0"/>
      <dgm:spPr/>
    </dgm:pt>
    <dgm:pt modelId="{136EC90F-2CC3-4153-B185-5D1CEA8F0F02}" type="pres">
      <dgm:prSet presAssocID="{C9A35287-47BB-4574-AE43-11E8E43E4A2E}" presName="Name17" presStyleLbl="parChTrans1D3" presStyleIdx="1" presStyleCnt="9"/>
      <dgm:spPr/>
      <dgm:t>
        <a:bodyPr/>
        <a:lstStyle/>
        <a:p>
          <a:endParaRPr lang="zh-CN" altLang="en-US"/>
        </a:p>
      </dgm:t>
    </dgm:pt>
    <dgm:pt modelId="{0BB2F265-A672-4773-B68B-2C705054365E}" type="pres">
      <dgm:prSet presAssocID="{9F147350-3DBF-4628-84D4-807A3A7C12C5}" presName="hierRoot3" presStyleCnt="0"/>
      <dgm:spPr/>
    </dgm:pt>
    <dgm:pt modelId="{3AD19428-569C-4D60-894A-A38556F8A69C}" type="pres">
      <dgm:prSet presAssocID="{9F147350-3DBF-4628-84D4-807A3A7C12C5}" presName="composite3" presStyleCnt="0"/>
      <dgm:spPr/>
    </dgm:pt>
    <dgm:pt modelId="{ECA0CAB8-8B0E-4DA9-B2BB-C003BDF42A2E}" type="pres">
      <dgm:prSet presAssocID="{9F147350-3DBF-4628-84D4-807A3A7C12C5}" presName="background3" presStyleLbl="node3" presStyleIdx="1" presStyleCnt="9"/>
      <dgm:spPr/>
    </dgm:pt>
    <dgm:pt modelId="{3664AAD4-FDDE-43A0-AC1F-C8944E7B1357}" type="pres">
      <dgm:prSet presAssocID="{9F147350-3DBF-4628-84D4-807A3A7C12C5}" presName="text3" presStyleLbl="fgAcc3" presStyleIdx="1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AA0283C-2D79-491D-89A2-1ACC5033396F}" type="pres">
      <dgm:prSet presAssocID="{9F147350-3DBF-4628-84D4-807A3A7C12C5}" presName="hierChild4" presStyleCnt="0"/>
      <dgm:spPr/>
    </dgm:pt>
    <dgm:pt modelId="{F20E57B1-88AB-4D81-9E65-589C9E1AF280}" type="pres">
      <dgm:prSet presAssocID="{F25E6627-CFFD-44F4-8CB2-596D2AACB9C6}" presName="Name17" presStyleLbl="parChTrans1D3" presStyleIdx="2" presStyleCnt="9"/>
      <dgm:spPr/>
      <dgm:t>
        <a:bodyPr/>
        <a:lstStyle/>
        <a:p>
          <a:endParaRPr lang="zh-CN" altLang="en-US"/>
        </a:p>
      </dgm:t>
    </dgm:pt>
    <dgm:pt modelId="{A515B03F-578F-4D27-A125-D12868DD2880}" type="pres">
      <dgm:prSet presAssocID="{9D125203-5C06-4660-99BD-FD6E84A93ADC}" presName="hierRoot3" presStyleCnt="0"/>
      <dgm:spPr/>
    </dgm:pt>
    <dgm:pt modelId="{FA84C8B0-4D12-4E4D-A45C-9B03E6096A0D}" type="pres">
      <dgm:prSet presAssocID="{9D125203-5C06-4660-99BD-FD6E84A93ADC}" presName="composite3" presStyleCnt="0"/>
      <dgm:spPr/>
    </dgm:pt>
    <dgm:pt modelId="{A1AA27C7-1B2A-42B7-A106-0515AD274BA3}" type="pres">
      <dgm:prSet presAssocID="{9D125203-5C06-4660-99BD-FD6E84A93ADC}" presName="background3" presStyleLbl="node3" presStyleIdx="2" presStyleCnt="9"/>
      <dgm:spPr/>
    </dgm:pt>
    <dgm:pt modelId="{4387B69D-1C4C-40FE-B556-CE74DB248095}" type="pres">
      <dgm:prSet presAssocID="{9D125203-5C06-4660-99BD-FD6E84A93ADC}" presName="text3" presStyleLbl="fgAcc3" presStyleIdx="2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8247E08-5EFE-4F91-8EB2-E67688BB8046}" type="pres">
      <dgm:prSet presAssocID="{9D125203-5C06-4660-99BD-FD6E84A93ADC}" presName="hierChild4" presStyleCnt="0"/>
      <dgm:spPr/>
    </dgm:pt>
    <dgm:pt modelId="{19FD3A76-FD1C-4437-97FF-0F0695DA6A16}" type="pres">
      <dgm:prSet presAssocID="{982D82F0-68D1-4D84-919F-2775C5CA73CC}" presName="Name10" presStyleLbl="parChTrans1D2" presStyleIdx="1" presStyleCnt="5"/>
      <dgm:spPr/>
      <dgm:t>
        <a:bodyPr/>
        <a:lstStyle/>
        <a:p>
          <a:endParaRPr lang="zh-CN" altLang="en-US"/>
        </a:p>
      </dgm:t>
    </dgm:pt>
    <dgm:pt modelId="{89C1AF2E-591B-41B9-96C9-CE1B99092710}" type="pres">
      <dgm:prSet presAssocID="{8D258BA6-7880-4B13-BB24-8644554741F7}" presName="hierRoot2" presStyleCnt="0"/>
      <dgm:spPr/>
    </dgm:pt>
    <dgm:pt modelId="{AA4ACF2F-AE3D-4142-A74A-BF75B06C896C}" type="pres">
      <dgm:prSet presAssocID="{8D258BA6-7880-4B13-BB24-8644554741F7}" presName="composite2" presStyleCnt="0"/>
      <dgm:spPr/>
    </dgm:pt>
    <dgm:pt modelId="{618A7500-4B32-4507-852B-29BC23B69D92}" type="pres">
      <dgm:prSet presAssocID="{8D258BA6-7880-4B13-BB24-8644554741F7}" presName="background2" presStyleLbl="node2" presStyleIdx="1" presStyleCnt="5"/>
      <dgm:spPr/>
    </dgm:pt>
    <dgm:pt modelId="{D9B7FB68-D327-4DE7-81BE-37A8473EDB18}" type="pres">
      <dgm:prSet presAssocID="{8D258BA6-7880-4B13-BB24-8644554741F7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4FA7D32-52BF-4214-9422-4456E7A612EF}" type="pres">
      <dgm:prSet presAssocID="{8D258BA6-7880-4B13-BB24-8644554741F7}" presName="hierChild3" presStyleCnt="0"/>
      <dgm:spPr/>
    </dgm:pt>
    <dgm:pt modelId="{789E6E5A-B4E5-4DC6-8F46-0FEFF263B967}" type="pres">
      <dgm:prSet presAssocID="{06AD5BE4-174D-478F-9F32-E918F59120AE}" presName="Name10" presStyleLbl="parChTrans1D2" presStyleIdx="2" presStyleCnt="5"/>
      <dgm:spPr/>
      <dgm:t>
        <a:bodyPr/>
        <a:lstStyle/>
        <a:p>
          <a:endParaRPr lang="zh-CN" altLang="en-US"/>
        </a:p>
      </dgm:t>
    </dgm:pt>
    <dgm:pt modelId="{3BFF2F61-4F39-4C93-81B6-D26C37A8D5A9}" type="pres">
      <dgm:prSet presAssocID="{9AAD4FB5-626A-46B9-B46D-B90762090DC4}" presName="hierRoot2" presStyleCnt="0"/>
      <dgm:spPr/>
    </dgm:pt>
    <dgm:pt modelId="{C7C8949C-4220-4167-8F3B-CB166E208BF0}" type="pres">
      <dgm:prSet presAssocID="{9AAD4FB5-626A-46B9-B46D-B90762090DC4}" presName="composite2" presStyleCnt="0"/>
      <dgm:spPr/>
    </dgm:pt>
    <dgm:pt modelId="{40DCCB2C-51A3-4856-93A3-3FDD5187FB31}" type="pres">
      <dgm:prSet presAssocID="{9AAD4FB5-626A-46B9-B46D-B90762090DC4}" presName="background2" presStyleLbl="node2" presStyleIdx="2" presStyleCnt="5"/>
      <dgm:spPr/>
    </dgm:pt>
    <dgm:pt modelId="{740EDFEB-C2E9-4A18-9DC7-2C5953B15312}" type="pres">
      <dgm:prSet presAssocID="{9AAD4FB5-626A-46B9-B46D-B90762090DC4}" presName="text2" presStyleLbl="fgAcc2" presStyleIdx="2" presStyleCnt="5" custLinFactX="102184" custLinFactNeighborX="200000" custLinFactNeighborY="-707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CD42B30-E355-4593-817E-C15AFE4B3AB0}" type="pres">
      <dgm:prSet presAssocID="{9AAD4FB5-626A-46B9-B46D-B90762090DC4}" presName="hierChild3" presStyleCnt="0"/>
      <dgm:spPr/>
    </dgm:pt>
    <dgm:pt modelId="{EEA0C20D-DE35-49FA-B6C4-2C1BAD5B0971}" type="pres">
      <dgm:prSet presAssocID="{79ED0A12-CE92-4E00-B145-0541B25978A5}" presName="Name10" presStyleLbl="parChTrans1D2" presStyleIdx="3" presStyleCnt="5"/>
      <dgm:spPr/>
      <dgm:t>
        <a:bodyPr/>
        <a:lstStyle/>
        <a:p>
          <a:endParaRPr lang="zh-CN" altLang="en-US"/>
        </a:p>
      </dgm:t>
    </dgm:pt>
    <dgm:pt modelId="{0A832748-F0C2-4CC9-A425-493FBDD6E4EC}" type="pres">
      <dgm:prSet presAssocID="{DC918770-7D6E-47F6-8F03-AE0B4421764D}" presName="hierRoot2" presStyleCnt="0"/>
      <dgm:spPr/>
    </dgm:pt>
    <dgm:pt modelId="{C9EF5CDC-25C6-4CF2-BDE4-11E2B7CA9A62}" type="pres">
      <dgm:prSet presAssocID="{DC918770-7D6E-47F6-8F03-AE0B4421764D}" presName="composite2" presStyleCnt="0"/>
      <dgm:spPr/>
    </dgm:pt>
    <dgm:pt modelId="{350A28A2-5D76-4E1A-9960-BBDD20F25789}" type="pres">
      <dgm:prSet presAssocID="{DC918770-7D6E-47F6-8F03-AE0B4421764D}" presName="background2" presStyleLbl="node2" presStyleIdx="3" presStyleCnt="5"/>
      <dgm:spPr/>
    </dgm:pt>
    <dgm:pt modelId="{6AD7A759-0DA7-4D78-A1B1-00FE98854436}" type="pres">
      <dgm:prSet presAssocID="{DC918770-7D6E-47F6-8F03-AE0B4421764D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29686BF-92AF-4B56-AEDD-3C49E1B34071}" type="pres">
      <dgm:prSet presAssocID="{DC918770-7D6E-47F6-8F03-AE0B4421764D}" presName="hierChild3" presStyleCnt="0"/>
      <dgm:spPr/>
    </dgm:pt>
    <dgm:pt modelId="{0F623F79-D071-4A2E-9237-DC14DCB2110E}" type="pres">
      <dgm:prSet presAssocID="{3BE66A5E-E685-4582-8E1D-F3E762BC34CB}" presName="Name17" presStyleLbl="parChTrans1D3" presStyleIdx="3" presStyleCnt="9"/>
      <dgm:spPr/>
      <dgm:t>
        <a:bodyPr/>
        <a:lstStyle/>
        <a:p>
          <a:endParaRPr lang="zh-CN" altLang="en-US"/>
        </a:p>
      </dgm:t>
    </dgm:pt>
    <dgm:pt modelId="{F37D2EC1-05F9-43AB-A3AA-9544847BDB61}" type="pres">
      <dgm:prSet presAssocID="{8E2B4362-090E-4FCC-83AD-3A3DC419D897}" presName="hierRoot3" presStyleCnt="0"/>
      <dgm:spPr/>
    </dgm:pt>
    <dgm:pt modelId="{7D86045F-ACE6-44B4-919B-57C41E42C4C4}" type="pres">
      <dgm:prSet presAssocID="{8E2B4362-090E-4FCC-83AD-3A3DC419D897}" presName="composite3" presStyleCnt="0"/>
      <dgm:spPr/>
    </dgm:pt>
    <dgm:pt modelId="{F7947DE5-2843-4F77-92DC-D77BEE73BCB9}" type="pres">
      <dgm:prSet presAssocID="{8E2B4362-090E-4FCC-83AD-3A3DC419D897}" presName="background3" presStyleLbl="node3" presStyleIdx="3" presStyleCnt="9"/>
      <dgm:spPr/>
    </dgm:pt>
    <dgm:pt modelId="{7F71F68B-F582-493B-8070-F2A55D15E49B}" type="pres">
      <dgm:prSet presAssocID="{8E2B4362-090E-4FCC-83AD-3A3DC419D897}" presName="text3" presStyleLbl="fgAcc3" presStyleIdx="3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3114846-6D63-4732-B272-AADC7135956A}" type="pres">
      <dgm:prSet presAssocID="{8E2B4362-090E-4FCC-83AD-3A3DC419D897}" presName="hierChild4" presStyleCnt="0"/>
      <dgm:spPr/>
    </dgm:pt>
    <dgm:pt modelId="{22A438C3-E5D2-4EA0-845F-90B46047FE24}" type="pres">
      <dgm:prSet presAssocID="{8ADD44A3-95D6-41DE-9D86-9B369B531245}" presName="Name17" presStyleLbl="parChTrans1D3" presStyleIdx="4" presStyleCnt="9"/>
      <dgm:spPr/>
      <dgm:t>
        <a:bodyPr/>
        <a:lstStyle/>
        <a:p>
          <a:endParaRPr lang="zh-CN" altLang="en-US"/>
        </a:p>
      </dgm:t>
    </dgm:pt>
    <dgm:pt modelId="{8FC9F733-DFB4-45E4-8452-668FFEA2451A}" type="pres">
      <dgm:prSet presAssocID="{93357625-8973-41BE-8D2C-0BD90F79A074}" presName="hierRoot3" presStyleCnt="0"/>
      <dgm:spPr/>
    </dgm:pt>
    <dgm:pt modelId="{6848E5A4-E54C-418E-9395-9408ABC4F430}" type="pres">
      <dgm:prSet presAssocID="{93357625-8973-41BE-8D2C-0BD90F79A074}" presName="composite3" presStyleCnt="0"/>
      <dgm:spPr/>
    </dgm:pt>
    <dgm:pt modelId="{4F17EA28-5B13-4E4C-9BC1-C4D60FE987DD}" type="pres">
      <dgm:prSet presAssocID="{93357625-8973-41BE-8D2C-0BD90F79A074}" presName="background3" presStyleLbl="node3" presStyleIdx="4" presStyleCnt="9"/>
      <dgm:spPr/>
    </dgm:pt>
    <dgm:pt modelId="{5F837D31-C279-46F4-AEED-67AEFA7FAE05}" type="pres">
      <dgm:prSet presAssocID="{93357625-8973-41BE-8D2C-0BD90F79A074}" presName="text3" presStyleLbl="fgAcc3" presStyleIdx="4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8FB34D3-A5D7-431A-9A73-95D38AC22405}" type="pres">
      <dgm:prSet presAssocID="{93357625-8973-41BE-8D2C-0BD90F79A074}" presName="hierChild4" presStyleCnt="0"/>
      <dgm:spPr/>
    </dgm:pt>
    <dgm:pt modelId="{016DA2F3-8FA3-4932-AD4C-EA862350002F}" type="pres">
      <dgm:prSet presAssocID="{50951C36-4975-4584-996B-000704F3340F}" presName="Name17" presStyleLbl="parChTrans1D3" presStyleIdx="5" presStyleCnt="9"/>
      <dgm:spPr/>
      <dgm:t>
        <a:bodyPr/>
        <a:lstStyle/>
        <a:p>
          <a:endParaRPr lang="zh-CN" altLang="en-US"/>
        </a:p>
      </dgm:t>
    </dgm:pt>
    <dgm:pt modelId="{D82086D9-5B36-4144-955E-6973957A10C1}" type="pres">
      <dgm:prSet presAssocID="{880F6A4A-B3DA-41F1-8AF4-A455416F23CA}" presName="hierRoot3" presStyleCnt="0"/>
      <dgm:spPr/>
    </dgm:pt>
    <dgm:pt modelId="{E4C50EB9-2BBB-457A-8AE2-BA7D8E67A423}" type="pres">
      <dgm:prSet presAssocID="{880F6A4A-B3DA-41F1-8AF4-A455416F23CA}" presName="composite3" presStyleCnt="0"/>
      <dgm:spPr/>
    </dgm:pt>
    <dgm:pt modelId="{77600FBA-B7EE-4E7E-9A96-B8D00F1352CF}" type="pres">
      <dgm:prSet presAssocID="{880F6A4A-B3DA-41F1-8AF4-A455416F23CA}" presName="background3" presStyleLbl="node3" presStyleIdx="5" presStyleCnt="9"/>
      <dgm:spPr/>
    </dgm:pt>
    <dgm:pt modelId="{496A8482-5AD8-4E4F-9434-76EA8FC020F6}" type="pres">
      <dgm:prSet presAssocID="{880F6A4A-B3DA-41F1-8AF4-A455416F23CA}" presName="text3" presStyleLbl="fgAcc3" presStyleIdx="5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C0FD26A-E4B8-4FF7-BBD8-526B33B2F29C}" type="pres">
      <dgm:prSet presAssocID="{880F6A4A-B3DA-41F1-8AF4-A455416F23CA}" presName="hierChild4" presStyleCnt="0"/>
      <dgm:spPr/>
    </dgm:pt>
    <dgm:pt modelId="{2EF6872B-7DB7-4388-B6A5-A5B5B7320C8B}" type="pres">
      <dgm:prSet presAssocID="{246D2180-26AC-4151-B057-84FE32B0B15E}" presName="Name10" presStyleLbl="parChTrans1D2" presStyleIdx="4" presStyleCnt="5"/>
      <dgm:spPr/>
      <dgm:t>
        <a:bodyPr/>
        <a:lstStyle/>
        <a:p>
          <a:endParaRPr lang="zh-CN" altLang="en-US"/>
        </a:p>
      </dgm:t>
    </dgm:pt>
    <dgm:pt modelId="{94885F87-5080-4A32-9625-9441BD232B17}" type="pres">
      <dgm:prSet presAssocID="{4E68CEAE-97E6-4923-A6A8-EC20EFEAE75C}" presName="hierRoot2" presStyleCnt="0"/>
      <dgm:spPr/>
    </dgm:pt>
    <dgm:pt modelId="{E2B194A6-C760-4259-90AC-2ADFF91F31FA}" type="pres">
      <dgm:prSet presAssocID="{4E68CEAE-97E6-4923-A6A8-EC20EFEAE75C}" presName="composite2" presStyleCnt="0"/>
      <dgm:spPr/>
    </dgm:pt>
    <dgm:pt modelId="{A546C926-362B-4BB2-BE77-0A6586896158}" type="pres">
      <dgm:prSet presAssocID="{4E68CEAE-97E6-4923-A6A8-EC20EFEAE75C}" presName="background2" presStyleLbl="node2" presStyleIdx="4" presStyleCnt="5"/>
      <dgm:spPr/>
    </dgm:pt>
    <dgm:pt modelId="{21F59278-5AFB-4BE6-B123-1B9A7B5BDD95}" type="pres">
      <dgm:prSet presAssocID="{4E68CEAE-97E6-4923-A6A8-EC20EFEAE75C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08D0AC9-E2DF-4349-87A3-D9E92A792C1C}" type="pres">
      <dgm:prSet presAssocID="{4E68CEAE-97E6-4923-A6A8-EC20EFEAE75C}" presName="hierChild3" presStyleCnt="0"/>
      <dgm:spPr/>
    </dgm:pt>
    <dgm:pt modelId="{D34CA64A-5E99-4F10-9109-CC1481CFABB5}" type="pres">
      <dgm:prSet presAssocID="{8715A391-93FF-4B67-9445-010064580669}" presName="Name17" presStyleLbl="parChTrans1D3" presStyleIdx="6" presStyleCnt="9"/>
      <dgm:spPr/>
      <dgm:t>
        <a:bodyPr/>
        <a:lstStyle/>
        <a:p>
          <a:endParaRPr lang="zh-CN" altLang="en-US"/>
        </a:p>
      </dgm:t>
    </dgm:pt>
    <dgm:pt modelId="{2D83533E-4777-4468-8016-B77278FE1B78}" type="pres">
      <dgm:prSet presAssocID="{3B9849FE-2FEA-436A-8AB7-C384D8E52BBA}" presName="hierRoot3" presStyleCnt="0"/>
      <dgm:spPr/>
    </dgm:pt>
    <dgm:pt modelId="{C5F7315C-D2FC-455A-8382-7C80B9C3E39C}" type="pres">
      <dgm:prSet presAssocID="{3B9849FE-2FEA-436A-8AB7-C384D8E52BBA}" presName="composite3" presStyleCnt="0"/>
      <dgm:spPr/>
    </dgm:pt>
    <dgm:pt modelId="{5AEBA53E-E92F-4762-AF54-71C2447B1545}" type="pres">
      <dgm:prSet presAssocID="{3B9849FE-2FEA-436A-8AB7-C384D8E52BBA}" presName="background3" presStyleLbl="node3" presStyleIdx="6" presStyleCnt="9"/>
      <dgm:spPr/>
    </dgm:pt>
    <dgm:pt modelId="{D2C69EDE-7869-4F25-AD83-0D1C95B9EEB4}" type="pres">
      <dgm:prSet presAssocID="{3B9849FE-2FEA-436A-8AB7-C384D8E52BBA}" presName="text3" presStyleLbl="fgAcc3" presStyleIdx="6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E59221F-91B7-4DC1-8480-9FCE43555D80}" type="pres">
      <dgm:prSet presAssocID="{3B9849FE-2FEA-436A-8AB7-C384D8E52BBA}" presName="hierChild4" presStyleCnt="0"/>
      <dgm:spPr/>
    </dgm:pt>
    <dgm:pt modelId="{2C8901A3-108A-474A-B1DD-4CD1DFBE5F56}" type="pres">
      <dgm:prSet presAssocID="{4DDB435A-423C-453E-9253-DA75286261D3}" presName="Name17" presStyleLbl="parChTrans1D3" presStyleIdx="7" presStyleCnt="9"/>
      <dgm:spPr/>
      <dgm:t>
        <a:bodyPr/>
        <a:lstStyle/>
        <a:p>
          <a:endParaRPr lang="zh-CN" altLang="en-US"/>
        </a:p>
      </dgm:t>
    </dgm:pt>
    <dgm:pt modelId="{34E47235-207F-4723-884A-89FA291CB627}" type="pres">
      <dgm:prSet presAssocID="{E615B516-7886-49BB-BEEB-0270AD711A3B}" presName="hierRoot3" presStyleCnt="0"/>
      <dgm:spPr/>
    </dgm:pt>
    <dgm:pt modelId="{57CB7BBC-6A37-4EBA-83FC-EBB9348CF1AF}" type="pres">
      <dgm:prSet presAssocID="{E615B516-7886-49BB-BEEB-0270AD711A3B}" presName="composite3" presStyleCnt="0"/>
      <dgm:spPr/>
    </dgm:pt>
    <dgm:pt modelId="{871106E2-35BD-4186-B3EB-FD1C532FC9CA}" type="pres">
      <dgm:prSet presAssocID="{E615B516-7886-49BB-BEEB-0270AD711A3B}" presName="background3" presStyleLbl="node3" presStyleIdx="7" presStyleCnt="9"/>
      <dgm:spPr/>
    </dgm:pt>
    <dgm:pt modelId="{6F0D70E4-CE8F-49AF-A790-C1A0C78B0A08}" type="pres">
      <dgm:prSet presAssocID="{E615B516-7886-49BB-BEEB-0270AD711A3B}" presName="text3" presStyleLbl="fgAcc3" presStyleIdx="7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6CCB361-CE7E-4C68-951A-34B2226519A5}" type="pres">
      <dgm:prSet presAssocID="{E615B516-7886-49BB-BEEB-0270AD711A3B}" presName="hierChild4" presStyleCnt="0"/>
      <dgm:spPr/>
    </dgm:pt>
    <dgm:pt modelId="{F8BF96EA-19BA-4162-ABFE-955D0F4E79C1}" type="pres">
      <dgm:prSet presAssocID="{205109BC-67CB-4679-BF74-28F32A3EE947}" presName="Name17" presStyleLbl="parChTrans1D3" presStyleIdx="8" presStyleCnt="9"/>
      <dgm:spPr/>
      <dgm:t>
        <a:bodyPr/>
        <a:lstStyle/>
        <a:p>
          <a:endParaRPr lang="zh-CN" altLang="en-US"/>
        </a:p>
      </dgm:t>
    </dgm:pt>
    <dgm:pt modelId="{EF1518EA-9414-4D7A-B76A-55CC7B18A883}" type="pres">
      <dgm:prSet presAssocID="{CDC89765-3B60-42F9-A5DE-5A4669ACEA7D}" presName="hierRoot3" presStyleCnt="0"/>
      <dgm:spPr/>
    </dgm:pt>
    <dgm:pt modelId="{F6C1299A-CCB1-46D9-A24A-E3DC61E8EFD8}" type="pres">
      <dgm:prSet presAssocID="{CDC89765-3B60-42F9-A5DE-5A4669ACEA7D}" presName="composite3" presStyleCnt="0"/>
      <dgm:spPr/>
    </dgm:pt>
    <dgm:pt modelId="{945234C1-210C-4FC2-BDF5-2AABDBB0424E}" type="pres">
      <dgm:prSet presAssocID="{CDC89765-3B60-42F9-A5DE-5A4669ACEA7D}" presName="background3" presStyleLbl="node3" presStyleIdx="8" presStyleCnt="9"/>
      <dgm:spPr/>
    </dgm:pt>
    <dgm:pt modelId="{1AAE4B02-9E60-4C8D-9795-68B8893CA73B}" type="pres">
      <dgm:prSet presAssocID="{CDC89765-3B60-42F9-A5DE-5A4669ACEA7D}" presName="text3" presStyleLbl="fgAcc3" presStyleIdx="8" presStyleCnt="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246D51E-0F5C-4077-B9FB-64F74DC68EDE}" type="pres">
      <dgm:prSet presAssocID="{CDC89765-3B60-42F9-A5DE-5A4669ACEA7D}" presName="hierChild4" presStyleCnt="0"/>
      <dgm:spPr/>
    </dgm:pt>
  </dgm:ptLst>
  <dgm:cxnLst>
    <dgm:cxn modelId="{3F887B08-E941-4440-91DF-8BEE7283AE4B}" srcId="{3E146DBE-1475-4501-9299-9A0C69860847}" destId="{DC918770-7D6E-47F6-8F03-AE0B4421764D}" srcOrd="3" destOrd="0" parTransId="{79ED0A12-CE92-4E00-B145-0541B25978A5}" sibTransId="{27864926-BF2A-4541-AC6F-C21CC2637021}"/>
    <dgm:cxn modelId="{7B1C76E6-EA48-4CD0-9406-13EB99BB7BCF}" type="presOf" srcId="{DC918770-7D6E-47F6-8F03-AE0B4421764D}" destId="{6AD7A759-0DA7-4D78-A1B1-00FE98854436}" srcOrd="0" destOrd="0" presId="urn:microsoft.com/office/officeart/2005/8/layout/hierarchy1"/>
    <dgm:cxn modelId="{EA9506D9-EF70-4776-A54A-AD16535EF0FC}" type="presOf" srcId="{06AD5BE4-174D-478F-9F32-E918F59120AE}" destId="{789E6E5A-B4E5-4DC6-8F46-0FEFF263B967}" srcOrd="0" destOrd="0" presId="urn:microsoft.com/office/officeart/2005/8/layout/hierarchy1"/>
    <dgm:cxn modelId="{012C042D-F16D-471B-B2D9-0B83233120C0}" type="presOf" srcId="{982D82F0-68D1-4D84-919F-2775C5CA73CC}" destId="{19FD3A76-FD1C-4437-97FF-0F0695DA6A16}" srcOrd="0" destOrd="0" presId="urn:microsoft.com/office/officeart/2005/8/layout/hierarchy1"/>
    <dgm:cxn modelId="{A8770A86-4A74-46A6-AD45-B7A6E97FD185}" srcId="{4E68CEAE-97E6-4923-A6A8-EC20EFEAE75C}" destId="{E615B516-7886-49BB-BEEB-0270AD711A3B}" srcOrd="1" destOrd="0" parTransId="{4DDB435A-423C-453E-9253-DA75286261D3}" sibTransId="{12FE6DD9-7D87-4E8A-9448-52D9DD9F288E}"/>
    <dgm:cxn modelId="{D830615E-F6D4-4F10-BA83-9899DA8F8C3F}" type="presOf" srcId="{8E2B4362-090E-4FCC-83AD-3A3DC419D897}" destId="{7F71F68B-F582-493B-8070-F2A55D15E49B}" srcOrd="0" destOrd="0" presId="urn:microsoft.com/office/officeart/2005/8/layout/hierarchy1"/>
    <dgm:cxn modelId="{58B090C7-9804-4E96-B817-3827E18CB895}" type="presOf" srcId="{43566D91-8EE0-4219-9B39-31554BF952BD}" destId="{DC3DCDF7-1FB3-4098-B31B-949FEFA2C71A}" srcOrd="0" destOrd="0" presId="urn:microsoft.com/office/officeart/2005/8/layout/hierarchy1"/>
    <dgm:cxn modelId="{E84347C1-9ACD-4FE0-A835-86D85563F66C}" type="presOf" srcId="{5BC18E10-C6C1-4543-9767-38B3FDF90FC4}" destId="{1880034E-3FA9-439B-8992-1FB1FAE8798A}" srcOrd="0" destOrd="0" presId="urn:microsoft.com/office/officeart/2005/8/layout/hierarchy1"/>
    <dgm:cxn modelId="{4E442FAB-22EA-44E0-82E3-C20B180FBB1A}" type="presOf" srcId="{246D2180-26AC-4151-B057-84FE32B0B15E}" destId="{2EF6872B-7DB7-4388-B6A5-A5B5B7320C8B}" srcOrd="0" destOrd="0" presId="urn:microsoft.com/office/officeart/2005/8/layout/hierarchy1"/>
    <dgm:cxn modelId="{E9FF51DB-4AFD-4611-8455-1EAD39C50EA1}" srcId="{DC918770-7D6E-47F6-8F03-AE0B4421764D}" destId="{93357625-8973-41BE-8D2C-0BD90F79A074}" srcOrd="1" destOrd="0" parTransId="{8ADD44A3-95D6-41DE-9D86-9B369B531245}" sibTransId="{96352F83-8A7C-4538-8A33-01DD0D079796}"/>
    <dgm:cxn modelId="{5D46C9B0-70CF-4E25-AB14-68F660F619CA}" type="presOf" srcId="{4DDB435A-423C-453E-9253-DA75286261D3}" destId="{2C8901A3-108A-474A-B1DD-4CD1DFBE5F56}" srcOrd="0" destOrd="0" presId="urn:microsoft.com/office/officeart/2005/8/layout/hierarchy1"/>
    <dgm:cxn modelId="{A9F461E6-D53E-4E87-975A-23476F61AFD2}" type="presOf" srcId="{3BE66A5E-E685-4582-8E1D-F3E762BC34CB}" destId="{0F623F79-D071-4A2E-9237-DC14DCB2110E}" srcOrd="0" destOrd="0" presId="urn:microsoft.com/office/officeart/2005/8/layout/hierarchy1"/>
    <dgm:cxn modelId="{EB121265-379D-4604-BF15-1AFFD01C47F4}" srcId="{3E146DBE-1475-4501-9299-9A0C69860847}" destId="{91F050F7-EFCB-4A05-B5AF-E43CBE88EF98}" srcOrd="0" destOrd="0" parTransId="{88EBDE9D-3454-4AF9-B361-17400480BB31}" sibTransId="{D4CC2B80-FB8C-4915-92F0-B80D557209C0}"/>
    <dgm:cxn modelId="{DD7F2A9D-6659-4579-A2E2-47D09711A040}" type="presOf" srcId="{8D258BA6-7880-4B13-BB24-8644554741F7}" destId="{D9B7FB68-D327-4DE7-81BE-37A8473EDB18}" srcOrd="0" destOrd="0" presId="urn:microsoft.com/office/officeart/2005/8/layout/hierarchy1"/>
    <dgm:cxn modelId="{94496E96-9E68-4868-9586-A0679CED8F8B}" type="presOf" srcId="{8ADD44A3-95D6-41DE-9D86-9B369B531245}" destId="{22A438C3-E5D2-4EA0-845F-90B46047FE24}" srcOrd="0" destOrd="0" presId="urn:microsoft.com/office/officeart/2005/8/layout/hierarchy1"/>
    <dgm:cxn modelId="{D6DBD7C1-6AF1-430A-913D-A58AA6703950}" type="presOf" srcId="{E615B516-7886-49BB-BEEB-0270AD711A3B}" destId="{6F0D70E4-CE8F-49AF-A790-C1A0C78B0A08}" srcOrd="0" destOrd="0" presId="urn:microsoft.com/office/officeart/2005/8/layout/hierarchy1"/>
    <dgm:cxn modelId="{0A54BE18-C1AC-47E2-BE99-F5D4E0D725D7}" type="presOf" srcId="{9D125203-5C06-4660-99BD-FD6E84A93ADC}" destId="{4387B69D-1C4C-40FE-B556-CE74DB248095}" srcOrd="0" destOrd="0" presId="urn:microsoft.com/office/officeart/2005/8/layout/hierarchy1"/>
    <dgm:cxn modelId="{CAD1E794-E2D9-44CB-88B3-7B107A38F620}" type="presOf" srcId="{9AAD4FB5-626A-46B9-B46D-B90762090DC4}" destId="{740EDFEB-C2E9-4A18-9DC7-2C5953B15312}" srcOrd="0" destOrd="0" presId="urn:microsoft.com/office/officeart/2005/8/layout/hierarchy1"/>
    <dgm:cxn modelId="{B8CE1801-7ACB-4527-A44C-3D0FD62A6D48}" type="presOf" srcId="{3E146DBE-1475-4501-9299-9A0C69860847}" destId="{5D4BEC10-DA7B-40BD-AF7B-50B61DB5C2ED}" srcOrd="0" destOrd="0" presId="urn:microsoft.com/office/officeart/2005/8/layout/hierarchy1"/>
    <dgm:cxn modelId="{4ACE4EDD-C2F2-4CDC-9EC5-3D1CFAAEB250}" type="presOf" srcId="{9F147350-3DBF-4628-84D4-807A3A7C12C5}" destId="{3664AAD4-FDDE-43A0-AC1F-C8944E7B1357}" srcOrd="0" destOrd="0" presId="urn:microsoft.com/office/officeart/2005/8/layout/hierarchy1"/>
    <dgm:cxn modelId="{5A2A5CF9-0534-4A14-9AB0-DDA4EEEFF484}" srcId="{4E68CEAE-97E6-4923-A6A8-EC20EFEAE75C}" destId="{3B9849FE-2FEA-436A-8AB7-C384D8E52BBA}" srcOrd="0" destOrd="0" parTransId="{8715A391-93FF-4B67-9445-010064580669}" sibTransId="{BB54EEDF-B3FA-4FD2-8E92-3B552664CA2C}"/>
    <dgm:cxn modelId="{11B8901A-7FEE-4A91-BEEA-94EE3AAB7720}" srcId="{DC918770-7D6E-47F6-8F03-AE0B4421764D}" destId="{8E2B4362-090E-4FCC-83AD-3A3DC419D897}" srcOrd="0" destOrd="0" parTransId="{3BE66A5E-E685-4582-8E1D-F3E762BC34CB}" sibTransId="{45F236C2-594A-47A0-AB46-BCEC72CE1DA3}"/>
    <dgm:cxn modelId="{8ECDB824-BAE3-4AF5-9836-24E506D2931A}" srcId="{3E146DBE-1475-4501-9299-9A0C69860847}" destId="{9AAD4FB5-626A-46B9-B46D-B90762090DC4}" srcOrd="2" destOrd="0" parTransId="{06AD5BE4-174D-478F-9F32-E918F59120AE}" sibTransId="{C0373F2B-AF0A-4475-8724-FBD974DF906F}"/>
    <dgm:cxn modelId="{429E3F6D-2E5F-4A50-8012-38B8A69A5F5B}" srcId="{91F050F7-EFCB-4A05-B5AF-E43CBE88EF98}" destId="{43566D91-8EE0-4219-9B39-31554BF952BD}" srcOrd="0" destOrd="0" parTransId="{5BC18E10-C6C1-4543-9767-38B3FDF90FC4}" sibTransId="{4085B450-92D9-41A5-A4B9-A3A7DC24DFE5}"/>
    <dgm:cxn modelId="{CE2D69C8-C734-4945-8BA7-659FD33CFE6F}" type="presOf" srcId="{F25E6627-CFFD-44F4-8CB2-596D2AACB9C6}" destId="{F20E57B1-88AB-4D81-9E65-589C9E1AF280}" srcOrd="0" destOrd="0" presId="urn:microsoft.com/office/officeart/2005/8/layout/hierarchy1"/>
    <dgm:cxn modelId="{8F8F752E-1B9A-4B59-80E9-04CEF0C92888}" type="presOf" srcId="{4E68CEAE-97E6-4923-A6A8-EC20EFEAE75C}" destId="{21F59278-5AFB-4BE6-B123-1B9A7B5BDD95}" srcOrd="0" destOrd="0" presId="urn:microsoft.com/office/officeart/2005/8/layout/hierarchy1"/>
    <dgm:cxn modelId="{33142A9E-B0C2-4224-B9C7-2095A9CC43A6}" type="presOf" srcId="{7E8CAB4F-6D82-44B7-B04B-00EBCA60EE27}" destId="{D15C4E6C-C8DC-43BB-9BE4-DCB052B016C2}" srcOrd="0" destOrd="0" presId="urn:microsoft.com/office/officeart/2005/8/layout/hierarchy1"/>
    <dgm:cxn modelId="{7E448450-DAC5-4BE3-AEAF-158562CCF497}" srcId="{7E8CAB4F-6D82-44B7-B04B-00EBCA60EE27}" destId="{3E146DBE-1475-4501-9299-9A0C69860847}" srcOrd="0" destOrd="0" parTransId="{07F92635-B060-48BC-A231-B937A12FE791}" sibTransId="{C5A8B1B9-FD19-4E47-8141-B71F2F0938FB}"/>
    <dgm:cxn modelId="{AB70830B-BF13-4A5C-B2D5-94F86A43C4BE}" type="presOf" srcId="{79ED0A12-CE92-4E00-B145-0541B25978A5}" destId="{EEA0C20D-DE35-49FA-B6C4-2C1BAD5B0971}" srcOrd="0" destOrd="0" presId="urn:microsoft.com/office/officeart/2005/8/layout/hierarchy1"/>
    <dgm:cxn modelId="{4E96D620-2BDE-4B23-9404-ADA8D0172749}" type="presOf" srcId="{3B9849FE-2FEA-436A-8AB7-C384D8E52BBA}" destId="{D2C69EDE-7869-4F25-AD83-0D1C95B9EEB4}" srcOrd="0" destOrd="0" presId="urn:microsoft.com/office/officeart/2005/8/layout/hierarchy1"/>
    <dgm:cxn modelId="{AD71EF24-4664-4DF9-8B43-6960F380272C}" srcId="{91F050F7-EFCB-4A05-B5AF-E43CBE88EF98}" destId="{9D125203-5C06-4660-99BD-FD6E84A93ADC}" srcOrd="2" destOrd="0" parTransId="{F25E6627-CFFD-44F4-8CB2-596D2AACB9C6}" sibTransId="{EB804160-A2A5-4F32-89DD-B3512F157C96}"/>
    <dgm:cxn modelId="{C32AF5DB-FD4B-449F-AB5A-B1B3D1F09197}" type="presOf" srcId="{50951C36-4975-4584-996B-000704F3340F}" destId="{016DA2F3-8FA3-4932-AD4C-EA862350002F}" srcOrd="0" destOrd="0" presId="urn:microsoft.com/office/officeart/2005/8/layout/hierarchy1"/>
    <dgm:cxn modelId="{F0883936-EDE5-4880-8D84-DEAB68E77486}" type="presOf" srcId="{CDC89765-3B60-42F9-A5DE-5A4669ACEA7D}" destId="{1AAE4B02-9E60-4C8D-9795-68B8893CA73B}" srcOrd="0" destOrd="0" presId="urn:microsoft.com/office/officeart/2005/8/layout/hierarchy1"/>
    <dgm:cxn modelId="{23276E87-A8D0-49AC-A91D-B692AC60D33E}" srcId="{3E146DBE-1475-4501-9299-9A0C69860847}" destId="{8D258BA6-7880-4B13-BB24-8644554741F7}" srcOrd="1" destOrd="0" parTransId="{982D82F0-68D1-4D84-919F-2775C5CA73CC}" sibTransId="{2755F6F8-108B-47C4-8A1D-D31550D4A63F}"/>
    <dgm:cxn modelId="{DA4A1742-8B7E-4562-931F-AF396249842C}" type="presOf" srcId="{88EBDE9D-3454-4AF9-B361-17400480BB31}" destId="{E690B4DF-4303-496B-933A-B7500F7ACCCE}" srcOrd="0" destOrd="0" presId="urn:microsoft.com/office/officeart/2005/8/layout/hierarchy1"/>
    <dgm:cxn modelId="{E230CBE7-A082-4309-8DD3-A4143CB2D155}" srcId="{4E68CEAE-97E6-4923-A6A8-EC20EFEAE75C}" destId="{CDC89765-3B60-42F9-A5DE-5A4669ACEA7D}" srcOrd="2" destOrd="0" parTransId="{205109BC-67CB-4679-BF74-28F32A3EE947}" sibTransId="{56842922-868C-4A0A-A389-0DBA4B0923F4}"/>
    <dgm:cxn modelId="{FF09F840-61B4-42F8-AE86-AD2A48EECDED}" type="presOf" srcId="{880F6A4A-B3DA-41F1-8AF4-A455416F23CA}" destId="{496A8482-5AD8-4E4F-9434-76EA8FC020F6}" srcOrd="0" destOrd="0" presId="urn:microsoft.com/office/officeart/2005/8/layout/hierarchy1"/>
    <dgm:cxn modelId="{64D54E54-48CD-49AC-B37E-FCF8D1A03E1B}" srcId="{91F050F7-EFCB-4A05-B5AF-E43CBE88EF98}" destId="{9F147350-3DBF-4628-84D4-807A3A7C12C5}" srcOrd="1" destOrd="0" parTransId="{C9A35287-47BB-4574-AE43-11E8E43E4A2E}" sibTransId="{4C7B18A3-2206-4AED-A55C-744987EA721D}"/>
    <dgm:cxn modelId="{AAE4AAA1-9701-4C02-88FC-0D67ED428608}" type="presOf" srcId="{93357625-8973-41BE-8D2C-0BD90F79A074}" destId="{5F837D31-C279-46F4-AEED-67AEFA7FAE05}" srcOrd="0" destOrd="0" presId="urn:microsoft.com/office/officeart/2005/8/layout/hierarchy1"/>
    <dgm:cxn modelId="{42893364-BA8F-40CC-BFA6-AC5027B3BB54}" type="presOf" srcId="{91F050F7-EFCB-4A05-B5AF-E43CBE88EF98}" destId="{F197B58C-3A3E-4B8C-B4EB-0606C8100EA6}" srcOrd="0" destOrd="0" presId="urn:microsoft.com/office/officeart/2005/8/layout/hierarchy1"/>
    <dgm:cxn modelId="{13720969-6D9F-4095-B6E2-25442111D43E}" srcId="{DC918770-7D6E-47F6-8F03-AE0B4421764D}" destId="{880F6A4A-B3DA-41F1-8AF4-A455416F23CA}" srcOrd="2" destOrd="0" parTransId="{50951C36-4975-4584-996B-000704F3340F}" sibTransId="{EFA5A47C-4C32-4DF3-9FAE-6E070C05CACF}"/>
    <dgm:cxn modelId="{085430C2-40D7-4436-9406-A3DE7F18C518}" type="presOf" srcId="{8715A391-93FF-4B67-9445-010064580669}" destId="{D34CA64A-5E99-4F10-9109-CC1481CFABB5}" srcOrd="0" destOrd="0" presId="urn:microsoft.com/office/officeart/2005/8/layout/hierarchy1"/>
    <dgm:cxn modelId="{61CD7D3F-2D49-4674-BB93-0BC756265C31}" srcId="{3E146DBE-1475-4501-9299-9A0C69860847}" destId="{4E68CEAE-97E6-4923-A6A8-EC20EFEAE75C}" srcOrd="4" destOrd="0" parTransId="{246D2180-26AC-4151-B057-84FE32B0B15E}" sibTransId="{BA5F1159-E037-475A-B3A4-AD6F2BAB5100}"/>
    <dgm:cxn modelId="{B842DFAC-BC5E-45BC-85DB-29C9090FB872}" type="presOf" srcId="{C9A35287-47BB-4574-AE43-11E8E43E4A2E}" destId="{136EC90F-2CC3-4153-B185-5D1CEA8F0F02}" srcOrd="0" destOrd="0" presId="urn:microsoft.com/office/officeart/2005/8/layout/hierarchy1"/>
    <dgm:cxn modelId="{0A87A847-693F-4C52-AA38-DBF74792D604}" type="presOf" srcId="{205109BC-67CB-4679-BF74-28F32A3EE947}" destId="{F8BF96EA-19BA-4162-ABFE-955D0F4E79C1}" srcOrd="0" destOrd="0" presId="urn:microsoft.com/office/officeart/2005/8/layout/hierarchy1"/>
    <dgm:cxn modelId="{5139D8E5-3E2E-438A-8843-28145D3A9031}" type="presParOf" srcId="{D15C4E6C-C8DC-43BB-9BE4-DCB052B016C2}" destId="{AAC3DA25-B6A8-4C95-A940-D5C295923B7F}" srcOrd="0" destOrd="0" presId="urn:microsoft.com/office/officeart/2005/8/layout/hierarchy1"/>
    <dgm:cxn modelId="{3EE5436B-5801-4884-A607-2784F4F360FE}" type="presParOf" srcId="{AAC3DA25-B6A8-4C95-A940-D5C295923B7F}" destId="{6C514A21-7911-40C7-987C-49C603E037D9}" srcOrd="0" destOrd="0" presId="urn:microsoft.com/office/officeart/2005/8/layout/hierarchy1"/>
    <dgm:cxn modelId="{FA2F0120-3A09-4E10-B4A9-7A5BE73CC172}" type="presParOf" srcId="{6C514A21-7911-40C7-987C-49C603E037D9}" destId="{7E8CA266-E991-4779-818A-F2CD1F025882}" srcOrd="0" destOrd="0" presId="urn:microsoft.com/office/officeart/2005/8/layout/hierarchy1"/>
    <dgm:cxn modelId="{2EACEF09-E202-47E4-A7A9-C546CC26404F}" type="presParOf" srcId="{6C514A21-7911-40C7-987C-49C603E037D9}" destId="{5D4BEC10-DA7B-40BD-AF7B-50B61DB5C2ED}" srcOrd="1" destOrd="0" presId="urn:microsoft.com/office/officeart/2005/8/layout/hierarchy1"/>
    <dgm:cxn modelId="{70B043D6-11CF-4CF5-820A-98F8DCCADD1C}" type="presParOf" srcId="{AAC3DA25-B6A8-4C95-A940-D5C295923B7F}" destId="{EAC0D52B-94F6-4877-B8DC-B098A6950C14}" srcOrd="1" destOrd="0" presId="urn:microsoft.com/office/officeart/2005/8/layout/hierarchy1"/>
    <dgm:cxn modelId="{48B1D59D-5A38-482F-939D-726AC73D3977}" type="presParOf" srcId="{EAC0D52B-94F6-4877-B8DC-B098A6950C14}" destId="{E690B4DF-4303-496B-933A-B7500F7ACCCE}" srcOrd="0" destOrd="0" presId="urn:microsoft.com/office/officeart/2005/8/layout/hierarchy1"/>
    <dgm:cxn modelId="{15003DC4-C4F0-4838-AEFC-3D9E893B120A}" type="presParOf" srcId="{EAC0D52B-94F6-4877-B8DC-B098A6950C14}" destId="{ABBF8917-86F0-426F-817A-6FB71986D9C4}" srcOrd="1" destOrd="0" presId="urn:microsoft.com/office/officeart/2005/8/layout/hierarchy1"/>
    <dgm:cxn modelId="{BD8684F8-1B41-4271-B002-78B97FE533BE}" type="presParOf" srcId="{ABBF8917-86F0-426F-817A-6FB71986D9C4}" destId="{348183C0-A018-4119-9060-F1D577FAFCBD}" srcOrd="0" destOrd="0" presId="urn:microsoft.com/office/officeart/2005/8/layout/hierarchy1"/>
    <dgm:cxn modelId="{1A5E03F6-AA43-4EF3-A30B-7F7735767E64}" type="presParOf" srcId="{348183C0-A018-4119-9060-F1D577FAFCBD}" destId="{24F48E6C-90BB-4856-83F1-C323527EA271}" srcOrd="0" destOrd="0" presId="urn:microsoft.com/office/officeart/2005/8/layout/hierarchy1"/>
    <dgm:cxn modelId="{ACC8C7C1-DF56-4060-B34C-70F4F3218327}" type="presParOf" srcId="{348183C0-A018-4119-9060-F1D577FAFCBD}" destId="{F197B58C-3A3E-4B8C-B4EB-0606C8100EA6}" srcOrd="1" destOrd="0" presId="urn:microsoft.com/office/officeart/2005/8/layout/hierarchy1"/>
    <dgm:cxn modelId="{8E0F9C23-9123-4CCA-923D-8812764DA5BB}" type="presParOf" srcId="{ABBF8917-86F0-426F-817A-6FB71986D9C4}" destId="{F57DC9CB-0D72-4C10-BDC8-5C736BA2CD46}" srcOrd="1" destOrd="0" presId="urn:microsoft.com/office/officeart/2005/8/layout/hierarchy1"/>
    <dgm:cxn modelId="{BA5D121C-12B5-4E38-B25C-9EC37E6C7CE5}" type="presParOf" srcId="{F57DC9CB-0D72-4C10-BDC8-5C736BA2CD46}" destId="{1880034E-3FA9-439B-8992-1FB1FAE8798A}" srcOrd="0" destOrd="0" presId="urn:microsoft.com/office/officeart/2005/8/layout/hierarchy1"/>
    <dgm:cxn modelId="{6731A788-E493-426A-A680-8AD5ECD2794B}" type="presParOf" srcId="{F57DC9CB-0D72-4C10-BDC8-5C736BA2CD46}" destId="{F372C8A7-0048-4B00-BA1D-642CD35D70FB}" srcOrd="1" destOrd="0" presId="urn:microsoft.com/office/officeart/2005/8/layout/hierarchy1"/>
    <dgm:cxn modelId="{1A090029-249E-4A14-B7FA-054DA1B4232C}" type="presParOf" srcId="{F372C8A7-0048-4B00-BA1D-642CD35D70FB}" destId="{A42D149D-6729-4816-A7F8-70E4A62F10ED}" srcOrd="0" destOrd="0" presId="urn:microsoft.com/office/officeart/2005/8/layout/hierarchy1"/>
    <dgm:cxn modelId="{CB123724-C7BC-45CA-9594-303B157BAD34}" type="presParOf" srcId="{A42D149D-6729-4816-A7F8-70E4A62F10ED}" destId="{43084453-4400-477D-B9A2-BE472CC37B81}" srcOrd="0" destOrd="0" presId="urn:microsoft.com/office/officeart/2005/8/layout/hierarchy1"/>
    <dgm:cxn modelId="{8200FDE7-68FA-4DFE-8BE4-3E9F2AE65340}" type="presParOf" srcId="{A42D149D-6729-4816-A7F8-70E4A62F10ED}" destId="{DC3DCDF7-1FB3-4098-B31B-949FEFA2C71A}" srcOrd="1" destOrd="0" presId="urn:microsoft.com/office/officeart/2005/8/layout/hierarchy1"/>
    <dgm:cxn modelId="{FB35B832-095D-4935-9ED4-6F5F02EF2AF6}" type="presParOf" srcId="{F372C8A7-0048-4B00-BA1D-642CD35D70FB}" destId="{7E0BB612-5C51-4AB6-B1A2-13535A8EDB31}" srcOrd="1" destOrd="0" presId="urn:microsoft.com/office/officeart/2005/8/layout/hierarchy1"/>
    <dgm:cxn modelId="{7070A024-8B8E-4173-B0F2-829834488EE5}" type="presParOf" srcId="{F57DC9CB-0D72-4C10-BDC8-5C736BA2CD46}" destId="{136EC90F-2CC3-4153-B185-5D1CEA8F0F02}" srcOrd="2" destOrd="0" presId="urn:microsoft.com/office/officeart/2005/8/layout/hierarchy1"/>
    <dgm:cxn modelId="{0AD7A701-3DCC-468E-B73F-70153C462432}" type="presParOf" srcId="{F57DC9CB-0D72-4C10-BDC8-5C736BA2CD46}" destId="{0BB2F265-A672-4773-B68B-2C705054365E}" srcOrd="3" destOrd="0" presId="urn:microsoft.com/office/officeart/2005/8/layout/hierarchy1"/>
    <dgm:cxn modelId="{E350D678-6BB2-43DE-B7B1-A23934C22182}" type="presParOf" srcId="{0BB2F265-A672-4773-B68B-2C705054365E}" destId="{3AD19428-569C-4D60-894A-A38556F8A69C}" srcOrd="0" destOrd="0" presId="urn:microsoft.com/office/officeart/2005/8/layout/hierarchy1"/>
    <dgm:cxn modelId="{1FC32C3A-C9F2-41CD-A2C5-9B26E31EE0D4}" type="presParOf" srcId="{3AD19428-569C-4D60-894A-A38556F8A69C}" destId="{ECA0CAB8-8B0E-4DA9-B2BB-C003BDF42A2E}" srcOrd="0" destOrd="0" presId="urn:microsoft.com/office/officeart/2005/8/layout/hierarchy1"/>
    <dgm:cxn modelId="{7B17E7B2-8837-4D20-979D-A77CF42E01F1}" type="presParOf" srcId="{3AD19428-569C-4D60-894A-A38556F8A69C}" destId="{3664AAD4-FDDE-43A0-AC1F-C8944E7B1357}" srcOrd="1" destOrd="0" presId="urn:microsoft.com/office/officeart/2005/8/layout/hierarchy1"/>
    <dgm:cxn modelId="{A40AF1D3-10BE-4C52-BCE2-92867E30235C}" type="presParOf" srcId="{0BB2F265-A672-4773-B68B-2C705054365E}" destId="{7AA0283C-2D79-491D-89A2-1ACC5033396F}" srcOrd="1" destOrd="0" presId="urn:microsoft.com/office/officeart/2005/8/layout/hierarchy1"/>
    <dgm:cxn modelId="{BCF4AB81-45E9-4C41-AB01-1044C3919FE1}" type="presParOf" srcId="{F57DC9CB-0D72-4C10-BDC8-5C736BA2CD46}" destId="{F20E57B1-88AB-4D81-9E65-589C9E1AF280}" srcOrd="4" destOrd="0" presId="urn:microsoft.com/office/officeart/2005/8/layout/hierarchy1"/>
    <dgm:cxn modelId="{01324976-8181-42D1-9A67-BACF535658DC}" type="presParOf" srcId="{F57DC9CB-0D72-4C10-BDC8-5C736BA2CD46}" destId="{A515B03F-578F-4D27-A125-D12868DD2880}" srcOrd="5" destOrd="0" presId="urn:microsoft.com/office/officeart/2005/8/layout/hierarchy1"/>
    <dgm:cxn modelId="{F8EFF77B-0091-464B-B925-EC1010134F87}" type="presParOf" srcId="{A515B03F-578F-4D27-A125-D12868DD2880}" destId="{FA84C8B0-4D12-4E4D-A45C-9B03E6096A0D}" srcOrd="0" destOrd="0" presId="urn:microsoft.com/office/officeart/2005/8/layout/hierarchy1"/>
    <dgm:cxn modelId="{2760AF91-F835-409E-AB98-853B57228CDB}" type="presParOf" srcId="{FA84C8B0-4D12-4E4D-A45C-9B03E6096A0D}" destId="{A1AA27C7-1B2A-42B7-A106-0515AD274BA3}" srcOrd="0" destOrd="0" presId="urn:microsoft.com/office/officeart/2005/8/layout/hierarchy1"/>
    <dgm:cxn modelId="{367BE75F-5784-4AA5-8ADD-8339D0D713CE}" type="presParOf" srcId="{FA84C8B0-4D12-4E4D-A45C-9B03E6096A0D}" destId="{4387B69D-1C4C-40FE-B556-CE74DB248095}" srcOrd="1" destOrd="0" presId="urn:microsoft.com/office/officeart/2005/8/layout/hierarchy1"/>
    <dgm:cxn modelId="{FE972F1D-317A-4F17-8CF1-9DE0D6A5D3E1}" type="presParOf" srcId="{A515B03F-578F-4D27-A125-D12868DD2880}" destId="{B8247E08-5EFE-4F91-8EB2-E67688BB8046}" srcOrd="1" destOrd="0" presId="urn:microsoft.com/office/officeart/2005/8/layout/hierarchy1"/>
    <dgm:cxn modelId="{FAB7A5B2-5C8F-4A64-B4D7-37714B116041}" type="presParOf" srcId="{EAC0D52B-94F6-4877-B8DC-B098A6950C14}" destId="{19FD3A76-FD1C-4437-97FF-0F0695DA6A16}" srcOrd="2" destOrd="0" presId="urn:microsoft.com/office/officeart/2005/8/layout/hierarchy1"/>
    <dgm:cxn modelId="{8B06B025-7322-497E-8AF2-245EBF3127E2}" type="presParOf" srcId="{EAC0D52B-94F6-4877-B8DC-B098A6950C14}" destId="{89C1AF2E-591B-41B9-96C9-CE1B99092710}" srcOrd="3" destOrd="0" presId="urn:microsoft.com/office/officeart/2005/8/layout/hierarchy1"/>
    <dgm:cxn modelId="{ADE90461-BD86-49AE-9F6F-23F787BBD9FA}" type="presParOf" srcId="{89C1AF2E-591B-41B9-96C9-CE1B99092710}" destId="{AA4ACF2F-AE3D-4142-A74A-BF75B06C896C}" srcOrd="0" destOrd="0" presId="urn:microsoft.com/office/officeart/2005/8/layout/hierarchy1"/>
    <dgm:cxn modelId="{D4F7DEF6-B528-4FD1-BF2F-233183032700}" type="presParOf" srcId="{AA4ACF2F-AE3D-4142-A74A-BF75B06C896C}" destId="{618A7500-4B32-4507-852B-29BC23B69D92}" srcOrd="0" destOrd="0" presId="urn:microsoft.com/office/officeart/2005/8/layout/hierarchy1"/>
    <dgm:cxn modelId="{AB53C361-6778-4D74-92AE-D9BF75F4E1E8}" type="presParOf" srcId="{AA4ACF2F-AE3D-4142-A74A-BF75B06C896C}" destId="{D9B7FB68-D327-4DE7-81BE-37A8473EDB18}" srcOrd="1" destOrd="0" presId="urn:microsoft.com/office/officeart/2005/8/layout/hierarchy1"/>
    <dgm:cxn modelId="{2B97AECB-D84C-498E-8A30-65C741AC19C3}" type="presParOf" srcId="{89C1AF2E-591B-41B9-96C9-CE1B99092710}" destId="{E4FA7D32-52BF-4214-9422-4456E7A612EF}" srcOrd="1" destOrd="0" presId="urn:microsoft.com/office/officeart/2005/8/layout/hierarchy1"/>
    <dgm:cxn modelId="{43D997AA-223F-434C-9634-DEA797CB2B32}" type="presParOf" srcId="{EAC0D52B-94F6-4877-B8DC-B098A6950C14}" destId="{789E6E5A-B4E5-4DC6-8F46-0FEFF263B967}" srcOrd="4" destOrd="0" presId="urn:microsoft.com/office/officeart/2005/8/layout/hierarchy1"/>
    <dgm:cxn modelId="{AEA90C49-E188-4711-9E0C-59A16FD160B3}" type="presParOf" srcId="{EAC0D52B-94F6-4877-B8DC-B098A6950C14}" destId="{3BFF2F61-4F39-4C93-81B6-D26C37A8D5A9}" srcOrd="5" destOrd="0" presId="urn:microsoft.com/office/officeart/2005/8/layout/hierarchy1"/>
    <dgm:cxn modelId="{524CA28C-2072-4767-83EC-99256BF02E65}" type="presParOf" srcId="{3BFF2F61-4F39-4C93-81B6-D26C37A8D5A9}" destId="{C7C8949C-4220-4167-8F3B-CB166E208BF0}" srcOrd="0" destOrd="0" presId="urn:microsoft.com/office/officeart/2005/8/layout/hierarchy1"/>
    <dgm:cxn modelId="{89D7861C-6BC2-4C89-894E-AA0322256004}" type="presParOf" srcId="{C7C8949C-4220-4167-8F3B-CB166E208BF0}" destId="{40DCCB2C-51A3-4856-93A3-3FDD5187FB31}" srcOrd="0" destOrd="0" presId="urn:microsoft.com/office/officeart/2005/8/layout/hierarchy1"/>
    <dgm:cxn modelId="{D0CD4222-891F-43BC-9122-F27E74A5506E}" type="presParOf" srcId="{C7C8949C-4220-4167-8F3B-CB166E208BF0}" destId="{740EDFEB-C2E9-4A18-9DC7-2C5953B15312}" srcOrd="1" destOrd="0" presId="urn:microsoft.com/office/officeart/2005/8/layout/hierarchy1"/>
    <dgm:cxn modelId="{48909944-9EBD-464E-BE5C-35D10AADA23E}" type="presParOf" srcId="{3BFF2F61-4F39-4C93-81B6-D26C37A8D5A9}" destId="{4CD42B30-E355-4593-817E-C15AFE4B3AB0}" srcOrd="1" destOrd="0" presId="urn:microsoft.com/office/officeart/2005/8/layout/hierarchy1"/>
    <dgm:cxn modelId="{F1D2C3E0-8D19-42D9-B9DA-2EF62FB6CC88}" type="presParOf" srcId="{EAC0D52B-94F6-4877-B8DC-B098A6950C14}" destId="{EEA0C20D-DE35-49FA-B6C4-2C1BAD5B0971}" srcOrd="6" destOrd="0" presId="urn:microsoft.com/office/officeart/2005/8/layout/hierarchy1"/>
    <dgm:cxn modelId="{A389B781-47C5-4090-A6B1-E00DE5AD4AE0}" type="presParOf" srcId="{EAC0D52B-94F6-4877-B8DC-B098A6950C14}" destId="{0A832748-F0C2-4CC9-A425-493FBDD6E4EC}" srcOrd="7" destOrd="0" presId="urn:microsoft.com/office/officeart/2005/8/layout/hierarchy1"/>
    <dgm:cxn modelId="{9DDC24F2-9EE7-49FA-924F-992AAC505DEE}" type="presParOf" srcId="{0A832748-F0C2-4CC9-A425-493FBDD6E4EC}" destId="{C9EF5CDC-25C6-4CF2-BDE4-11E2B7CA9A62}" srcOrd="0" destOrd="0" presId="urn:microsoft.com/office/officeart/2005/8/layout/hierarchy1"/>
    <dgm:cxn modelId="{251B91B0-9AA3-4091-8E58-6B75943FCCD4}" type="presParOf" srcId="{C9EF5CDC-25C6-4CF2-BDE4-11E2B7CA9A62}" destId="{350A28A2-5D76-4E1A-9960-BBDD20F25789}" srcOrd="0" destOrd="0" presId="urn:microsoft.com/office/officeart/2005/8/layout/hierarchy1"/>
    <dgm:cxn modelId="{507B1DDB-6B47-4BAE-BA29-D3DCA30B5E52}" type="presParOf" srcId="{C9EF5CDC-25C6-4CF2-BDE4-11E2B7CA9A62}" destId="{6AD7A759-0DA7-4D78-A1B1-00FE98854436}" srcOrd="1" destOrd="0" presId="urn:microsoft.com/office/officeart/2005/8/layout/hierarchy1"/>
    <dgm:cxn modelId="{E6425C22-44FD-4D96-B578-2812EBF5D9E7}" type="presParOf" srcId="{0A832748-F0C2-4CC9-A425-493FBDD6E4EC}" destId="{629686BF-92AF-4B56-AEDD-3C49E1B34071}" srcOrd="1" destOrd="0" presId="urn:microsoft.com/office/officeart/2005/8/layout/hierarchy1"/>
    <dgm:cxn modelId="{19F7A3C9-CE26-411B-B4E9-D5DB01E627E5}" type="presParOf" srcId="{629686BF-92AF-4B56-AEDD-3C49E1B34071}" destId="{0F623F79-D071-4A2E-9237-DC14DCB2110E}" srcOrd="0" destOrd="0" presId="urn:microsoft.com/office/officeart/2005/8/layout/hierarchy1"/>
    <dgm:cxn modelId="{99A0D89E-3202-41DA-AACE-105509FEF258}" type="presParOf" srcId="{629686BF-92AF-4B56-AEDD-3C49E1B34071}" destId="{F37D2EC1-05F9-43AB-A3AA-9544847BDB61}" srcOrd="1" destOrd="0" presId="urn:microsoft.com/office/officeart/2005/8/layout/hierarchy1"/>
    <dgm:cxn modelId="{D3BF38ED-F87C-47DE-9E21-B68993F062FB}" type="presParOf" srcId="{F37D2EC1-05F9-43AB-A3AA-9544847BDB61}" destId="{7D86045F-ACE6-44B4-919B-57C41E42C4C4}" srcOrd="0" destOrd="0" presId="urn:microsoft.com/office/officeart/2005/8/layout/hierarchy1"/>
    <dgm:cxn modelId="{23ABFA62-902F-46C8-8B92-3411D4097B87}" type="presParOf" srcId="{7D86045F-ACE6-44B4-919B-57C41E42C4C4}" destId="{F7947DE5-2843-4F77-92DC-D77BEE73BCB9}" srcOrd="0" destOrd="0" presId="urn:microsoft.com/office/officeart/2005/8/layout/hierarchy1"/>
    <dgm:cxn modelId="{BB7D4476-961E-4DCD-A031-A3126B2B5854}" type="presParOf" srcId="{7D86045F-ACE6-44B4-919B-57C41E42C4C4}" destId="{7F71F68B-F582-493B-8070-F2A55D15E49B}" srcOrd="1" destOrd="0" presId="urn:microsoft.com/office/officeart/2005/8/layout/hierarchy1"/>
    <dgm:cxn modelId="{A3532A0F-ABCE-4EAE-8F46-7EDB51EFEB4A}" type="presParOf" srcId="{F37D2EC1-05F9-43AB-A3AA-9544847BDB61}" destId="{03114846-6D63-4732-B272-AADC7135956A}" srcOrd="1" destOrd="0" presId="urn:microsoft.com/office/officeart/2005/8/layout/hierarchy1"/>
    <dgm:cxn modelId="{CD06D4D1-0FBD-4770-A820-2FE9207E7172}" type="presParOf" srcId="{629686BF-92AF-4B56-AEDD-3C49E1B34071}" destId="{22A438C3-E5D2-4EA0-845F-90B46047FE24}" srcOrd="2" destOrd="0" presId="urn:microsoft.com/office/officeart/2005/8/layout/hierarchy1"/>
    <dgm:cxn modelId="{3B77E5D0-9711-468F-B827-0FF226473344}" type="presParOf" srcId="{629686BF-92AF-4B56-AEDD-3C49E1B34071}" destId="{8FC9F733-DFB4-45E4-8452-668FFEA2451A}" srcOrd="3" destOrd="0" presId="urn:microsoft.com/office/officeart/2005/8/layout/hierarchy1"/>
    <dgm:cxn modelId="{A463605D-E7D7-4733-A7F6-4C88FBA87100}" type="presParOf" srcId="{8FC9F733-DFB4-45E4-8452-668FFEA2451A}" destId="{6848E5A4-E54C-418E-9395-9408ABC4F430}" srcOrd="0" destOrd="0" presId="urn:microsoft.com/office/officeart/2005/8/layout/hierarchy1"/>
    <dgm:cxn modelId="{791D566B-9237-4967-B0BE-15C021814E7E}" type="presParOf" srcId="{6848E5A4-E54C-418E-9395-9408ABC4F430}" destId="{4F17EA28-5B13-4E4C-9BC1-C4D60FE987DD}" srcOrd="0" destOrd="0" presId="urn:microsoft.com/office/officeart/2005/8/layout/hierarchy1"/>
    <dgm:cxn modelId="{830E114A-996E-4B1F-A2F1-DFB9A1D55812}" type="presParOf" srcId="{6848E5A4-E54C-418E-9395-9408ABC4F430}" destId="{5F837D31-C279-46F4-AEED-67AEFA7FAE05}" srcOrd="1" destOrd="0" presId="urn:microsoft.com/office/officeart/2005/8/layout/hierarchy1"/>
    <dgm:cxn modelId="{10439544-ECA1-452E-B889-3B8E35ABC6CB}" type="presParOf" srcId="{8FC9F733-DFB4-45E4-8452-668FFEA2451A}" destId="{68FB34D3-A5D7-431A-9A73-95D38AC22405}" srcOrd="1" destOrd="0" presId="urn:microsoft.com/office/officeart/2005/8/layout/hierarchy1"/>
    <dgm:cxn modelId="{C2FFF1A1-314C-4ED6-8ACA-447204D6D71C}" type="presParOf" srcId="{629686BF-92AF-4B56-AEDD-3C49E1B34071}" destId="{016DA2F3-8FA3-4932-AD4C-EA862350002F}" srcOrd="4" destOrd="0" presId="urn:microsoft.com/office/officeart/2005/8/layout/hierarchy1"/>
    <dgm:cxn modelId="{0B7B5EC8-F4B3-43D2-ACA0-2A1AD3A48C6B}" type="presParOf" srcId="{629686BF-92AF-4B56-AEDD-3C49E1B34071}" destId="{D82086D9-5B36-4144-955E-6973957A10C1}" srcOrd="5" destOrd="0" presId="urn:microsoft.com/office/officeart/2005/8/layout/hierarchy1"/>
    <dgm:cxn modelId="{D898A15B-5312-422F-81A8-558BE66F7412}" type="presParOf" srcId="{D82086D9-5B36-4144-955E-6973957A10C1}" destId="{E4C50EB9-2BBB-457A-8AE2-BA7D8E67A423}" srcOrd="0" destOrd="0" presId="urn:microsoft.com/office/officeart/2005/8/layout/hierarchy1"/>
    <dgm:cxn modelId="{6585C9AB-A0BF-408A-9765-1C2E551FFC4D}" type="presParOf" srcId="{E4C50EB9-2BBB-457A-8AE2-BA7D8E67A423}" destId="{77600FBA-B7EE-4E7E-9A96-B8D00F1352CF}" srcOrd="0" destOrd="0" presId="urn:microsoft.com/office/officeart/2005/8/layout/hierarchy1"/>
    <dgm:cxn modelId="{EC87148E-2EF6-4746-BF44-70B16498C5FF}" type="presParOf" srcId="{E4C50EB9-2BBB-457A-8AE2-BA7D8E67A423}" destId="{496A8482-5AD8-4E4F-9434-76EA8FC020F6}" srcOrd="1" destOrd="0" presId="urn:microsoft.com/office/officeart/2005/8/layout/hierarchy1"/>
    <dgm:cxn modelId="{0D2540FE-BADA-49DE-ACDE-730F9DEB0B91}" type="presParOf" srcId="{D82086D9-5B36-4144-955E-6973957A10C1}" destId="{7C0FD26A-E4B8-4FF7-BBD8-526B33B2F29C}" srcOrd="1" destOrd="0" presId="urn:microsoft.com/office/officeart/2005/8/layout/hierarchy1"/>
    <dgm:cxn modelId="{B556E14C-F265-449A-91BD-DD68BA5F791C}" type="presParOf" srcId="{EAC0D52B-94F6-4877-B8DC-B098A6950C14}" destId="{2EF6872B-7DB7-4388-B6A5-A5B5B7320C8B}" srcOrd="8" destOrd="0" presId="urn:microsoft.com/office/officeart/2005/8/layout/hierarchy1"/>
    <dgm:cxn modelId="{FE8281B1-8050-4446-93CB-10BE7BFC3661}" type="presParOf" srcId="{EAC0D52B-94F6-4877-B8DC-B098A6950C14}" destId="{94885F87-5080-4A32-9625-9441BD232B17}" srcOrd="9" destOrd="0" presId="urn:microsoft.com/office/officeart/2005/8/layout/hierarchy1"/>
    <dgm:cxn modelId="{7F210018-B3FB-4EBC-AF54-D90629366485}" type="presParOf" srcId="{94885F87-5080-4A32-9625-9441BD232B17}" destId="{E2B194A6-C760-4259-90AC-2ADFF91F31FA}" srcOrd="0" destOrd="0" presId="urn:microsoft.com/office/officeart/2005/8/layout/hierarchy1"/>
    <dgm:cxn modelId="{8C0883CE-1942-47EF-A7F1-C352E8F85D81}" type="presParOf" srcId="{E2B194A6-C760-4259-90AC-2ADFF91F31FA}" destId="{A546C926-362B-4BB2-BE77-0A6586896158}" srcOrd="0" destOrd="0" presId="urn:microsoft.com/office/officeart/2005/8/layout/hierarchy1"/>
    <dgm:cxn modelId="{3C335FE4-A67E-42FE-BD99-C030A2843BBA}" type="presParOf" srcId="{E2B194A6-C760-4259-90AC-2ADFF91F31FA}" destId="{21F59278-5AFB-4BE6-B123-1B9A7B5BDD95}" srcOrd="1" destOrd="0" presId="urn:microsoft.com/office/officeart/2005/8/layout/hierarchy1"/>
    <dgm:cxn modelId="{9095CB2F-C561-47B4-A9AF-5DBA9970D62E}" type="presParOf" srcId="{94885F87-5080-4A32-9625-9441BD232B17}" destId="{208D0AC9-E2DF-4349-87A3-D9E92A792C1C}" srcOrd="1" destOrd="0" presId="urn:microsoft.com/office/officeart/2005/8/layout/hierarchy1"/>
    <dgm:cxn modelId="{8EFE7970-2606-41FB-B758-DFB99059A5E6}" type="presParOf" srcId="{208D0AC9-E2DF-4349-87A3-D9E92A792C1C}" destId="{D34CA64A-5E99-4F10-9109-CC1481CFABB5}" srcOrd="0" destOrd="0" presId="urn:microsoft.com/office/officeart/2005/8/layout/hierarchy1"/>
    <dgm:cxn modelId="{174172A8-3E4F-4952-BB36-A0DB2864C8D8}" type="presParOf" srcId="{208D0AC9-E2DF-4349-87A3-D9E92A792C1C}" destId="{2D83533E-4777-4468-8016-B77278FE1B78}" srcOrd="1" destOrd="0" presId="urn:microsoft.com/office/officeart/2005/8/layout/hierarchy1"/>
    <dgm:cxn modelId="{16111E6F-DA92-4C85-9C87-2AD1FD0B6F91}" type="presParOf" srcId="{2D83533E-4777-4468-8016-B77278FE1B78}" destId="{C5F7315C-D2FC-455A-8382-7C80B9C3E39C}" srcOrd="0" destOrd="0" presId="urn:microsoft.com/office/officeart/2005/8/layout/hierarchy1"/>
    <dgm:cxn modelId="{4FA71EDB-6378-46D6-87C5-FA9C021A99FF}" type="presParOf" srcId="{C5F7315C-D2FC-455A-8382-7C80B9C3E39C}" destId="{5AEBA53E-E92F-4762-AF54-71C2447B1545}" srcOrd="0" destOrd="0" presId="urn:microsoft.com/office/officeart/2005/8/layout/hierarchy1"/>
    <dgm:cxn modelId="{0E25BBEC-1CF4-4002-A252-74542F1CAEBF}" type="presParOf" srcId="{C5F7315C-D2FC-455A-8382-7C80B9C3E39C}" destId="{D2C69EDE-7869-4F25-AD83-0D1C95B9EEB4}" srcOrd="1" destOrd="0" presId="urn:microsoft.com/office/officeart/2005/8/layout/hierarchy1"/>
    <dgm:cxn modelId="{0AA88CE3-F0BD-489A-9ABD-4AFBF9D3259F}" type="presParOf" srcId="{2D83533E-4777-4468-8016-B77278FE1B78}" destId="{BE59221F-91B7-4DC1-8480-9FCE43555D80}" srcOrd="1" destOrd="0" presId="urn:microsoft.com/office/officeart/2005/8/layout/hierarchy1"/>
    <dgm:cxn modelId="{D0390D3A-D22C-4751-800E-31832CD11FCA}" type="presParOf" srcId="{208D0AC9-E2DF-4349-87A3-D9E92A792C1C}" destId="{2C8901A3-108A-474A-B1DD-4CD1DFBE5F56}" srcOrd="2" destOrd="0" presId="urn:microsoft.com/office/officeart/2005/8/layout/hierarchy1"/>
    <dgm:cxn modelId="{6BA3C1A0-086B-4F89-9C9F-C15DB6BE17C4}" type="presParOf" srcId="{208D0AC9-E2DF-4349-87A3-D9E92A792C1C}" destId="{34E47235-207F-4723-884A-89FA291CB627}" srcOrd="3" destOrd="0" presId="urn:microsoft.com/office/officeart/2005/8/layout/hierarchy1"/>
    <dgm:cxn modelId="{4489210C-8854-4D8E-B010-1E8B8C271356}" type="presParOf" srcId="{34E47235-207F-4723-884A-89FA291CB627}" destId="{57CB7BBC-6A37-4EBA-83FC-EBB9348CF1AF}" srcOrd="0" destOrd="0" presId="urn:microsoft.com/office/officeart/2005/8/layout/hierarchy1"/>
    <dgm:cxn modelId="{15158F03-4371-425B-912B-9DA67CF83FD1}" type="presParOf" srcId="{57CB7BBC-6A37-4EBA-83FC-EBB9348CF1AF}" destId="{871106E2-35BD-4186-B3EB-FD1C532FC9CA}" srcOrd="0" destOrd="0" presId="urn:microsoft.com/office/officeart/2005/8/layout/hierarchy1"/>
    <dgm:cxn modelId="{747C8F43-2404-4CD1-8E92-42C7CE497023}" type="presParOf" srcId="{57CB7BBC-6A37-4EBA-83FC-EBB9348CF1AF}" destId="{6F0D70E4-CE8F-49AF-A790-C1A0C78B0A08}" srcOrd="1" destOrd="0" presId="urn:microsoft.com/office/officeart/2005/8/layout/hierarchy1"/>
    <dgm:cxn modelId="{29324228-FEC8-4FC9-BF31-F319A535C81B}" type="presParOf" srcId="{34E47235-207F-4723-884A-89FA291CB627}" destId="{86CCB361-CE7E-4C68-951A-34B2226519A5}" srcOrd="1" destOrd="0" presId="urn:microsoft.com/office/officeart/2005/8/layout/hierarchy1"/>
    <dgm:cxn modelId="{E5B00722-8C13-4C13-8AF7-D5CE4B47AC56}" type="presParOf" srcId="{208D0AC9-E2DF-4349-87A3-D9E92A792C1C}" destId="{F8BF96EA-19BA-4162-ABFE-955D0F4E79C1}" srcOrd="4" destOrd="0" presId="urn:microsoft.com/office/officeart/2005/8/layout/hierarchy1"/>
    <dgm:cxn modelId="{BB1C3018-9267-4806-9982-724A61E528FD}" type="presParOf" srcId="{208D0AC9-E2DF-4349-87A3-D9E92A792C1C}" destId="{EF1518EA-9414-4D7A-B76A-55CC7B18A883}" srcOrd="5" destOrd="0" presId="urn:microsoft.com/office/officeart/2005/8/layout/hierarchy1"/>
    <dgm:cxn modelId="{C9DFBEAB-A633-46BF-BF4A-21ABC650EC0C}" type="presParOf" srcId="{EF1518EA-9414-4D7A-B76A-55CC7B18A883}" destId="{F6C1299A-CCB1-46D9-A24A-E3DC61E8EFD8}" srcOrd="0" destOrd="0" presId="urn:microsoft.com/office/officeart/2005/8/layout/hierarchy1"/>
    <dgm:cxn modelId="{FB15F3F5-3FF1-46A6-985D-C15F3DB64733}" type="presParOf" srcId="{F6C1299A-CCB1-46D9-A24A-E3DC61E8EFD8}" destId="{945234C1-210C-4FC2-BDF5-2AABDBB0424E}" srcOrd="0" destOrd="0" presId="urn:microsoft.com/office/officeart/2005/8/layout/hierarchy1"/>
    <dgm:cxn modelId="{B18019E5-620D-431B-AE1A-E086D27DC6D9}" type="presParOf" srcId="{F6C1299A-CCB1-46D9-A24A-E3DC61E8EFD8}" destId="{1AAE4B02-9E60-4C8D-9795-68B8893CA73B}" srcOrd="1" destOrd="0" presId="urn:microsoft.com/office/officeart/2005/8/layout/hierarchy1"/>
    <dgm:cxn modelId="{9DA06042-3445-409D-8727-58CE7BF7DC05}" type="presParOf" srcId="{EF1518EA-9414-4D7A-B76A-55CC7B18A883}" destId="{F246D51E-0F5C-4077-B9FB-64F74DC68E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671650-249F-4847-9375-61B1CA9CF15C}" type="doc">
      <dgm:prSet loTypeId="urn:microsoft.com/office/officeart/2005/8/layout/hierarchy2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33E205D3-BE04-44F3-9275-468330110BA3}">
      <dgm:prSet phldrT="[文本]"/>
      <dgm:spPr/>
      <dgm:t>
        <a:bodyPr/>
        <a:lstStyle/>
        <a:p>
          <a:r>
            <a:rPr lang="en-US" altLang="zh-CN" dirty="0" err="1" smtClean="0"/>
            <a:t>SConstruct</a:t>
          </a:r>
          <a:endParaRPr lang="zh-CN" altLang="en-US" dirty="0"/>
        </a:p>
      </dgm:t>
    </dgm:pt>
    <dgm:pt modelId="{50A4855E-1EBF-4BA0-9437-8CDFC0D5D102}" type="parTrans" cxnId="{EF8C6516-F026-408C-BA1B-725DAF7B4C77}">
      <dgm:prSet/>
      <dgm:spPr/>
      <dgm:t>
        <a:bodyPr/>
        <a:lstStyle/>
        <a:p>
          <a:endParaRPr lang="zh-CN" altLang="en-US"/>
        </a:p>
      </dgm:t>
    </dgm:pt>
    <dgm:pt modelId="{65470E8F-EA80-4AB7-872B-6EBD74DCFDD2}" type="sibTrans" cxnId="{EF8C6516-F026-408C-BA1B-725DAF7B4C77}">
      <dgm:prSet/>
      <dgm:spPr/>
      <dgm:t>
        <a:bodyPr/>
        <a:lstStyle/>
        <a:p>
          <a:endParaRPr lang="zh-CN" altLang="en-US"/>
        </a:p>
      </dgm:t>
    </dgm:pt>
    <dgm:pt modelId="{5A57D314-2D7F-488A-B141-6EFF9CC270CB}">
      <dgm:prSet phldrT="[文本]"/>
      <dgm:spPr/>
      <dgm:t>
        <a:bodyPr/>
        <a:lstStyle/>
        <a:p>
          <a:r>
            <a:rPr lang="en-US" altLang="zh-CN" dirty="0" smtClean="0"/>
            <a:t>Module/</a:t>
          </a:r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AEC7D862-167C-4691-B6CA-248B9A203FDB}" type="parTrans" cxnId="{07E55595-2C37-4904-A84A-AC5ACCDC1035}">
      <dgm:prSet/>
      <dgm:spPr/>
      <dgm:t>
        <a:bodyPr/>
        <a:lstStyle/>
        <a:p>
          <a:endParaRPr lang="zh-CN" altLang="en-US"/>
        </a:p>
      </dgm:t>
    </dgm:pt>
    <dgm:pt modelId="{D237C5DA-134A-4733-94AC-D600A002AAA9}" type="sibTrans" cxnId="{07E55595-2C37-4904-A84A-AC5ACCDC1035}">
      <dgm:prSet/>
      <dgm:spPr/>
      <dgm:t>
        <a:bodyPr/>
        <a:lstStyle/>
        <a:p>
          <a:endParaRPr lang="zh-CN" altLang="en-US"/>
        </a:p>
      </dgm:t>
    </dgm:pt>
    <dgm:pt modelId="{11EDC085-2942-42CD-98C7-53480C3D3E5E}">
      <dgm:prSet phldrT="[文本]"/>
      <dgm:spPr/>
      <dgm:t>
        <a:bodyPr/>
        <a:lstStyle/>
        <a:p>
          <a:r>
            <a:rPr lang="en-US" altLang="zh-CN" dirty="0" smtClean="0"/>
            <a:t>Module/</a:t>
          </a:r>
          <a:r>
            <a:rPr lang="en-US" altLang="zh-CN" dirty="0" err="1" smtClean="0"/>
            <a:t>cpp</a:t>
          </a:r>
          <a:r>
            <a:rPr lang="en-US" altLang="zh-CN" dirty="0" smtClean="0"/>
            <a:t>/</a:t>
          </a:r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3F8192D7-E2B8-4E74-BE3F-20CBDBCBF588}" type="parTrans" cxnId="{ACCB56F7-C05B-46F9-A237-430823BCAFF1}">
      <dgm:prSet/>
      <dgm:spPr/>
      <dgm:t>
        <a:bodyPr/>
        <a:lstStyle/>
        <a:p>
          <a:endParaRPr lang="zh-CN" altLang="en-US"/>
        </a:p>
      </dgm:t>
    </dgm:pt>
    <dgm:pt modelId="{0CDE8442-C03A-41DD-887C-342E552B2C3A}" type="sibTrans" cxnId="{ACCB56F7-C05B-46F9-A237-430823BCAFF1}">
      <dgm:prSet/>
      <dgm:spPr/>
      <dgm:t>
        <a:bodyPr/>
        <a:lstStyle/>
        <a:p>
          <a:endParaRPr lang="zh-CN" altLang="en-US"/>
        </a:p>
      </dgm:t>
    </dgm:pt>
    <dgm:pt modelId="{232F2FED-4045-49CC-A19E-96D8EF1160C4}">
      <dgm:prSet phldrT="[文本]"/>
      <dgm:spPr/>
      <dgm:t>
        <a:bodyPr/>
        <a:lstStyle/>
        <a:p>
          <a:r>
            <a:rPr lang="en-US" altLang="zh-CN" dirty="0" smtClean="0"/>
            <a:t>Module/export/</a:t>
          </a:r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9D06B994-C44B-4B3D-B441-2D033B98F003}" type="parTrans" cxnId="{F2D504A8-1C70-4E93-ADCB-A6B49AB22BA2}">
      <dgm:prSet/>
      <dgm:spPr/>
      <dgm:t>
        <a:bodyPr/>
        <a:lstStyle/>
        <a:p>
          <a:endParaRPr lang="zh-CN" altLang="en-US"/>
        </a:p>
      </dgm:t>
    </dgm:pt>
    <dgm:pt modelId="{C60592C1-D0E4-4D54-B725-434532D8B518}" type="sibTrans" cxnId="{F2D504A8-1C70-4E93-ADCB-A6B49AB22BA2}">
      <dgm:prSet/>
      <dgm:spPr/>
      <dgm:t>
        <a:bodyPr/>
        <a:lstStyle/>
        <a:p>
          <a:endParaRPr lang="zh-CN" altLang="en-US"/>
        </a:p>
      </dgm:t>
    </dgm:pt>
    <dgm:pt modelId="{2EA08D83-19A2-4C7A-AD7C-99EDAA24A6AD}">
      <dgm:prSet phldrT="[文本]"/>
      <dgm:spPr/>
      <dgm:t>
        <a:bodyPr/>
        <a:lstStyle/>
        <a:p>
          <a:r>
            <a:rPr lang="en-US" altLang="zh-CN" dirty="0" smtClean="0"/>
            <a:t>Module/python/</a:t>
          </a:r>
          <a:r>
            <a:rPr lang="en-US" altLang="zh-CN" dirty="0" err="1" smtClean="0"/>
            <a:t>SConscript</a:t>
          </a:r>
          <a:endParaRPr lang="zh-CN" altLang="en-US" dirty="0"/>
        </a:p>
      </dgm:t>
    </dgm:pt>
    <dgm:pt modelId="{51082B8A-2A47-4635-AE07-FA4B8305E3A2}" type="parTrans" cxnId="{92DA12D3-F5D6-4CD2-9986-54815BA9418F}">
      <dgm:prSet/>
      <dgm:spPr/>
      <dgm:t>
        <a:bodyPr/>
        <a:lstStyle/>
        <a:p>
          <a:endParaRPr lang="zh-CN" altLang="en-US"/>
        </a:p>
      </dgm:t>
    </dgm:pt>
    <dgm:pt modelId="{74D862FD-3757-4267-8E5E-6F3091866DEA}" type="sibTrans" cxnId="{92DA12D3-F5D6-4CD2-9986-54815BA9418F}">
      <dgm:prSet/>
      <dgm:spPr/>
      <dgm:t>
        <a:bodyPr/>
        <a:lstStyle/>
        <a:p>
          <a:endParaRPr lang="zh-CN" altLang="en-US"/>
        </a:p>
      </dgm:t>
    </dgm:pt>
    <dgm:pt modelId="{4076CD29-E6FA-4FF9-A9BB-231ADB6A0343}" type="pres">
      <dgm:prSet presAssocID="{BB671650-249F-4847-9375-61B1CA9CF15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17B6276-1BD7-4903-8937-503AEBCB2535}" type="pres">
      <dgm:prSet presAssocID="{33E205D3-BE04-44F3-9275-468330110BA3}" presName="root1" presStyleCnt="0"/>
      <dgm:spPr/>
    </dgm:pt>
    <dgm:pt modelId="{8042E69A-AC0E-4E29-A326-7795B6A786D5}" type="pres">
      <dgm:prSet presAssocID="{33E205D3-BE04-44F3-9275-468330110BA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78C86FD-158E-4038-9FD4-4D6349B31BBB}" type="pres">
      <dgm:prSet presAssocID="{33E205D3-BE04-44F3-9275-468330110BA3}" presName="level2hierChild" presStyleCnt="0"/>
      <dgm:spPr/>
    </dgm:pt>
    <dgm:pt modelId="{939C2E4C-7558-4507-B70C-E55FE9864A2E}" type="pres">
      <dgm:prSet presAssocID="{AEC7D862-167C-4691-B6CA-248B9A203FDB}" presName="conn2-1" presStyleLbl="parChTrans1D2" presStyleIdx="0" presStyleCnt="1"/>
      <dgm:spPr/>
      <dgm:t>
        <a:bodyPr/>
        <a:lstStyle/>
        <a:p>
          <a:endParaRPr lang="zh-CN" altLang="en-US"/>
        </a:p>
      </dgm:t>
    </dgm:pt>
    <dgm:pt modelId="{E0E16BCF-828B-4F70-ABAA-F779A3494BD0}" type="pres">
      <dgm:prSet presAssocID="{AEC7D862-167C-4691-B6CA-248B9A203FDB}" presName="connTx" presStyleLbl="parChTrans1D2" presStyleIdx="0" presStyleCnt="1"/>
      <dgm:spPr/>
      <dgm:t>
        <a:bodyPr/>
        <a:lstStyle/>
        <a:p>
          <a:endParaRPr lang="zh-CN" altLang="en-US"/>
        </a:p>
      </dgm:t>
    </dgm:pt>
    <dgm:pt modelId="{F78CE784-AFD5-48E0-AA11-43B4A6215C84}" type="pres">
      <dgm:prSet presAssocID="{5A57D314-2D7F-488A-B141-6EFF9CC270CB}" presName="root2" presStyleCnt="0"/>
      <dgm:spPr/>
    </dgm:pt>
    <dgm:pt modelId="{82868881-0580-4D6B-B6B0-245573FDCCEF}" type="pres">
      <dgm:prSet presAssocID="{5A57D314-2D7F-488A-B141-6EFF9CC270CB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5C97461-A224-4C82-887B-B4E28AEED791}" type="pres">
      <dgm:prSet presAssocID="{5A57D314-2D7F-488A-B141-6EFF9CC270CB}" presName="level3hierChild" presStyleCnt="0"/>
      <dgm:spPr/>
    </dgm:pt>
    <dgm:pt modelId="{59CD1D16-EC67-4896-958A-F02F2A11FC9F}" type="pres">
      <dgm:prSet presAssocID="{3F8192D7-E2B8-4E74-BE3F-20CBDBCBF588}" presName="conn2-1" presStyleLbl="parChTrans1D3" presStyleIdx="0" presStyleCnt="3"/>
      <dgm:spPr/>
      <dgm:t>
        <a:bodyPr/>
        <a:lstStyle/>
        <a:p>
          <a:endParaRPr lang="zh-CN" altLang="en-US"/>
        </a:p>
      </dgm:t>
    </dgm:pt>
    <dgm:pt modelId="{0211F75D-536C-42C7-AE0E-B4984EE18AE4}" type="pres">
      <dgm:prSet presAssocID="{3F8192D7-E2B8-4E74-BE3F-20CBDBCBF588}" presName="connTx" presStyleLbl="parChTrans1D3" presStyleIdx="0" presStyleCnt="3"/>
      <dgm:spPr/>
      <dgm:t>
        <a:bodyPr/>
        <a:lstStyle/>
        <a:p>
          <a:endParaRPr lang="zh-CN" altLang="en-US"/>
        </a:p>
      </dgm:t>
    </dgm:pt>
    <dgm:pt modelId="{E003CBA1-E9A5-42EF-85F5-C531035A2B11}" type="pres">
      <dgm:prSet presAssocID="{11EDC085-2942-42CD-98C7-53480C3D3E5E}" presName="root2" presStyleCnt="0"/>
      <dgm:spPr/>
    </dgm:pt>
    <dgm:pt modelId="{BE0A63E2-6B09-40AE-A0F7-05C948B8AF63}" type="pres">
      <dgm:prSet presAssocID="{11EDC085-2942-42CD-98C7-53480C3D3E5E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CC5ADAB-3452-4A11-99B5-66F12D51D52B}" type="pres">
      <dgm:prSet presAssocID="{11EDC085-2942-42CD-98C7-53480C3D3E5E}" presName="level3hierChild" presStyleCnt="0"/>
      <dgm:spPr/>
    </dgm:pt>
    <dgm:pt modelId="{A2DB0606-D824-4385-A487-E909A2FBAF37}" type="pres">
      <dgm:prSet presAssocID="{9D06B994-C44B-4B3D-B441-2D033B98F003}" presName="conn2-1" presStyleLbl="parChTrans1D3" presStyleIdx="1" presStyleCnt="3"/>
      <dgm:spPr/>
      <dgm:t>
        <a:bodyPr/>
        <a:lstStyle/>
        <a:p>
          <a:endParaRPr lang="zh-CN" altLang="en-US"/>
        </a:p>
      </dgm:t>
    </dgm:pt>
    <dgm:pt modelId="{3A95848F-85E8-4597-9CFF-6A5A07D16DF9}" type="pres">
      <dgm:prSet presAssocID="{9D06B994-C44B-4B3D-B441-2D033B98F003}" presName="connTx" presStyleLbl="parChTrans1D3" presStyleIdx="1" presStyleCnt="3"/>
      <dgm:spPr/>
      <dgm:t>
        <a:bodyPr/>
        <a:lstStyle/>
        <a:p>
          <a:endParaRPr lang="zh-CN" altLang="en-US"/>
        </a:p>
      </dgm:t>
    </dgm:pt>
    <dgm:pt modelId="{520D3C7D-6E73-43EF-8C1B-2686A47868BC}" type="pres">
      <dgm:prSet presAssocID="{232F2FED-4045-49CC-A19E-96D8EF1160C4}" presName="root2" presStyleCnt="0"/>
      <dgm:spPr/>
    </dgm:pt>
    <dgm:pt modelId="{9FD5E227-7AF4-4F8B-B400-04A567294AD2}" type="pres">
      <dgm:prSet presAssocID="{232F2FED-4045-49CC-A19E-96D8EF1160C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657D7C4-ECA4-4D58-863C-5459BB27833A}" type="pres">
      <dgm:prSet presAssocID="{232F2FED-4045-49CC-A19E-96D8EF1160C4}" presName="level3hierChild" presStyleCnt="0"/>
      <dgm:spPr/>
    </dgm:pt>
    <dgm:pt modelId="{6441AFE6-0B77-4094-ACCD-BCE6126A3ABA}" type="pres">
      <dgm:prSet presAssocID="{51082B8A-2A47-4635-AE07-FA4B8305E3A2}" presName="conn2-1" presStyleLbl="parChTrans1D3" presStyleIdx="2" presStyleCnt="3"/>
      <dgm:spPr/>
      <dgm:t>
        <a:bodyPr/>
        <a:lstStyle/>
        <a:p>
          <a:endParaRPr lang="zh-CN" altLang="en-US"/>
        </a:p>
      </dgm:t>
    </dgm:pt>
    <dgm:pt modelId="{FBC4155E-7668-4F4F-8D38-DDE1BC4DEDA2}" type="pres">
      <dgm:prSet presAssocID="{51082B8A-2A47-4635-AE07-FA4B8305E3A2}" presName="connTx" presStyleLbl="parChTrans1D3" presStyleIdx="2" presStyleCnt="3"/>
      <dgm:spPr/>
      <dgm:t>
        <a:bodyPr/>
        <a:lstStyle/>
        <a:p>
          <a:endParaRPr lang="zh-CN" altLang="en-US"/>
        </a:p>
      </dgm:t>
    </dgm:pt>
    <dgm:pt modelId="{B85FF0A0-0246-4472-AED3-0578827F5F0E}" type="pres">
      <dgm:prSet presAssocID="{2EA08D83-19A2-4C7A-AD7C-99EDAA24A6AD}" presName="root2" presStyleCnt="0"/>
      <dgm:spPr/>
    </dgm:pt>
    <dgm:pt modelId="{ADF62ECE-36F5-4151-9366-873BD8F4EACB}" type="pres">
      <dgm:prSet presAssocID="{2EA08D83-19A2-4C7A-AD7C-99EDAA24A6A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2692770-F17C-4148-AB0D-C77817332E3B}" type="pres">
      <dgm:prSet presAssocID="{2EA08D83-19A2-4C7A-AD7C-99EDAA24A6AD}" presName="level3hierChild" presStyleCnt="0"/>
      <dgm:spPr/>
    </dgm:pt>
  </dgm:ptLst>
  <dgm:cxnLst>
    <dgm:cxn modelId="{397BCE6C-F56B-4186-BCC5-A7F87436C912}" type="presOf" srcId="{9D06B994-C44B-4B3D-B441-2D033B98F003}" destId="{A2DB0606-D824-4385-A487-E909A2FBAF37}" srcOrd="0" destOrd="0" presId="urn:microsoft.com/office/officeart/2005/8/layout/hierarchy2"/>
    <dgm:cxn modelId="{104428CE-91DF-4BEE-8DDF-E8EE46AE0DD8}" type="presOf" srcId="{2EA08D83-19A2-4C7A-AD7C-99EDAA24A6AD}" destId="{ADF62ECE-36F5-4151-9366-873BD8F4EACB}" srcOrd="0" destOrd="0" presId="urn:microsoft.com/office/officeart/2005/8/layout/hierarchy2"/>
    <dgm:cxn modelId="{E0BA5845-2F79-43C5-A3C9-A04D6CA31D56}" type="presOf" srcId="{BB671650-249F-4847-9375-61B1CA9CF15C}" destId="{4076CD29-E6FA-4FF9-A9BB-231ADB6A0343}" srcOrd="0" destOrd="0" presId="urn:microsoft.com/office/officeart/2005/8/layout/hierarchy2"/>
    <dgm:cxn modelId="{702422FB-1BB0-4501-BDCC-65B3A2F19B57}" type="presOf" srcId="{5A57D314-2D7F-488A-B141-6EFF9CC270CB}" destId="{82868881-0580-4D6B-B6B0-245573FDCCEF}" srcOrd="0" destOrd="0" presId="urn:microsoft.com/office/officeart/2005/8/layout/hierarchy2"/>
    <dgm:cxn modelId="{CAA09129-CAAC-4901-B0CC-4BBF89F480EB}" type="presOf" srcId="{33E205D3-BE04-44F3-9275-468330110BA3}" destId="{8042E69A-AC0E-4E29-A326-7795B6A786D5}" srcOrd="0" destOrd="0" presId="urn:microsoft.com/office/officeart/2005/8/layout/hierarchy2"/>
    <dgm:cxn modelId="{8FBEA5B3-10D2-4540-81D3-EC743FFEEAC9}" type="presOf" srcId="{9D06B994-C44B-4B3D-B441-2D033B98F003}" destId="{3A95848F-85E8-4597-9CFF-6A5A07D16DF9}" srcOrd="1" destOrd="0" presId="urn:microsoft.com/office/officeart/2005/8/layout/hierarchy2"/>
    <dgm:cxn modelId="{250EDFB0-0E56-4FCA-B45A-7C1A3B753D06}" type="presOf" srcId="{3F8192D7-E2B8-4E74-BE3F-20CBDBCBF588}" destId="{0211F75D-536C-42C7-AE0E-B4984EE18AE4}" srcOrd="1" destOrd="0" presId="urn:microsoft.com/office/officeart/2005/8/layout/hierarchy2"/>
    <dgm:cxn modelId="{92DA12D3-F5D6-4CD2-9986-54815BA9418F}" srcId="{5A57D314-2D7F-488A-B141-6EFF9CC270CB}" destId="{2EA08D83-19A2-4C7A-AD7C-99EDAA24A6AD}" srcOrd="2" destOrd="0" parTransId="{51082B8A-2A47-4635-AE07-FA4B8305E3A2}" sibTransId="{74D862FD-3757-4267-8E5E-6F3091866DEA}"/>
    <dgm:cxn modelId="{42F2DBBE-AF1A-4BDA-9E5F-AE28BC42A9CB}" type="presOf" srcId="{51082B8A-2A47-4635-AE07-FA4B8305E3A2}" destId="{FBC4155E-7668-4F4F-8D38-DDE1BC4DEDA2}" srcOrd="1" destOrd="0" presId="urn:microsoft.com/office/officeart/2005/8/layout/hierarchy2"/>
    <dgm:cxn modelId="{F2D504A8-1C70-4E93-ADCB-A6B49AB22BA2}" srcId="{5A57D314-2D7F-488A-B141-6EFF9CC270CB}" destId="{232F2FED-4045-49CC-A19E-96D8EF1160C4}" srcOrd="1" destOrd="0" parTransId="{9D06B994-C44B-4B3D-B441-2D033B98F003}" sibTransId="{C60592C1-D0E4-4D54-B725-434532D8B518}"/>
    <dgm:cxn modelId="{1D754EBA-F160-486C-A693-CC21B04D647E}" type="presOf" srcId="{51082B8A-2A47-4635-AE07-FA4B8305E3A2}" destId="{6441AFE6-0B77-4094-ACCD-BCE6126A3ABA}" srcOrd="0" destOrd="0" presId="urn:microsoft.com/office/officeart/2005/8/layout/hierarchy2"/>
    <dgm:cxn modelId="{EF8C6516-F026-408C-BA1B-725DAF7B4C77}" srcId="{BB671650-249F-4847-9375-61B1CA9CF15C}" destId="{33E205D3-BE04-44F3-9275-468330110BA3}" srcOrd="0" destOrd="0" parTransId="{50A4855E-1EBF-4BA0-9437-8CDFC0D5D102}" sibTransId="{65470E8F-EA80-4AB7-872B-6EBD74DCFDD2}"/>
    <dgm:cxn modelId="{ACCB56F7-C05B-46F9-A237-430823BCAFF1}" srcId="{5A57D314-2D7F-488A-B141-6EFF9CC270CB}" destId="{11EDC085-2942-42CD-98C7-53480C3D3E5E}" srcOrd="0" destOrd="0" parTransId="{3F8192D7-E2B8-4E74-BE3F-20CBDBCBF588}" sibTransId="{0CDE8442-C03A-41DD-887C-342E552B2C3A}"/>
    <dgm:cxn modelId="{07B90175-51E4-41C0-877E-2283E19F7744}" type="presOf" srcId="{AEC7D862-167C-4691-B6CA-248B9A203FDB}" destId="{E0E16BCF-828B-4F70-ABAA-F779A3494BD0}" srcOrd="1" destOrd="0" presId="urn:microsoft.com/office/officeart/2005/8/layout/hierarchy2"/>
    <dgm:cxn modelId="{B70AED1D-478E-4773-9494-4347C0F2EDD6}" type="presOf" srcId="{232F2FED-4045-49CC-A19E-96D8EF1160C4}" destId="{9FD5E227-7AF4-4F8B-B400-04A567294AD2}" srcOrd="0" destOrd="0" presId="urn:microsoft.com/office/officeart/2005/8/layout/hierarchy2"/>
    <dgm:cxn modelId="{03477FF8-0EC3-40F3-8963-D118A7C6C428}" type="presOf" srcId="{11EDC085-2942-42CD-98C7-53480C3D3E5E}" destId="{BE0A63E2-6B09-40AE-A0F7-05C948B8AF63}" srcOrd="0" destOrd="0" presId="urn:microsoft.com/office/officeart/2005/8/layout/hierarchy2"/>
    <dgm:cxn modelId="{A47D8593-202E-4B76-A33D-CAFCD32E7FAD}" type="presOf" srcId="{3F8192D7-E2B8-4E74-BE3F-20CBDBCBF588}" destId="{59CD1D16-EC67-4896-958A-F02F2A11FC9F}" srcOrd="0" destOrd="0" presId="urn:microsoft.com/office/officeart/2005/8/layout/hierarchy2"/>
    <dgm:cxn modelId="{98F25002-02C3-42D6-93C2-678B588BFF3D}" type="presOf" srcId="{AEC7D862-167C-4691-B6CA-248B9A203FDB}" destId="{939C2E4C-7558-4507-B70C-E55FE9864A2E}" srcOrd="0" destOrd="0" presId="urn:microsoft.com/office/officeart/2005/8/layout/hierarchy2"/>
    <dgm:cxn modelId="{07E55595-2C37-4904-A84A-AC5ACCDC1035}" srcId="{33E205D3-BE04-44F3-9275-468330110BA3}" destId="{5A57D314-2D7F-488A-B141-6EFF9CC270CB}" srcOrd="0" destOrd="0" parTransId="{AEC7D862-167C-4691-B6CA-248B9A203FDB}" sibTransId="{D237C5DA-134A-4733-94AC-D600A002AAA9}"/>
    <dgm:cxn modelId="{6343BA12-F5E3-4CFF-8091-3AEB2304AB83}" type="presParOf" srcId="{4076CD29-E6FA-4FF9-A9BB-231ADB6A0343}" destId="{317B6276-1BD7-4903-8937-503AEBCB2535}" srcOrd="0" destOrd="0" presId="urn:microsoft.com/office/officeart/2005/8/layout/hierarchy2"/>
    <dgm:cxn modelId="{9BE038D3-6771-47CE-9407-131BAE10FFED}" type="presParOf" srcId="{317B6276-1BD7-4903-8937-503AEBCB2535}" destId="{8042E69A-AC0E-4E29-A326-7795B6A786D5}" srcOrd="0" destOrd="0" presId="urn:microsoft.com/office/officeart/2005/8/layout/hierarchy2"/>
    <dgm:cxn modelId="{6CD22E2A-5771-400F-BDDC-1590BBB42000}" type="presParOf" srcId="{317B6276-1BD7-4903-8937-503AEBCB2535}" destId="{E78C86FD-158E-4038-9FD4-4D6349B31BBB}" srcOrd="1" destOrd="0" presId="urn:microsoft.com/office/officeart/2005/8/layout/hierarchy2"/>
    <dgm:cxn modelId="{46B63B77-099E-422E-8617-5FD0C0B3DCBD}" type="presParOf" srcId="{E78C86FD-158E-4038-9FD4-4D6349B31BBB}" destId="{939C2E4C-7558-4507-B70C-E55FE9864A2E}" srcOrd="0" destOrd="0" presId="urn:microsoft.com/office/officeart/2005/8/layout/hierarchy2"/>
    <dgm:cxn modelId="{B4B9A53B-C1A9-4233-9CA0-B9CF9841452E}" type="presParOf" srcId="{939C2E4C-7558-4507-B70C-E55FE9864A2E}" destId="{E0E16BCF-828B-4F70-ABAA-F779A3494BD0}" srcOrd="0" destOrd="0" presId="urn:microsoft.com/office/officeart/2005/8/layout/hierarchy2"/>
    <dgm:cxn modelId="{60F618A7-6193-4172-BBA9-0A96DC5FA152}" type="presParOf" srcId="{E78C86FD-158E-4038-9FD4-4D6349B31BBB}" destId="{F78CE784-AFD5-48E0-AA11-43B4A6215C84}" srcOrd="1" destOrd="0" presId="urn:microsoft.com/office/officeart/2005/8/layout/hierarchy2"/>
    <dgm:cxn modelId="{DCD54E93-47CE-4508-947C-5249C3D60F96}" type="presParOf" srcId="{F78CE784-AFD5-48E0-AA11-43B4A6215C84}" destId="{82868881-0580-4D6B-B6B0-245573FDCCEF}" srcOrd="0" destOrd="0" presId="urn:microsoft.com/office/officeart/2005/8/layout/hierarchy2"/>
    <dgm:cxn modelId="{64D2D717-F195-4EF1-B0EB-7C6ED287E56A}" type="presParOf" srcId="{F78CE784-AFD5-48E0-AA11-43B4A6215C84}" destId="{D5C97461-A224-4C82-887B-B4E28AEED791}" srcOrd="1" destOrd="0" presId="urn:microsoft.com/office/officeart/2005/8/layout/hierarchy2"/>
    <dgm:cxn modelId="{F7CEE48C-EC3B-4921-A4AC-CF37492FAA83}" type="presParOf" srcId="{D5C97461-A224-4C82-887B-B4E28AEED791}" destId="{59CD1D16-EC67-4896-958A-F02F2A11FC9F}" srcOrd="0" destOrd="0" presId="urn:microsoft.com/office/officeart/2005/8/layout/hierarchy2"/>
    <dgm:cxn modelId="{7515FA9A-8725-498D-9C6D-2C4BF55ADA3F}" type="presParOf" srcId="{59CD1D16-EC67-4896-958A-F02F2A11FC9F}" destId="{0211F75D-536C-42C7-AE0E-B4984EE18AE4}" srcOrd="0" destOrd="0" presId="urn:microsoft.com/office/officeart/2005/8/layout/hierarchy2"/>
    <dgm:cxn modelId="{00DE30DF-B430-4126-921A-F29DF868EA58}" type="presParOf" srcId="{D5C97461-A224-4C82-887B-B4E28AEED791}" destId="{E003CBA1-E9A5-42EF-85F5-C531035A2B11}" srcOrd="1" destOrd="0" presId="urn:microsoft.com/office/officeart/2005/8/layout/hierarchy2"/>
    <dgm:cxn modelId="{FDFD91FC-C791-4D3C-A076-8E0B6AFC28F6}" type="presParOf" srcId="{E003CBA1-E9A5-42EF-85F5-C531035A2B11}" destId="{BE0A63E2-6B09-40AE-A0F7-05C948B8AF63}" srcOrd="0" destOrd="0" presId="urn:microsoft.com/office/officeart/2005/8/layout/hierarchy2"/>
    <dgm:cxn modelId="{2824BB02-590C-48A1-94C0-C906CBD71EEF}" type="presParOf" srcId="{E003CBA1-E9A5-42EF-85F5-C531035A2B11}" destId="{6CC5ADAB-3452-4A11-99B5-66F12D51D52B}" srcOrd="1" destOrd="0" presId="urn:microsoft.com/office/officeart/2005/8/layout/hierarchy2"/>
    <dgm:cxn modelId="{55275DD6-D77A-477C-AC29-02E7E49CAF95}" type="presParOf" srcId="{D5C97461-A224-4C82-887B-B4E28AEED791}" destId="{A2DB0606-D824-4385-A487-E909A2FBAF37}" srcOrd="2" destOrd="0" presId="urn:microsoft.com/office/officeart/2005/8/layout/hierarchy2"/>
    <dgm:cxn modelId="{20DE1DEA-D10B-4C1D-97DF-45B693AE8238}" type="presParOf" srcId="{A2DB0606-D824-4385-A487-E909A2FBAF37}" destId="{3A95848F-85E8-4597-9CFF-6A5A07D16DF9}" srcOrd="0" destOrd="0" presId="urn:microsoft.com/office/officeart/2005/8/layout/hierarchy2"/>
    <dgm:cxn modelId="{B1A504C4-EA1D-41D8-A735-83EF76608E13}" type="presParOf" srcId="{D5C97461-A224-4C82-887B-B4E28AEED791}" destId="{520D3C7D-6E73-43EF-8C1B-2686A47868BC}" srcOrd="3" destOrd="0" presId="urn:microsoft.com/office/officeart/2005/8/layout/hierarchy2"/>
    <dgm:cxn modelId="{42A7327A-E128-4C81-8FB0-867E48CCADD8}" type="presParOf" srcId="{520D3C7D-6E73-43EF-8C1B-2686A47868BC}" destId="{9FD5E227-7AF4-4F8B-B400-04A567294AD2}" srcOrd="0" destOrd="0" presId="urn:microsoft.com/office/officeart/2005/8/layout/hierarchy2"/>
    <dgm:cxn modelId="{7C618D08-0DEB-446A-A9D8-A8491558CFE1}" type="presParOf" srcId="{520D3C7D-6E73-43EF-8C1B-2686A47868BC}" destId="{8657D7C4-ECA4-4D58-863C-5459BB27833A}" srcOrd="1" destOrd="0" presId="urn:microsoft.com/office/officeart/2005/8/layout/hierarchy2"/>
    <dgm:cxn modelId="{8DC5E4C8-6AAF-419E-9620-EB00F217A42A}" type="presParOf" srcId="{D5C97461-A224-4C82-887B-B4E28AEED791}" destId="{6441AFE6-0B77-4094-ACCD-BCE6126A3ABA}" srcOrd="4" destOrd="0" presId="urn:microsoft.com/office/officeart/2005/8/layout/hierarchy2"/>
    <dgm:cxn modelId="{879A31E2-437F-406A-A7BE-B642994FB279}" type="presParOf" srcId="{6441AFE6-0B77-4094-ACCD-BCE6126A3ABA}" destId="{FBC4155E-7668-4F4F-8D38-DDE1BC4DEDA2}" srcOrd="0" destOrd="0" presId="urn:microsoft.com/office/officeart/2005/8/layout/hierarchy2"/>
    <dgm:cxn modelId="{13F2AE15-D19E-4B03-A3AD-D9FF1F07F650}" type="presParOf" srcId="{D5C97461-A224-4C82-887B-B4E28AEED791}" destId="{B85FF0A0-0246-4472-AED3-0578827F5F0E}" srcOrd="5" destOrd="0" presId="urn:microsoft.com/office/officeart/2005/8/layout/hierarchy2"/>
    <dgm:cxn modelId="{26C3788E-A170-4590-86BC-E2C77643DBF6}" type="presParOf" srcId="{B85FF0A0-0246-4472-AED3-0578827F5F0E}" destId="{ADF62ECE-36F5-4151-9366-873BD8F4EACB}" srcOrd="0" destOrd="0" presId="urn:microsoft.com/office/officeart/2005/8/layout/hierarchy2"/>
    <dgm:cxn modelId="{88BE9932-2C1D-4D93-BBED-ABB119098A4B}" type="presParOf" srcId="{B85FF0A0-0246-4472-AED3-0578827F5F0E}" destId="{82692770-F17C-4148-AB0D-C77817332E3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DC61A6-C444-49E1-8786-E85B8634BCF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6B3A1EE-963D-475F-A922-8AB0D64020FE}">
      <dgm:prSet phldrT="[文本]"/>
      <dgm:spPr/>
      <dgm:t>
        <a:bodyPr/>
        <a:lstStyle/>
        <a:p>
          <a:r>
            <a:rPr lang="en-US" altLang="zh-CN" dirty="0" err="1" smtClean="0"/>
            <a:t>Testsuites</a:t>
          </a:r>
          <a:endParaRPr lang="zh-CN" altLang="en-US" dirty="0"/>
        </a:p>
      </dgm:t>
    </dgm:pt>
    <dgm:pt modelId="{0105F79A-A949-4447-981D-9869D59E8AC4}" type="parTrans" cxnId="{D8CE873D-DB6A-4B6A-9F6E-D557732F4A8A}">
      <dgm:prSet/>
      <dgm:spPr/>
      <dgm:t>
        <a:bodyPr/>
        <a:lstStyle/>
        <a:p>
          <a:endParaRPr lang="zh-CN" altLang="en-US"/>
        </a:p>
      </dgm:t>
    </dgm:pt>
    <dgm:pt modelId="{C9634E77-6191-4FCD-ADA2-9434BF76A744}" type="sibTrans" cxnId="{D8CE873D-DB6A-4B6A-9F6E-D557732F4A8A}">
      <dgm:prSet/>
      <dgm:spPr/>
      <dgm:t>
        <a:bodyPr/>
        <a:lstStyle/>
        <a:p>
          <a:endParaRPr lang="zh-CN" altLang="en-US"/>
        </a:p>
      </dgm:t>
    </dgm:pt>
    <dgm:pt modelId="{55B90F71-78B2-472A-8D5D-377E65022BDB}">
      <dgm:prSet phldrT="[文本]"/>
      <dgm:spPr/>
      <dgm:t>
        <a:bodyPr/>
        <a:lstStyle/>
        <a:p>
          <a:r>
            <a:rPr lang="en-US" altLang="zh-CN" dirty="0" smtClean="0"/>
            <a:t>Module</a:t>
          </a:r>
          <a:endParaRPr lang="zh-CN" altLang="en-US" dirty="0"/>
        </a:p>
      </dgm:t>
    </dgm:pt>
    <dgm:pt modelId="{3A0ED5BD-A5F9-4851-8855-CFFF5700E81B}" type="parTrans" cxnId="{E694C69C-614C-4C59-AB62-BA33A1367E99}">
      <dgm:prSet/>
      <dgm:spPr/>
      <dgm:t>
        <a:bodyPr/>
        <a:lstStyle/>
        <a:p>
          <a:endParaRPr lang="zh-CN" altLang="en-US"/>
        </a:p>
      </dgm:t>
    </dgm:pt>
    <dgm:pt modelId="{B879EFE3-A6D3-491A-8A77-8D9D69D5C706}" type="sibTrans" cxnId="{E694C69C-614C-4C59-AB62-BA33A1367E99}">
      <dgm:prSet/>
      <dgm:spPr/>
      <dgm:t>
        <a:bodyPr/>
        <a:lstStyle/>
        <a:p>
          <a:endParaRPr lang="zh-CN" altLang="en-US"/>
        </a:p>
      </dgm:t>
    </dgm:pt>
    <dgm:pt modelId="{7D64812F-C1D5-41E1-88EC-5805522B3D61}">
      <dgm:prSet phldrT="[文本]"/>
      <dgm:spPr/>
      <dgm:t>
        <a:bodyPr/>
        <a:lstStyle/>
        <a:p>
          <a:r>
            <a:rPr lang="en-US" altLang="zh-CN" dirty="0" smtClean="0"/>
            <a:t>*.</a:t>
          </a:r>
          <a:r>
            <a:rPr lang="en-US" altLang="zh-CN" dirty="0" err="1" smtClean="0"/>
            <a:t>py</a:t>
          </a:r>
          <a:endParaRPr lang="zh-CN" altLang="en-US" dirty="0"/>
        </a:p>
      </dgm:t>
    </dgm:pt>
    <dgm:pt modelId="{9E02934D-B8ED-4773-929D-3629D783F7DE}" type="parTrans" cxnId="{C917DBDF-033D-4298-A2A6-97E9328117E6}">
      <dgm:prSet/>
      <dgm:spPr/>
      <dgm:t>
        <a:bodyPr/>
        <a:lstStyle/>
        <a:p>
          <a:endParaRPr lang="zh-CN" altLang="en-US"/>
        </a:p>
      </dgm:t>
    </dgm:pt>
    <dgm:pt modelId="{5EF0D3F5-186B-4936-B930-785FE84F5BC1}" type="sibTrans" cxnId="{C917DBDF-033D-4298-A2A6-97E9328117E6}">
      <dgm:prSet/>
      <dgm:spPr/>
      <dgm:t>
        <a:bodyPr/>
        <a:lstStyle/>
        <a:p>
          <a:endParaRPr lang="zh-CN" altLang="en-US"/>
        </a:p>
      </dgm:t>
    </dgm:pt>
    <dgm:pt modelId="{FF0F919E-44F0-4E0B-8317-AC7093E39923}">
      <dgm:prSet phldrT="[文本]"/>
      <dgm:spPr/>
      <dgm:t>
        <a:bodyPr/>
        <a:lstStyle/>
        <a:p>
          <a:r>
            <a:rPr lang="en-US" altLang="zh-CN" dirty="0" smtClean="0"/>
            <a:t>*.</a:t>
          </a:r>
          <a:r>
            <a:rPr lang="en-US" altLang="zh-CN" dirty="0" err="1" smtClean="0"/>
            <a:t>py.cfg</a:t>
          </a:r>
          <a:endParaRPr lang="zh-CN" altLang="en-US" dirty="0"/>
        </a:p>
      </dgm:t>
    </dgm:pt>
    <dgm:pt modelId="{C2FDA81E-4DF9-496A-A269-0B8098C1C5EB}" type="parTrans" cxnId="{B57D30D3-DC6A-4E67-B43D-18C25B0980C9}">
      <dgm:prSet/>
      <dgm:spPr/>
      <dgm:t>
        <a:bodyPr/>
        <a:lstStyle/>
        <a:p>
          <a:endParaRPr lang="zh-CN" altLang="en-US"/>
        </a:p>
      </dgm:t>
    </dgm:pt>
    <dgm:pt modelId="{74F19852-EDAC-4EFE-8914-6D685ADC41A8}" type="sibTrans" cxnId="{B57D30D3-DC6A-4E67-B43D-18C25B0980C9}">
      <dgm:prSet/>
      <dgm:spPr/>
      <dgm:t>
        <a:bodyPr/>
        <a:lstStyle/>
        <a:p>
          <a:endParaRPr lang="zh-CN" altLang="en-US"/>
        </a:p>
      </dgm:t>
    </dgm:pt>
    <dgm:pt modelId="{5D5DDDEE-6DE3-469B-92A7-B350A67E218B}">
      <dgm:prSet phldrT="[文本]"/>
      <dgm:spPr/>
      <dgm:t>
        <a:bodyPr/>
        <a:lstStyle/>
        <a:p>
          <a:r>
            <a:rPr lang="en-US" altLang="zh-CN" dirty="0" err="1" smtClean="0"/>
            <a:t>Design_data</a:t>
          </a:r>
          <a:endParaRPr lang="zh-CN" altLang="en-US" dirty="0"/>
        </a:p>
      </dgm:t>
    </dgm:pt>
    <dgm:pt modelId="{E764331B-9677-4ADF-A32E-37072DBD1EAA}" type="parTrans" cxnId="{98BC8896-05A4-4654-9906-0A46B396E1A2}">
      <dgm:prSet/>
      <dgm:spPr/>
    </dgm:pt>
    <dgm:pt modelId="{5C805441-D6D9-4590-B069-C2C3B1354C16}" type="sibTrans" cxnId="{98BC8896-05A4-4654-9906-0A46B396E1A2}">
      <dgm:prSet/>
      <dgm:spPr/>
    </dgm:pt>
    <dgm:pt modelId="{D2B5C91B-BC43-4B3F-96FC-4D365A65EB74}" type="pres">
      <dgm:prSet presAssocID="{DEDC61A6-C444-49E1-8786-E85B8634BC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0149ECCA-B2A7-48D6-9EEA-39C2EEF5D1C8}" type="pres">
      <dgm:prSet presAssocID="{D6B3A1EE-963D-475F-A922-8AB0D64020FE}" presName="hierRoot1" presStyleCnt="0"/>
      <dgm:spPr/>
    </dgm:pt>
    <dgm:pt modelId="{BA3E9C92-8FC4-4293-AD58-11770DC1F999}" type="pres">
      <dgm:prSet presAssocID="{D6B3A1EE-963D-475F-A922-8AB0D64020FE}" presName="composite" presStyleCnt="0"/>
      <dgm:spPr/>
    </dgm:pt>
    <dgm:pt modelId="{B37AB695-1D86-4F41-9646-A0525AE1531A}" type="pres">
      <dgm:prSet presAssocID="{D6B3A1EE-963D-475F-A922-8AB0D64020FE}" presName="background" presStyleLbl="node0" presStyleIdx="0" presStyleCnt="1"/>
      <dgm:spPr/>
    </dgm:pt>
    <dgm:pt modelId="{D4EFAF9D-6AC9-4DFC-8B95-0DFBD9D10534}" type="pres">
      <dgm:prSet presAssocID="{D6B3A1EE-963D-475F-A922-8AB0D64020F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67001D4-5F37-4704-8B40-7716F5F6266C}" type="pres">
      <dgm:prSet presAssocID="{D6B3A1EE-963D-475F-A922-8AB0D64020FE}" presName="hierChild2" presStyleCnt="0"/>
      <dgm:spPr/>
    </dgm:pt>
    <dgm:pt modelId="{30BB3BB5-869D-4994-A321-804C393908BA}" type="pres">
      <dgm:prSet presAssocID="{E764331B-9677-4ADF-A32E-37072DBD1EAA}" presName="Name10" presStyleLbl="parChTrans1D2" presStyleIdx="0" presStyleCnt="2"/>
      <dgm:spPr/>
    </dgm:pt>
    <dgm:pt modelId="{6C943F42-4B20-44F2-9EF9-43EDC4626FDD}" type="pres">
      <dgm:prSet presAssocID="{5D5DDDEE-6DE3-469B-92A7-B350A67E218B}" presName="hierRoot2" presStyleCnt="0"/>
      <dgm:spPr/>
    </dgm:pt>
    <dgm:pt modelId="{EB87D223-AACC-4681-991A-76C4BA7381E7}" type="pres">
      <dgm:prSet presAssocID="{5D5DDDEE-6DE3-469B-92A7-B350A67E218B}" presName="composite2" presStyleCnt="0"/>
      <dgm:spPr/>
    </dgm:pt>
    <dgm:pt modelId="{67F636E1-7D97-42F3-B591-77483B735D99}" type="pres">
      <dgm:prSet presAssocID="{5D5DDDEE-6DE3-469B-92A7-B350A67E218B}" presName="background2" presStyleLbl="node2" presStyleIdx="0" presStyleCnt="2"/>
      <dgm:spPr/>
    </dgm:pt>
    <dgm:pt modelId="{A6C93223-BC79-465B-BFD7-D05D6E0E14F1}" type="pres">
      <dgm:prSet presAssocID="{5D5DDDEE-6DE3-469B-92A7-B350A67E218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156BE91-BEAB-4460-B9C0-37502B851C38}" type="pres">
      <dgm:prSet presAssocID="{5D5DDDEE-6DE3-469B-92A7-B350A67E218B}" presName="hierChild3" presStyleCnt="0"/>
      <dgm:spPr/>
    </dgm:pt>
    <dgm:pt modelId="{8EA67F1E-6D1D-4C89-B631-C4E6E78C74F2}" type="pres">
      <dgm:prSet presAssocID="{3A0ED5BD-A5F9-4851-8855-CFFF5700E81B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4D4574FF-682C-4290-AC76-C0898F52AA7E}" type="pres">
      <dgm:prSet presAssocID="{55B90F71-78B2-472A-8D5D-377E65022BDB}" presName="hierRoot2" presStyleCnt="0"/>
      <dgm:spPr/>
    </dgm:pt>
    <dgm:pt modelId="{E3BCDB68-29BB-4A48-8EA7-0550BE079B4C}" type="pres">
      <dgm:prSet presAssocID="{55B90F71-78B2-472A-8D5D-377E65022BDB}" presName="composite2" presStyleCnt="0"/>
      <dgm:spPr/>
    </dgm:pt>
    <dgm:pt modelId="{2C61584C-0340-4D0B-9F72-F00B550067EF}" type="pres">
      <dgm:prSet presAssocID="{55B90F71-78B2-472A-8D5D-377E65022BDB}" presName="background2" presStyleLbl="node2" presStyleIdx="1" presStyleCnt="2"/>
      <dgm:spPr/>
    </dgm:pt>
    <dgm:pt modelId="{97E20020-EC94-4381-A542-6256C3C199D4}" type="pres">
      <dgm:prSet presAssocID="{55B90F71-78B2-472A-8D5D-377E65022BD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EA06150-D934-4203-8E8E-7DC3F442CA41}" type="pres">
      <dgm:prSet presAssocID="{55B90F71-78B2-472A-8D5D-377E65022BDB}" presName="hierChild3" presStyleCnt="0"/>
      <dgm:spPr/>
    </dgm:pt>
    <dgm:pt modelId="{3EF44454-DB92-40E4-99B7-5F615D4F1AD4}" type="pres">
      <dgm:prSet presAssocID="{9E02934D-B8ED-4773-929D-3629D783F7DE}" presName="Name17" presStyleLbl="parChTrans1D3" presStyleIdx="0" presStyleCnt="2"/>
      <dgm:spPr/>
      <dgm:t>
        <a:bodyPr/>
        <a:lstStyle/>
        <a:p>
          <a:endParaRPr lang="zh-CN" altLang="en-US"/>
        </a:p>
      </dgm:t>
    </dgm:pt>
    <dgm:pt modelId="{C79FD41E-AD4D-4D93-98AC-B474092CCAF6}" type="pres">
      <dgm:prSet presAssocID="{7D64812F-C1D5-41E1-88EC-5805522B3D61}" presName="hierRoot3" presStyleCnt="0"/>
      <dgm:spPr/>
    </dgm:pt>
    <dgm:pt modelId="{87424866-A27E-40E3-8FBB-AF6E2D72A49C}" type="pres">
      <dgm:prSet presAssocID="{7D64812F-C1D5-41E1-88EC-5805522B3D61}" presName="composite3" presStyleCnt="0"/>
      <dgm:spPr/>
    </dgm:pt>
    <dgm:pt modelId="{91CD7692-4751-4480-92AA-5AD19EDFFA1A}" type="pres">
      <dgm:prSet presAssocID="{7D64812F-C1D5-41E1-88EC-5805522B3D61}" presName="background3" presStyleLbl="node3" presStyleIdx="0" presStyleCnt="2"/>
      <dgm:spPr/>
    </dgm:pt>
    <dgm:pt modelId="{72CF6129-4A59-409F-AC22-8F15D8A3C66C}" type="pres">
      <dgm:prSet presAssocID="{7D64812F-C1D5-41E1-88EC-5805522B3D6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F37E2AE-680E-422B-863F-325C3C2B81A3}" type="pres">
      <dgm:prSet presAssocID="{7D64812F-C1D5-41E1-88EC-5805522B3D61}" presName="hierChild4" presStyleCnt="0"/>
      <dgm:spPr/>
    </dgm:pt>
    <dgm:pt modelId="{503C28FE-8F0E-4E03-BB47-5F43CC3782E9}" type="pres">
      <dgm:prSet presAssocID="{C2FDA81E-4DF9-496A-A269-0B8098C1C5EB}" presName="Name17" presStyleLbl="parChTrans1D3" presStyleIdx="1" presStyleCnt="2"/>
      <dgm:spPr/>
      <dgm:t>
        <a:bodyPr/>
        <a:lstStyle/>
        <a:p>
          <a:endParaRPr lang="zh-CN" altLang="en-US"/>
        </a:p>
      </dgm:t>
    </dgm:pt>
    <dgm:pt modelId="{60077785-4982-4923-B57F-1C7017FF1EBC}" type="pres">
      <dgm:prSet presAssocID="{FF0F919E-44F0-4E0B-8317-AC7093E39923}" presName="hierRoot3" presStyleCnt="0"/>
      <dgm:spPr/>
    </dgm:pt>
    <dgm:pt modelId="{0AD46922-3816-4706-A3C7-911A4432ACF7}" type="pres">
      <dgm:prSet presAssocID="{FF0F919E-44F0-4E0B-8317-AC7093E39923}" presName="composite3" presStyleCnt="0"/>
      <dgm:spPr/>
    </dgm:pt>
    <dgm:pt modelId="{EA9AE819-4F74-41A2-A934-71598A488691}" type="pres">
      <dgm:prSet presAssocID="{FF0F919E-44F0-4E0B-8317-AC7093E39923}" presName="background3" presStyleLbl="node3" presStyleIdx="1" presStyleCnt="2"/>
      <dgm:spPr/>
    </dgm:pt>
    <dgm:pt modelId="{F884D195-F067-409F-9F14-422B5DD15215}" type="pres">
      <dgm:prSet presAssocID="{FF0F919E-44F0-4E0B-8317-AC7093E39923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560DFA7-2E5B-4308-8918-9E194BC63BF5}" type="pres">
      <dgm:prSet presAssocID="{FF0F919E-44F0-4E0B-8317-AC7093E39923}" presName="hierChild4" presStyleCnt="0"/>
      <dgm:spPr/>
    </dgm:pt>
  </dgm:ptLst>
  <dgm:cxnLst>
    <dgm:cxn modelId="{A88A911A-DFF9-4FC3-9B94-94BEB0015784}" type="presOf" srcId="{E764331B-9677-4ADF-A32E-37072DBD1EAA}" destId="{30BB3BB5-869D-4994-A321-804C393908BA}" srcOrd="0" destOrd="0" presId="urn:microsoft.com/office/officeart/2005/8/layout/hierarchy1"/>
    <dgm:cxn modelId="{1647E74C-19D9-4BA5-BBDA-FBDB477E5B9D}" type="presOf" srcId="{D6B3A1EE-963D-475F-A922-8AB0D64020FE}" destId="{D4EFAF9D-6AC9-4DFC-8B95-0DFBD9D10534}" srcOrd="0" destOrd="0" presId="urn:microsoft.com/office/officeart/2005/8/layout/hierarchy1"/>
    <dgm:cxn modelId="{A707E308-C16F-45AD-AE4F-A795C3B8CA90}" type="presOf" srcId="{5D5DDDEE-6DE3-469B-92A7-B350A67E218B}" destId="{A6C93223-BC79-465B-BFD7-D05D6E0E14F1}" srcOrd="0" destOrd="0" presId="urn:microsoft.com/office/officeart/2005/8/layout/hierarchy1"/>
    <dgm:cxn modelId="{E694C69C-614C-4C59-AB62-BA33A1367E99}" srcId="{D6B3A1EE-963D-475F-A922-8AB0D64020FE}" destId="{55B90F71-78B2-472A-8D5D-377E65022BDB}" srcOrd="1" destOrd="0" parTransId="{3A0ED5BD-A5F9-4851-8855-CFFF5700E81B}" sibTransId="{B879EFE3-A6D3-491A-8A77-8D9D69D5C706}"/>
    <dgm:cxn modelId="{899A3012-0D05-4C14-B127-AE5DEDD1DB76}" type="presOf" srcId="{9E02934D-B8ED-4773-929D-3629D783F7DE}" destId="{3EF44454-DB92-40E4-99B7-5F615D4F1AD4}" srcOrd="0" destOrd="0" presId="urn:microsoft.com/office/officeart/2005/8/layout/hierarchy1"/>
    <dgm:cxn modelId="{B5AD1049-FD16-4EA5-A0FF-D64FAEB04A8D}" type="presOf" srcId="{DEDC61A6-C444-49E1-8786-E85B8634BCFC}" destId="{D2B5C91B-BC43-4B3F-96FC-4D365A65EB74}" srcOrd="0" destOrd="0" presId="urn:microsoft.com/office/officeart/2005/8/layout/hierarchy1"/>
    <dgm:cxn modelId="{D8CE873D-DB6A-4B6A-9F6E-D557732F4A8A}" srcId="{DEDC61A6-C444-49E1-8786-E85B8634BCFC}" destId="{D6B3A1EE-963D-475F-A922-8AB0D64020FE}" srcOrd="0" destOrd="0" parTransId="{0105F79A-A949-4447-981D-9869D59E8AC4}" sibTransId="{C9634E77-6191-4FCD-ADA2-9434BF76A744}"/>
    <dgm:cxn modelId="{B57D30D3-DC6A-4E67-B43D-18C25B0980C9}" srcId="{55B90F71-78B2-472A-8D5D-377E65022BDB}" destId="{FF0F919E-44F0-4E0B-8317-AC7093E39923}" srcOrd="1" destOrd="0" parTransId="{C2FDA81E-4DF9-496A-A269-0B8098C1C5EB}" sibTransId="{74F19852-EDAC-4EFE-8914-6D685ADC41A8}"/>
    <dgm:cxn modelId="{AB9B729C-501C-40AD-AB71-F90BE67E6E4A}" type="presOf" srcId="{C2FDA81E-4DF9-496A-A269-0B8098C1C5EB}" destId="{503C28FE-8F0E-4E03-BB47-5F43CC3782E9}" srcOrd="0" destOrd="0" presId="urn:microsoft.com/office/officeart/2005/8/layout/hierarchy1"/>
    <dgm:cxn modelId="{D46CE6C2-A8D7-46A5-B728-85F4C6063AD9}" type="presOf" srcId="{FF0F919E-44F0-4E0B-8317-AC7093E39923}" destId="{F884D195-F067-409F-9F14-422B5DD15215}" srcOrd="0" destOrd="0" presId="urn:microsoft.com/office/officeart/2005/8/layout/hierarchy1"/>
    <dgm:cxn modelId="{03645007-8B98-4534-9E28-A1824E2E248F}" type="presOf" srcId="{3A0ED5BD-A5F9-4851-8855-CFFF5700E81B}" destId="{8EA67F1E-6D1D-4C89-B631-C4E6E78C74F2}" srcOrd="0" destOrd="0" presId="urn:microsoft.com/office/officeart/2005/8/layout/hierarchy1"/>
    <dgm:cxn modelId="{98BC8896-05A4-4654-9906-0A46B396E1A2}" srcId="{D6B3A1EE-963D-475F-A922-8AB0D64020FE}" destId="{5D5DDDEE-6DE3-469B-92A7-B350A67E218B}" srcOrd="0" destOrd="0" parTransId="{E764331B-9677-4ADF-A32E-37072DBD1EAA}" sibTransId="{5C805441-D6D9-4590-B069-C2C3B1354C16}"/>
    <dgm:cxn modelId="{3C029981-7F96-480F-927E-B7144941B39D}" type="presOf" srcId="{7D64812F-C1D5-41E1-88EC-5805522B3D61}" destId="{72CF6129-4A59-409F-AC22-8F15D8A3C66C}" srcOrd="0" destOrd="0" presId="urn:microsoft.com/office/officeart/2005/8/layout/hierarchy1"/>
    <dgm:cxn modelId="{3E8E6F6A-BCC7-4BBB-803C-B9C3A4E94829}" type="presOf" srcId="{55B90F71-78B2-472A-8D5D-377E65022BDB}" destId="{97E20020-EC94-4381-A542-6256C3C199D4}" srcOrd="0" destOrd="0" presId="urn:microsoft.com/office/officeart/2005/8/layout/hierarchy1"/>
    <dgm:cxn modelId="{C917DBDF-033D-4298-A2A6-97E9328117E6}" srcId="{55B90F71-78B2-472A-8D5D-377E65022BDB}" destId="{7D64812F-C1D5-41E1-88EC-5805522B3D61}" srcOrd="0" destOrd="0" parTransId="{9E02934D-B8ED-4773-929D-3629D783F7DE}" sibTransId="{5EF0D3F5-186B-4936-B930-785FE84F5BC1}"/>
    <dgm:cxn modelId="{ED36A182-C6E8-4041-8332-4DAAA78436AA}" type="presParOf" srcId="{D2B5C91B-BC43-4B3F-96FC-4D365A65EB74}" destId="{0149ECCA-B2A7-48D6-9EEA-39C2EEF5D1C8}" srcOrd="0" destOrd="0" presId="urn:microsoft.com/office/officeart/2005/8/layout/hierarchy1"/>
    <dgm:cxn modelId="{14EFA972-506E-433E-936D-876340508616}" type="presParOf" srcId="{0149ECCA-B2A7-48D6-9EEA-39C2EEF5D1C8}" destId="{BA3E9C92-8FC4-4293-AD58-11770DC1F999}" srcOrd="0" destOrd="0" presId="urn:microsoft.com/office/officeart/2005/8/layout/hierarchy1"/>
    <dgm:cxn modelId="{FB06C246-3233-460C-A7F4-9787DB571FBB}" type="presParOf" srcId="{BA3E9C92-8FC4-4293-AD58-11770DC1F999}" destId="{B37AB695-1D86-4F41-9646-A0525AE1531A}" srcOrd="0" destOrd="0" presId="urn:microsoft.com/office/officeart/2005/8/layout/hierarchy1"/>
    <dgm:cxn modelId="{B42D5687-1F2F-45EC-A7BF-6B4B49AB9066}" type="presParOf" srcId="{BA3E9C92-8FC4-4293-AD58-11770DC1F999}" destId="{D4EFAF9D-6AC9-4DFC-8B95-0DFBD9D10534}" srcOrd="1" destOrd="0" presId="urn:microsoft.com/office/officeart/2005/8/layout/hierarchy1"/>
    <dgm:cxn modelId="{E4E11C1D-4280-4A55-9F25-13575ADF353C}" type="presParOf" srcId="{0149ECCA-B2A7-48D6-9EEA-39C2EEF5D1C8}" destId="{967001D4-5F37-4704-8B40-7716F5F6266C}" srcOrd="1" destOrd="0" presId="urn:microsoft.com/office/officeart/2005/8/layout/hierarchy1"/>
    <dgm:cxn modelId="{605341F6-E91C-4790-8186-C3A6EFFF15BA}" type="presParOf" srcId="{967001D4-5F37-4704-8B40-7716F5F6266C}" destId="{30BB3BB5-869D-4994-A321-804C393908BA}" srcOrd="0" destOrd="0" presId="urn:microsoft.com/office/officeart/2005/8/layout/hierarchy1"/>
    <dgm:cxn modelId="{41B7CC1A-A0EB-43DD-81BD-923F6F908C2C}" type="presParOf" srcId="{967001D4-5F37-4704-8B40-7716F5F6266C}" destId="{6C943F42-4B20-44F2-9EF9-43EDC4626FDD}" srcOrd="1" destOrd="0" presId="urn:microsoft.com/office/officeart/2005/8/layout/hierarchy1"/>
    <dgm:cxn modelId="{FED5C8B9-4A9F-4FFA-989D-4902E6FB4914}" type="presParOf" srcId="{6C943F42-4B20-44F2-9EF9-43EDC4626FDD}" destId="{EB87D223-AACC-4681-991A-76C4BA7381E7}" srcOrd="0" destOrd="0" presId="urn:microsoft.com/office/officeart/2005/8/layout/hierarchy1"/>
    <dgm:cxn modelId="{FDA7EEE9-F661-46AE-A075-BCDED178D55D}" type="presParOf" srcId="{EB87D223-AACC-4681-991A-76C4BA7381E7}" destId="{67F636E1-7D97-42F3-B591-77483B735D99}" srcOrd="0" destOrd="0" presId="urn:microsoft.com/office/officeart/2005/8/layout/hierarchy1"/>
    <dgm:cxn modelId="{B7E2724B-608F-400E-8103-4AEEA1410EB2}" type="presParOf" srcId="{EB87D223-AACC-4681-991A-76C4BA7381E7}" destId="{A6C93223-BC79-465B-BFD7-D05D6E0E14F1}" srcOrd="1" destOrd="0" presId="urn:microsoft.com/office/officeart/2005/8/layout/hierarchy1"/>
    <dgm:cxn modelId="{67040F15-A8CF-4553-8DA9-D8C883DEDC82}" type="presParOf" srcId="{6C943F42-4B20-44F2-9EF9-43EDC4626FDD}" destId="{8156BE91-BEAB-4460-B9C0-37502B851C38}" srcOrd="1" destOrd="0" presId="urn:microsoft.com/office/officeart/2005/8/layout/hierarchy1"/>
    <dgm:cxn modelId="{46FDC4AB-CAB1-43CC-90F1-EAC6E401C9A3}" type="presParOf" srcId="{967001D4-5F37-4704-8B40-7716F5F6266C}" destId="{8EA67F1E-6D1D-4C89-B631-C4E6E78C74F2}" srcOrd="2" destOrd="0" presId="urn:microsoft.com/office/officeart/2005/8/layout/hierarchy1"/>
    <dgm:cxn modelId="{8673E1C5-CC56-47BD-ABCE-D9D62AAE7C3C}" type="presParOf" srcId="{967001D4-5F37-4704-8B40-7716F5F6266C}" destId="{4D4574FF-682C-4290-AC76-C0898F52AA7E}" srcOrd="3" destOrd="0" presId="urn:microsoft.com/office/officeart/2005/8/layout/hierarchy1"/>
    <dgm:cxn modelId="{3DAF3761-34B3-407F-B3F4-270D026A24E4}" type="presParOf" srcId="{4D4574FF-682C-4290-AC76-C0898F52AA7E}" destId="{E3BCDB68-29BB-4A48-8EA7-0550BE079B4C}" srcOrd="0" destOrd="0" presId="urn:microsoft.com/office/officeart/2005/8/layout/hierarchy1"/>
    <dgm:cxn modelId="{2C05BA0B-1556-46F1-9753-4B6B88D40E9E}" type="presParOf" srcId="{E3BCDB68-29BB-4A48-8EA7-0550BE079B4C}" destId="{2C61584C-0340-4D0B-9F72-F00B550067EF}" srcOrd="0" destOrd="0" presId="urn:microsoft.com/office/officeart/2005/8/layout/hierarchy1"/>
    <dgm:cxn modelId="{39695212-56AA-4657-9C74-A371F483C279}" type="presParOf" srcId="{E3BCDB68-29BB-4A48-8EA7-0550BE079B4C}" destId="{97E20020-EC94-4381-A542-6256C3C199D4}" srcOrd="1" destOrd="0" presId="urn:microsoft.com/office/officeart/2005/8/layout/hierarchy1"/>
    <dgm:cxn modelId="{858F9FDD-5117-4197-8FBF-A7D4AD87CC76}" type="presParOf" srcId="{4D4574FF-682C-4290-AC76-C0898F52AA7E}" destId="{CEA06150-D934-4203-8E8E-7DC3F442CA41}" srcOrd="1" destOrd="0" presId="urn:microsoft.com/office/officeart/2005/8/layout/hierarchy1"/>
    <dgm:cxn modelId="{60829610-6188-4FE2-B6CF-2CC924A4A159}" type="presParOf" srcId="{CEA06150-D934-4203-8E8E-7DC3F442CA41}" destId="{3EF44454-DB92-40E4-99B7-5F615D4F1AD4}" srcOrd="0" destOrd="0" presId="urn:microsoft.com/office/officeart/2005/8/layout/hierarchy1"/>
    <dgm:cxn modelId="{0D33AC34-189E-467E-A9BC-35A52B607502}" type="presParOf" srcId="{CEA06150-D934-4203-8E8E-7DC3F442CA41}" destId="{C79FD41E-AD4D-4D93-98AC-B474092CCAF6}" srcOrd="1" destOrd="0" presId="urn:microsoft.com/office/officeart/2005/8/layout/hierarchy1"/>
    <dgm:cxn modelId="{407E4984-28EA-4AA4-A33A-AA9E73B77BEA}" type="presParOf" srcId="{C79FD41E-AD4D-4D93-98AC-B474092CCAF6}" destId="{87424866-A27E-40E3-8FBB-AF6E2D72A49C}" srcOrd="0" destOrd="0" presId="urn:microsoft.com/office/officeart/2005/8/layout/hierarchy1"/>
    <dgm:cxn modelId="{23B879CA-267F-45B6-9304-89C2F626768D}" type="presParOf" srcId="{87424866-A27E-40E3-8FBB-AF6E2D72A49C}" destId="{91CD7692-4751-4480-92AA-5AD19EDFFA1A}" srcOrd="0" destOrd="0" presId="urn:microsoft.com/office/officeart/2005/8/layout/hierarchy1"/>
    <dgm:cxn modelId="{E4AF1FA9-715C-4E05-8F74-958C7134DD40}" type="presParOf" srcId="{87424866-A27E-40E3-8FBB-AF6E2D72A49C}" destId="{72CF6129-4A59-409F-AC22-8F15D8A3C66C}" srcOrd="1" destOrd="0" presId="urn:microsoft.com/office/officeart/2005/8/layout/hierarchy1"/>
    <dgm:cxn modelId="{0E0315AC-F646-4859-9993-380B185D99FB}" type="presParOf" srcId="{C79FD41E-AD4D-4D93-98AC-B474092CCAF6}" destId="{5F37E2AE-680E-422B-863F-325C3C2B81A3}" srcOrd="1" destOrd="0" presId="urn:microsoft.com/office/officeart/2005/8/layout/hierarchy1"/>
    <dgm:cxn modelId="{1D2AECA0-343E-4391-A3AE-9CFD467026A6}" type="presParOf" srcId="{CEA06150-D934-4203-8E8E-7DC3F442CA41}" destId="{503C28FE-8F0E-4E03-BB47-5F43CC3782E9}" srcOrd="2" destOrd="0" presId="urn:microsoft.com/office/officeart/2005/8/layout/hierarchy1"/>
    <dgm:cxn modelId="{509024CF-4FBC-4E05-AC05-79F8DD1D2E92}" type="presParOf" srcId="{CEA06150-D934-4203-8E8E-7DC3F442CA41}" destId="{60077785-4982-4923-B57F-1C7017FF1EBC}" srcOrd="3" destOrd="0" presId="urn:microsoft.com/office/officeart/2005/8/layout/hierarchy1"/>
    <dgm:cxn modelId="{4A8EC4BC-3782-4594-9AE0-5FCAA6E98CDC}" type="presParOf" srcId="{60077785-4982-4923-B57F-1C7017FF1EBC}" destId="{0AD46922-3816-4706-A3C7-911A4432ACF7}" srcOrd="0" destOrd="0" presId="urn:microsoft.com/office/officeart/2005/8/layout/hierarchy1"/>
    <dgm:cxn modelId="{967975D1-5D46-4AFE-9AC9-37EAECB1CA46}" type="presParOf" srcId="{0AD46922-3816-4706-A3C7-911A4432ACF7}" destId="{EA9AE819-4F74-41A2-A934-71598A488691}" srcOrd="0" destOrd="0" presId="urn:microsoft.com/office/officeart/2005/8/layout/hierarchy1"/>
    <dgm:cxn modelId="{892A6A5A-7C78-47C0-9CB3-50F93E005AA9}" type="presParOf" srcId="{0AD46922-3816-4706-A3C7-911A4432ACF7}" destId="{F884D195-F067-409F-9F14-422B5DD15215}" srcOrd="1" destOrd="0" presId="urn:microsoft.com/office/officeart/2005/8/layout/hierarchy1"/>
    <dgm:cxn modelId="{59F1F16D-80D2-4896-8A6A-88A4E64B076D}" type="presParOf" srcId="{60077785-4982-4923-B57F-1C7017FF1EBC}" destId="{2560DFA7-2E5B-4308-8918-9E194BC63B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F96EA-19BA-4162-ABFE-955D0F4E79C1}">
      <dsp:nvSpPr>
        <dsp:cNvPr id="0" name=""/>
        <dsp:cNvSpPr/>
      </dsp:nvSpPr>
      <dsp:spPr>
        <a:xfrm>
          <a:off x="6756548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79"/>
              </a:lnTo>
              <a:lnTo>
                <a:pt x="911324" y="147779"/>
              </a:lnTo>
              <a:lnTo>
                <a:pt x="911324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901A3-108A-474A-B1DD-4CD1DFBE5F56}">
      <dsp:nvSpPr>
        <dsp:cNvPr id="0" name=""/>
        <dsp:cNvSpPr/>
      </dsp:nvSpPr>
      <dsp:spPr>
        <a:xfrm>
          <a:off x="6710828" y="2906718"/>
          <a:ext cx="91440" cy="216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CA64A-5E99-4F10-9109-CC1481CFABB5}">
      <dsp:nvSpPr>
        <dsp:cNvPr id="0" name=""/>
        <dsp:cNvSpPr/>
      </dsp:nvSpPr>
      <dsp:spPr>
        <a:xfrm>
          <a:off x="5845224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911324" y="0"/>
              </a:moveTo>
              <a:lnTo>
                <a:pt x="911324" y="147779"/>
              </a:lnTo>
              <a:lnTo>
                <a:pt x="0" y="147779"/>
              </a:lnTo>
              <a:lnTo>
                <a:pt x="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6872B-7DB7-4388-B6A5-A5B5B7320C8B}">
      <dsp:nvSpPr>
        <dsp:cNvPr id="0" name=""/>
        <dsp:cNvSpPr/>
      </dsp:nvSpPr>
      <dsp:spPr>
        <a:xfrm>
          <a:off x="4022576" y="2216389"/>
          <a:ext cx="2733972" cy="216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79"/>
              </a:lnTo>
              <a:lnTo>
                <a:pt x="2733972" y="147779"/>
              </a:lnTo>
              <a:lnTo>
                <a:pt x="2733972" y="21685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DA2F3-8FA3-4932-AD4C-EA862350002F}">
      <dsp:nvSpPr>
        <dsp:cNvPr id="0" name=""/>
        <dsp:cNvSpPr/>
      </dsp:nvSpPr>
      <dsp:spPr>
        <a:xfrm>
          <a:off x="4022576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79"/>
              </a:lnTo>
              <a:lnTo>
                <a:pt x="911324" y="147779"/>
              </a:lnTo>
              <a:lnTo>
                <a:pt x="911324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438C3-E5D2-4EA0-845F-90B46047FE24}">
      <dsp:nvSpPr>
        <dsp:cNvPr id="0" name=""/>
        <dsp:cNvSpPr/>
      </dsp:nvSpPr>
      <dsp:spPr>
        <a:xfrm>
          <a:off x="3976856" y="2906718"/>
          <a:ext cx="91440" cy="216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23F79-D071-4A2E-9237-DC14DCB2110E}">
      <dsp:nvSpPr>
        <dsp:cNvPr id="0" name=""/>
        <dsp:cNvSpPr/>
      </dsp:nvSpPr>
      <dsp:spPr>
        <a:xfrm>
          <a:off x="3111251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911324" y="0"/>
              </a:moveTo>
              <a:lnTo>
                <a:pt x="911324" y="147779"/>
              </a:lnTo>
              <a:lnTo>
                <a:pt x="0" y="147779"/>
              </a:lnTo>
              <a:lnTo>
                <a:pt x="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0C20D-DE35-49FA-B6C4-2C1BAD5B0971}">
      <dsp:nvSpPr>
        <dsp:cNvPr id="0" name=""/>
        <dsp:cNvSpPr/>
      </dsp:nvSpPr>
      <dsp:spPr>
        <a:xfrm>
          <a:off x="3976856" y="2216389"/>
          <a:ext cx="91440" cy="216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5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E6E5A-B4E5-4DC6-8F46-0FEFF263B967}">
      <dsp:nvSpPr>
        <dsp:cNvPr id="0" name=""/>
        <dsp:cNvSpPr/>
      </dsp:nvSpPr>
      <dsp:spPr>
        <a:xfrm>
          <a:off x="4022576" y="2216389"/>
          <a:ext cx="1341847" cy="183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276"/>
              </a:lnTo>
              <a:lnTo>
                <a:pt x="1341847" y="114276"/>
              </a:lnTo>
              <a:lnTo>
                <a:pt x="1341847" y="18335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FD3A76-FD1C-4437-97FF-0F0695DA6A16}">
      <dsp:nvSpPr>
        <dsp:cNvPr id="0" name=""/>
        <dsp:cNvSpPr/>
      </dsp:nvSpPr>
      <dsp:spPr>
        <a:xfrm>
          <a:off x="2199927" y="2216389"/>
          <a:ext cx="1822648" cy="216853"/>
        </a:xfrm>
        <a:custGeom>
          <a:avLst/>
          <a:gdLst/>
          <a:ahLst/>
          <a:cxnLst/>
          <a:rect l="0" t="0" r="0" b="0"/>
          <a:pathLst>
            <a:path>
              <a:moveTo>
                <a:pt x="1822648" y="0"/>
              </a:moveTo>
              <a:lnTo>
                <a:pt x="1822648" y="147779"/>
              </a:lnTo>
              <a:lnTo>
                <a:pt x="0" y="147779"/>
              </a:lnTo>
              <a:lnTo>
                <a:pt x="0" y="21685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E57B1-88AB-4D81-9E65-589C9E1AF280}">
      <dsp:nvSpPr>
        <dsp:cNvPr id="0" name=""/>
        <dsp:cNvSpPr/>
      </dsp:nvSpPr>
      <dsp:spPr>
        <a:xfrm>
          <a:off x="1288603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79"/>
              </a:lnTo>
              <a:lnTo>
                <a:pt x="911324" y="147779"/>
              </a:lnTo>
              <a:lnTo>
                <a:pt x="911324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EC90F-2CC3-4153-B185-5D1CEA8F0F02}">
      <dsp:nvSpPr>
        <dsp:cNvPr id="0" name=""/>
        <dsp:cNvSpPr/>
      </dsp:nvSpPr>
      <dsp:spPr>
        <a:xfrm>
          <a:off x="1242883" y="2906718"/>
          <a:ext cx="91440" cy="216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0034E-3FA9-439B-8992-1FB1FAE8798A}">
      <dsp:nvSpPr>
        <dsp:cNvPr id="0" name=""/>
        <dsp:cNvSpPr/>
      </dsp:nvSpPr>
      <dsp:spPr>
        <a:xfrm>
          <a:off x="377279" y="2906718"/>
          <a:ext cx="911324" cy="216853"/>
        </a:xfrm>
        <a:custGeom>
          <a:avLst/>
          <a:gdLst/>
          <a:ahLst/>
          <a:cxnLst/>
          <a:rect l="0" t="0" r="0" b="0"/>
          <a:pathLst>
            <a:path>
              <a:moveTo>
                <a:pt x="911324" y="0"/>
              </a:moveTo>
              <a:lnTo>
                <a:pt x="911324" y="147779"/>
              </a:lnTo>
              <a:lnTo>
                <a:pt x="0" y="147779"/>
              </a:lnTo>
              <a:lnTo>
                <a:pt x="0" y="21685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0B4DF-4303-496B-933A-B7500F7ACCCE}">
      <dsp:nvSpPr>
        <dsp:cNvPr id="0" name=""/>
        <dsp:cNvSpPr/>
      </dsp:nvSpPr>
      <dsp:spPr>
        <a:xfrm>
          <a:off x="1288603" y="2216389"/>
          <a:ext cx="2733972" cy="216853"/>
        </a:xfrm>
        <a:custGeom>
          <a:avLst/>
          <a:gdLst/>
          <a:ahLst/>
          <a:cxnLst/>
          <a:rect l="0" t="0" r="0" b="0"/>
          <a:pathLst>
            <a:path>
              <a:moveTo>
                <a:pt x="2733972" y="0"/>
              </a:moveTo>
              <a:lnTo>
                <a:pt x="2733972" y="147779"/>
              </a:lnTo>
              <a:lnTo>
                <a:pt x="0" y="147779"/>
              </a:lnTo>
              <a:lnTo>
                <a:pt x="0" y="21685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CA266-E991-4779-818A-F2CD1F025882}">
      <dsp:nvSpPr>
        <dsp:cNvPr id="0" name=""/>
        <dsp:cNvSpPr/>
      </dsp:nvSpPr>
      <dsp:spPr>
        <a:xfrm>
          <a:off x="3649761" y="1742915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4BEC10-DA7B-40BD-AF7B-50B61DB5C2ED}">
      <dsp:nvSpPr>
        <dsp:cNvPr id="0" name=""/>
        <dsp:cNvSpPr/>
      </dsp:nvSpPr>
      <dsp:spPr>
        <a:xfrm>
          <a:off x="3732609" y="1821620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module</a:t>
          </a:r>
          <a:endParaRPr lang="zh-CN" altLang="en-US" sz="1000" kern="1200" dirty="0"/>
        </a:p>
      </dsp:txBody>
      <dsp:txXfrm>
        <a:off x="3746477" y="1835488"/>
        <a:ext cx="717892" cy="445738"/>
      </dsp:txXfrm>
    </dsp:sp>
    <dsp:sp modelId="{24F48E6C-90BB-4856-83F1-C323527EA271}">
      <dsp:nvSpPr>
        <dsp:cNvPr id="0" name=""/>
        <dsp:cNvSpPr/>
      </dsp:nvSpPr>
      <dsp:spPr>
        <a:xfrm>
          <a:off x="915789" y="2433243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97B58C-3A3E-4B8C-B4EB-0606C8100EA6}">
      <dsp:nvSpPr>
        <dsp:cNvPr id="0" name=""/>
        <dsp:cNvSpPr/>
      </dsp:nvSpPr>
      <dsp:spPr>
        <a:xfrm>
          <a:off x="998636" y="2511948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err="1" smtClean="0"/>
            <a:t>cpp</a:t>
          </a:r>
          <a:endParaRPr lang="zh-CN" altLang="en-US" sz="1000" kern="1200" dirty="0"/>
        </a:p>
      </dsp:txBody>
      <dsp:txXfrm>
        <a:off x="1012504" y="2525816"/>
        <a:ext cx="717892" cy="445738"/>
      </dsp:txXfrm>
    </dsp:sp>
    <dsp:sp modelId="{43084453-4400-477D-B9A2-BE472CC37B81}">
      <dsp:nvSpPr>
        <dsp:cNvPr id="0" name=""/>
        <dsp:cNvSpPr/>
      </dsp:nvSpPr>
      <dsp:spPr>
        <a:xfrm>
          <a:off x="4464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3DCDF7-1FB3-4098-B31B-949FEFA2C71A}">
      <dsp:nvSpPr>
        <dsp:cNvPr id="0" name=""/>
        <dsp:cNvSpPr/>
      </dsp:nvSpPr>
      <dsp:spPr>
        <a:xfrm>
          <a:off x="87312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err="1" smtClean="0"/>
            <a:t>SConscript</a:t>
          </a:r>
          <a:endParaRPr lang="zh-CN" altLang="en-US" sz="1000" kern="1200" dirty="0"/>
        </a:p>
      </dsp:txBody>
      <dsp:txXfrm>
        <a:off x="101180" y="3216145"/>
        <a:ext cx="717892" cy="445738"/>
      </dsp:txXfrm>
    </dsp:sp>
    <dsp:sp modelId="{ECA0CAB8-8B0E-4DA9-B2BB-C003BDF42A2E}">
      <dsp:nvSpPr>
        <dsp:cNvPr id="0" name=""/>
        <dsp:cNvSpPr/>
      </dsp:nvSpPr>
      <dsp:spPr>
        <a:xfrm>
          <a:off x="915789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64AAD4-FDDE-43A0-AC1F-C8944E7B1357}">
      <dsp:nvSpPr>
        <dsp:cNvPr id="0" name=""/>
        <dsp:cNvSpPr/>
      </dsp:nvSpPr>
      <dsp:spPr>
        <a:xfrm>
          <a:off x="998636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Source file</a:t>
          </a:r>
          <a:endParaRPr lang="zh-CN" altLang="en-US" sz="1000" kern="1200" dirty="0"/>
        </a:p>
      </dsp:txBody>
      <dsp:txXfrm>
        <a:off x="1012504" y="3216145"/>
        <a:ext cx="717892" cy="445738"/>
      </dsp:txXfrm>
    </dsp:sp>
    <dsp:sp modelId="{A1AA27C7-1B2A-42B7-A106-0515AD274BA3}">
      <dsp:nvSpPr>
        <dsp:cNvPr id="0" name=""/>
        <dsp:cNvSpPr/>
      </dsp:nvSpPr>
      <dsp:spPr>
        <a:xfrm>
          <a:off x="1827113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87B69D-1C4C-40FE-B556-CE74DB248095}">
      <dsp:nvSpPr>
        <dsp:cNvPr id="0" name=""/>
        <dsp:cNvSpPr/>
      </dsp:nvSpPr>
      <dsp:spPr>
        <a:xfrm>
          <a:off x="1909960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test</a:t>
          </a:r>
          <a:endParaRPr lang="zh-CN" altLang="en-US" sz="1000" kern="1200" dirty="0"/>
        </a:p>
      </dsp:txBody>
      <dsp:txXfrm>
        <a:off x="1923828" y="3216145"/>
        <a:ext cx="717892" cy="445738"/>
      </dsp:txXfrm>
    </dsp:sp>
    <dsp:sp modelId="{618A7500-4B32-4507-852B-29BC23B69D92}">
      <dsp:nvSpPr>
        <dsp:cNvPr id="0" name=""/>
        <dsp:cNvSpPr/>
      </dsp:nvSpPr>
      <dsp:spPr>
        <a:xfrm>
          <a:off x="1827113" y="2433243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B7FB68-D327-4DE7-81BE-37A8473EDB18}">
      <dsp:nvSpPr>
        <dsp:cNvPr id="0" name=""/>
        <dsp:cNvSpPr/>
      </dsp:nvSpPr>
      <dsp:spPr>
        <a:xfrm>
          <a:off x="1909960" y="2511948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__init__.py</a:t>
          </a:r>
          <a:endParaRPr lang="zh-CN" altLang="en-US" sz="1000" kern="1200" dirty="0"/>
        </a:p>
      </dsp:txBody>
      <dsp:txXfrm>
        <a:off x="1923828" y="2525816"/>
        <a:ext cx="717892" cy="445738"/>
      </dsp:txXfrm>
    </dsp:sp>
    <dsp:sp modelId="{40DCCB2C-51A3-4856-93A3-3FDD5187FB31}">
      <dsp:nvSpPr>
        <dsp:cNvPr id="0" name=""/>
        <dsp:cNvSpPr/>
      </dsp:nvSpPr>
      <dsp:spPr>
        <a:xfrm>
          <a:off x="4991608" y="2399740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0EDFEB-C2E9-4A18-9DC7-2C5953B15312}">
      <dsp:nvSpPr>
        <dsp:cNvPr id="0" name=""/>
        <dsp:cNvSpPr/>
      </dsp:nvSpPr>
      <dsp:spPr>
        <a:xfrm>
          <a:off x="5074456" y="2478445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err="1" smtClean="0"/>
            <a:t>SConscript</a:t>
          </a:r>
          <a:endParaRPr lang="zh-CN" altLang="en-US" sz="1000" kern="1200" dirty="0"/>
        </a:p>
      </dsp:txBody>
      <dsp:txXfrm>
        <a:off x="5088324" y="2492313"/>
        <a:ext cx="717892" cy="445738"/>
      </dsp:txXfrm>
    </dsp:sp>
    <dsp:sp modelId="{350A28A2-5D76-4E1A-9960-BBDD20F25789}">
      <dsp:nvSpPr>
        <dsp:cNvPr id="0" name=""/>
        <dsp:cNvSpPr/>
      </dsp:nvSpPr>
      <dsp:spPr>
        <a:xfrm>
          <a:off x="3649761" y="2433243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AD7A759-0DA7-4D78-A1B1-00FE98854436}">
      <dsp:nvSpPr>
        <dsp:cNvPr id="0" name=""/>
        <dsp:cNvSpPr/>
      </dsp:nvSpPr>
      <dsp:spPr>
        <a:xfrm>
          <a:off x="3732609" y="2511948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Export</a:t>
          </a:r>
          <a:endParaRPr lang="zh-CN" altLang="en-US" sz="1000" kern="1200" dirty="0"/>
        </a:p>
      </dsp:txBody>
      <dsp:txXfrm>
        <a:off x="3746477" y="2525816"/>
        <a:ext cx="717892" cy="445738"/>
      </dsp:txXfrm>
    </dsp:sp>
    <dsp:sp modelId="{F7947DE5-2843-4F77-92DC-D77BEE73BCB9}">
      <dsp:nvSpPr>
        <dsp:cNvPr id="0" name=""/>
        <dsp:cNvSpPr/>
      </dsp:nvSpPr>
      <dsp:spPr>
        <a:xfrm>
          <a:off x="2738437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F71F68B-F582-493B-8070-F2A55D15E49B}">
      <dsp:nvSpPr>
        <dsp:cNvPr id="0" name=""/>
        <dsp:cNvSpPr/>
      </dsp:nvSpPr>
      <dsp:spPr>
        <a:xfrm>
          <a:off x="2821285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err="1" smtClean="0"/>
            <a:t>SConscript</a:t>
          </a:r>
          <a:endParaRPr lang="zh-CN" altLang="en-US" sz="1000" kern="1200" dirty="0"/>
        </a:p>
      </dsp:txBody>
      <dsp:txXfrm>
        <a:off x="2835153" y="3216145"/>
        <a:ext cx="717892" cy="445738"/>
      </dsp:txXfrm>
    </dsp:sp>
    <dsp:sp modelId="{4F17EA28-5B13-4E4C-9BC1-C4D60FE987DD}">
      <dsp:nvSpPr>
        <dsp:cNvPr id="0" name=""/>
        <dsp:cNvSpPr/>
      </dsp:nvSpPr>
      <dsp:spPr>
        <a:xfrm>
          <a:off x="3649761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837D31-C279-46F4-AEED-67AEFA7FAE05}">
      <dsp:nvSpPr>
        <dsp:cNvPr id="0" name=""/>
        <dsp:cNvSpPr/>
      </dsp:nvSpPr>
      <dsp:spPr>
        <a:xfrm>
          <a:off x="3732609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source file</a:t>
          </a:r>
          <a:endParaRPr lang="zh-CN" altLang="en-US" sz="1000" kern="1200" dirty="0"/>
        </a:p>
      </dsp:txBody>
      <dsp:txXfrm>
        <a:off x="3746477" y="3216145"/>
        <a:ext cx="717892" cy="445738"/>
      </dsp:txXfrm>
    </dsp:sp>
    <dsp:sp modelId="{77600FBA-B7EE-4E7E-9A96-B8D00F1352CF}">
      <dsp:nvSpPr>
        <dsp:cNvPr id="0" name=""/>
        <dsp:cNvSpPr/>
      </dsp:nvSpPr>
      <dsp:spPr>
        <a:xfrm>
          <a:off x="4561085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96A8482-5AD8-4E4F-9434-76EA8FC020F6}">
      <dsp:nvSpPr>
        <dsp:cNvPr id="0" name=""/>
        <dsp:cNvSpPr/>
      </dsp:nvSpPr>
      <dsp:spPr>
        <a:xfrm>
          <a:off x="4643933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__init__.py</a:t>
          </a:r>
          <a:endParaRPr lang="zh-CN" altLang="en-US" sz="1000" kern="1200" dirty="0"/>
        </a:p>
      </dsp:txBody>
      <dsp:txXfrm>
        <a:off x="4657801" y="3216145"/>
        <a:ext cx="717892" cy="445738"/>
      </dsp:txXfrm>
    </dsp:sp>
    <dsp:sp modelId="{A546C926-362B-4BB2-BE77-0A6586896158}">
      <dsp:nvSpPr>
        <dsp:cNvPr id="0" name=""/>
        <dsp:cNvSpPr/>
      </dsp:nvSpPr>
      <dsp:spPr>
        <a:xfrm>
          <a:off x="6383734" y="2433243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F59278-5AFB-4BE6-B123-1B9A7B5BDD95}">
      <dsp:nvSpPr>
        <dsp:cNvPr id="0" name=""/>
        <dsp:cNvSpPr/>
      </dsp:nvSpPr>
      <dsp:spPr>
        <a:xfrm>
          <a:off x="6466582" y="2511948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python</a:t>
          </a:r>
          <a:endParaRPr lang="zh-CN" altLang="en-US" sz="1000" kern="1200" dirty="0"/>
        </a:p>
      </dsp:txBody>
      <dsp:txXfrm>
        <a:off x="6480450" y="2525816"/>
        <a:ext cx="717892" cy="445738"/>
      </dsp:txXfrm>
    </dsp:sp>
    <dsp:sp modelId="{5AEBA53E-E92F-4762-AF54-71C2447B1545}">
      <dsp:nvSpPr>
        <dsp:cNvPr id="0" name=""/>
        <dsp:cNvSpPr/>
      </dsp:nvSpPr>
      <dsp:spPr>
        <a:xfrm>
          <a:off x="5472410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C69EDE-7869-4F25-AD83-0D1C95B9EEB4}">
      <dsp:nvSpPr>
        <dsp:cNvPr id="0" name=""/>
        <dsp:cNvSpPr/>
      </dsp:nvSpPr>
      <dsp:spPr>
        <a:xfrm>
          <a:off x="5555257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err="1" smtClean="0"/>
            <a:t>SConscript</a:t>
          </a:r>
          <a:endParaRPr lang="zh-CN" altLang="en-US" sz="1000" kern="1200" dirty="0"/>
        </a:p>
      </dsp:txBody>
      <dsp:txXfrm>
        <a:off x="5569125" y="3216145"/>
        <a:ext cx="717892" cy="445738"/>
      </dsp:txXfrm>
    </dsp:sp>
    <dsp:sp modelId="{871106E2-35BD-4186-B3EB-FD1C532FC9CA}">
      <dsp:nvSpPr>
        <dsp:cNvPr id="0" name=""/>
        <dsp:cNvSpPr/>
      </dsp:nvSpPr>
      <dsp:spPr>
        <a:xfrm>
          <a:off x="6383734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0D70E4-CE8F-49AF-A790-C1A0C78B0A08}">
      <dsp:nvSpPr>
        <dsp:cNvPr id="0" name=""/>
        <dsp:cNvSpPr/>
      </dsp:nvSpPr>
      <dsp:spPr>
        <a:xfrm>
          <a:off x="6466582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Python file</a:t>
          </a:r>
          <a:endParaRPr lang="zh-CN" altLang="en-US" sz="1000" kern="1200" dirty="0"/>
        </a:p>
      </dsp:txBody>
      <dsp:txXfrm>
        <a:off x="6480450" y="3216145"/>
        <a:ext cx="717892" cy="445738"/>
      </dsp:txXfrm>
    </dsp:sp>
    <dsp:sp modelId="{945234C1-210C-4FC2-BDF5-2AABDBB0424E}">
      <dsp:nvSpPr>
        <dsp:cNvPr id="0" name=""/>
        <dsp:cNvSpPr/>
      </dsp:nvSpPr>
      <dsp:spPr>
        <a:xfrm>
          <a:off x="7295058" y="3123571"/>
          <a:ext cx="745628" cy="473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AE4B02-9E60-4C8D-9795-68B8893CA73B}">
      <dsp:nvSpPr>
        <dsp:cNvPr id="0" name=""/>
        <dsp:cNvSpPr/>
      </dsp:nvSpPr>
      <dsp:spPr>
        <a:xfrm>
          <a:off x="7377906" y="3202277"/>
          <a:ext cx="745628" cy="473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/>
            <a:t>__init__.py</a:t>
          </a:r>
          <a:endParaRPr lang="zh-CN" altLang="en-US" sz="1000" kern="1200" dirty="0"/>
        </a:p>
      </dsp:txBody>
      <dsp:txXfrm>
        <a:off x="7391774" y="3216145"/>
        <a:ext cx="717892" cy="445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2E69A-AC0E-4E29-A326-7795B6A786D5}">
      <dsp:nvSpPr>
        <dsp:cNvPr id="0" name=""/>
        <dsp:cNvSpPr/>
      </dsp:nvSpPr>
      <dsp:spPr>
        <a:xfrm>
          <a:off x="2116" y="2174875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err="1" smtClean="0"/>
            <a:t>SConstruct</a:t>
          </a:r>
          <a:endParaRPr lang="zh-CN" altLang="en-US" sz="1300" kern="1200" dirty="0"/>
        </a:p>
      </dsp:txBody>
      <dsp:txXfrm>
        <a:off x="33423" y="2206182"/>
        <a:ext cx="2075219" cy="1006302"/>
      </dsp:txXfrm>
    </dsp:sp>
    <dsp:sp modelId="{939C2E4C-7558-4507-B70C-E55FE9864A2E}">
      <dsp:nvSpPr>
        <dsp:cNvPr id="0" name=""/>
        <dsp:cNvSpPr/>
      </dsp:nvSpPr>
      <dsp:spPr>
        <a:xfrm>
          <a:off x="2139949" y="2691579"/>
          <a:ext cx="855133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855133" y="177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546138" y="2687955"/>
        <a:ext cx="42756" cy="42756"/>
      </dsp:txXfrm>
    </dsp:sp>
    <dsp:sp modelId="{82868881-0580-4D6B-B6B0-245573FDCCEF}">
      <dsp:nvSpPr>
        <dsp:cNvPr id="0" name=""/>
        <dsp:cNvSpPr/>
      </dsp:nvSpPr>
      <dsp:spPr>
        <a:xfrm>
          <a:off x="2995083" y="2174875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Module/</a:t>
          </a:r>
          <a:r>
            <a:rPr lang="en-US" altLang="zh-CN" sz="1300" kern="1200" dirty="0" err="1" smtClean="0"/>
            <a:t>SConscript</a:t>
          </a:r>
          <a:endParaRPr lang="zh-CN" altLang="en-US" sz="1300" kern="1200" dirty="0"/>
        </a:p>
      </dsp:txBody>
      <dsp:txXfrm>
        <a:off x="3026390" y="2206182"/>
        <a:ext cx="2075219" cy="1006302"/>
      </dsp:txXfrm>
    </dsp:sp>
    <dsp:sp modelId="{59CD1D16-EC67-4896-958A-F02F2A11FC9F}">
      <dsp:nvSpPr>
        <dsp:cNvPr id="0" name=""/>
        <dsp:cNvSpPr/>
      </dsp:nvSpPr>
      <dsp:spPr>
        <a:xfrm rot="18289469">
          <a:off x="4811764" y="2076952"/>
          <a:ext cx="1497437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497437" y="1775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5523047" y="2057270"/>
        <a:ext cx="74871" cy="74871"/>
      </dsp:txXfrm>
    </dsp:sp>
    <dsp:sp modelId="{BE0A63E2-6B09-40AE-A0F7-05C948B8AF63}">
      <dsp:nvSpPr>
        <dsp:cNvPr id="0" name=""/>
        <dsp:cNvSpPr/>
      </dsp:nvSpPr>
      <dsp:spPr>
        <a:xfrm>
          <a:off x="5988050" y="945620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Module/</a:t>
          </a:r>
          <a:r>
            <a:rPr lang="en-US" altLang="zh-CN" sz="1300" kern="1200" dirty="0" err="1" smtClean="0"/>
            <a:t>cpp</a:t>
          </a:r>
          <a:r>
            <a:rPr lang="en-US" altLang="zh-CN" sz="1300" kern="1200" dirty="0" smtClean="0"/>
            <a:t>/</a:t>
          </a:r>
          <a:r>
            <a:rPr lang="en-US" altLang="zh-CN" sz="1300" kern="1200" dirty="0" err="1" smtClean="0"/>
            <a:t>SConscript</a:t>
          </a:r>
          <a:endParaRPr lang="zh-CN" altLang="en-US" sz="1300" kern="1200" dirty="0"/>
        </a:p>
      </dsp:txBody>
      <dsp:txXfrm>
        <a:off x="6019357" y="976927"/>
        <a:ext cx="2075219" cy="1006302"/>
      </dsp:txXfrm>
    </dsp:sp>
    <dsp:sp modelId="{A2DB0606-D824-4385-A487-E909A2FBAF37}">
      <dsp:nvSpPr>
        <dsp:cNvPr id="0" name=""/>
        <dsp:cNvSpPr/>
      </dsp:nvSpPr>
      <dsp:spPr>
        <a:xfrm>
          <a:off x="5132916" y="2691579"/>
          <a:ext cx="855133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855133" y="1775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5539105" y="2687955"/>
        <a:ext cx="42756" cy="42756"/>
      </dsp:txXfrm>
    </dsp:sp>
    <dsp:sp modelId="{9FD5E227-7AF4-4F8B-B400-04A567294AD2}">
      <dsp:nvSpPr>
        <dsp:cNvPr id="0" name=""/>
        <dsp:cNvSpPr/>
      </dsp:nvSpPr>
      <dsp:spPr>
        <a:xfrm>
          <a:off x="5988050" y="2174875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Module/export/</a:t>
          </a:r>
          <a:r>
            <a:rPr lang="en-US" altLang="zh-CN" sz="1300" kern="1200" dirty="0" err="1" smtClean="0"/>
            <a:t>SConscript</a:t>
          </a:r>
          <a:endParaRPr lang="zh-CN" altLang="en-US" sz="1300" kern="1200" dirty="0"/>
        </a:p>
      </dsp:txBody>
      <dsp:txXfrm>
        <a:off x="6019357" y="2206182"/>
        <a:ext cx="2075219" cy="1006302"/>
      </dsp:txXfrm>
    </dsp:sp>
    <dsp:sp modelId="{6441AFE6-0B77-4094-ACCD-BCE6126A3ABA}">
      <dsp:nvSpPr>
        <dsp:cNvPr id="0" name=""/>
        <dsp:cNvSpPr/>
      </dsp:nvSpPr>
      <dsp:spPr>
        <a:xfrm rot="3310531">
          <a:off x="4811764" y="3306206"/>
          <a:ext cx="1497437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497437" y="1775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5523047" y="3286524"/>
        <a:ext cx="74871" cy="74871"/>
      </dsp:txXfrm>
    </dsp:sp>
    <dsp:sp modelId="{ADF62ECE-36F5-4151-9366-873BD8F4EACB}">
      <dsp:nvSpPr>
        <dsp:cNvPr id="0" name=""/>
        <dsp:cNvSpPr/>
      </dsp:nvSpPr>
      <dsp:spPr>
        <a:xfrm>
          <a:off x="5988050" y="3404129"/>
          <a:ext cx="2137833" cy="1068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Module/python/</a:t>
          </a:r>
          <a:r>
            <a:rPr lang="en-US" altLang="zh-CN" sz="1300" kern="1200" dirty="0" err="1" smtClean="0"/>
            <a:t>SConscript</a:t>
          </a:r>
          <a:endParaRPr lang="zh-CN" altLang="en-US" sz="1300" kern="1200" dirty="0"/>
        </a:p>
      </dsp:txBody>
      <dsp:txXfrm>
        <a:off x="6019357" y="3435436"/>
        <a:ext cx="2075219" cy="1006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C28FE-8F0E-4E03-BB47-5F43CC3782E9}">
      <dsp:nvSpPr>
        <dsp:cNvPr id="0" name=""/>
        <dsp:cNvSpPr/>
      </dsp:nvSpPr>
      <dsp:spPr>
        <a:xfrm>
          <a:off x="4586386" y="3262482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276945" y="414136"/>
              </a:lnTo>
              <a:lnTo>
                <a:pt x="1276945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44454-DB92-40E4-99B7-5F615D4F1AD4}">
      <dsp:nvSpPr>
        <dsp:cNvPr id="0" name=""/>
        <dsp:cNvSpPr/>
      </dsp:nvSpPr>
      <dsp:spPr>
        <a:xfrm>
          <a:off x="3309441" y="3262482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1276945" y="0"/>
              </a:moveTo>
              <a:lnTo>
                <a:pt x="1276945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67F1E-6D1D-4C89-B631-C4E6E78C74F2}">
      <dsp:nvSpPr>
        <dsp:cNvPr id="0" name=""/>
        <dsp:cNvSpPr/>
      </dsp:nvSpPr>
      <dsp:spPr>
        <a:xfrm>
          <a:off x="3309441" y="1327910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276945" y="414136"/>
              </a:lnTo>
              <a:lnTo>
                <a:pt x="1276945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B3BB5-869D-4994-A321-804C393908BA}">
      <dsp:nvSpPr>
        <dsp:cNvPr id="0" name=""/>
        <dsp:cNvSpPr/>
      </dsp:nvSpPr>
      <dsp:spPr>
        <a:xfrm>
          <a:off x="2032496" y="1327910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1276945" y="0"/>
              </a:moveTo>
              <a:lnTo>
                <a:pt x="1276945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AB695-1D86-4F41-9646-A0525AE1531A}">
      <dsp:nvSpPr>
        <dsp:cNvPr id="0" name=""/>
        <dsp:cNvSpPr/>
      </dsp:nvSpPr>
      <dsp:spPr>
        <a:xfrm>
          <a:off x="2264667" y="1048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FAF9D-6AC9-4DFC-8B95-0DFBD9D10534}">
      <dsp:nvSpPr>
        <dsp:cNvPr id="0" name=""/>
        <dsp:cNvSpPr/>
      </dsp:nvSpPr>
      <dsp:spPr>
        <a:xfrm>
          <a:off x="2496839" y="221611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err="1" smtClean="0"/>
            <a:t>Testsuites</a:t>
          </a:r>
          <a:endParaRPr lang="zh-CN" altLang="en-US" sz="2500" kern="1200" dirty="0"/>
        </a:p>
      </dsp:txBody>
      <dsp:txXfrm>
        <a:off x="2535701" y="260473"/>
        <a:ext cx="2011822" cy="1249138"/>
      </dsp:txXfrm>
    </dsp:sp>
    <dsp:sp modelId="{67F636E1-7D97-42F3-B591-77483B735D99}">
      <dsp:nvSpPr>
        <dsp:cNvPr id="0" name=""/>
        <dsp:cNvSpPr/>
      </dsp:nvSpPr>
      <dsp:spPr>
        <a:xfrm>
          <a:off x="987722" y="1935620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93223-BC79-465B-BFD7-D05D6E0E14F1}">
      <dsp:nvSpPr>
        <dsp:cNvPr id="0" name=""/>
        <dsp:cNvSpPr/>
      </dsp:nvSpPr>
      <dsp:spPr>
        <a:xfrm>
          <a:off x="1219894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err="1" smtClean="0"/>
            <a:t>Design_data</a:t>
          </a:r>
          <a:endParaRPr lang="zh-CN" altLang="en-US" sz="2500" kern="1200" dirty="0"/>
        </a:p>
      </dsp:txBody>
      <dsp:txXfrm>
        <a:off x="1258756" y="2195046"/>
        <a:ext cx="2011822" cy="1249138"/>
      </dsp:txXfrm>
    </dsp:sp>
    <dsp:sp modelId="{2C61584C-0340-4D0B-9F72-F00B550067EF}">
      <dsp:nvSpPr>
        <dsp:cNvPr id="0" name=""/>
        <dsp:cNvSpPr/>
      </dsp:nvSpPr>
      <dsp:spPr>
        <a:xfrm>
          <a:off x="3541613" y="1935620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20020-EC94-4381-A542-6256C3C199D4}">
      <dsp:nvSpPr>
        <dsp:cNvPr id="0" name=""/>
        <dsp:cNvSpPr/>
      </dsp:nvSpPr>
      <dsp:spPr>
        <a:xfrm>
          <a:off x="3773785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Module</a:t>
          </a:r>
          <a:endParaRPr lang="zh-CN" altLang="en-US" sz="2500" kern="1200" dirty="0"/>
        </a:p>
      </dsp:txBody>
      <dsp:txXfrm>
        <a:off x="3812647" y="2195046"/>
        <a:ext cx="2011822" cy="1249138"/>
      </dsp:txXfrm>
    </dsp:sp>
    <dsp:sp modelId="{91CD7692-4751-4480-92AA-5AD19EDFFA1A}">
      <dsp:nvSpPr>
        <dsp:cNvPr id="0" name=""/>
        <dsp:cNvSpPr/>
      </dsp:nvSpPr>
      <dsp:spPr>
        <a:xfrm>
          <a:off x="2264667" y="3870192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F6129-4A59-409F-AC22-8F15D8A3C66C}">
      <dsp:nvSpPr>
        <dsp:cNvPr id="0" name=""/>
        <dsp:cNvSpPr/>
      </dsp:nvSpPr>
      <dsp:spPr>
        <a:xfrm>
          <a:off x="2496839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*.</a:t>
          </a:r>
          <a:r>
            <a:rPr lang="en-US" altLang="zh-CN" sz="2500" kern="1200" dirty="0" err="1" smtClean="0"/>
            <a:t>py</a:t>
          </a:r>
          <a:endParaRPr lang="zh-CN" altLang="en-US" sz="2500" kern="1200" dirty="0"/>
        </a:p>
      </dsp:txBody>
      <dsp:txXfrm>
        <a:off x="2535701" y="4129618"/>
        <a:ext cx="2011822" cy="1249138"/>
      </dsp:txXfrm>
    </dsp:sp>
    <dsp:sp modelId="{EA9AE819-4F74-41A2-A934-71598A488691}">
      <dsp:nvSpPr>
        <dsp:cNvPr id="0" name=""/>
        <dsp:cNvSpPr/>
      </dsp:nvSpPr>
      <dsp:spPr>
        <a:xfrm>
          <a:off x="4818558" y="3870192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4D195-F067-409F-9F14-422B5DD15215}">
      <dsp:nvSpPr>
        <dsp:cNvPr id="0" name=""/>
        <dsp:cNvSpPr/>
      </dsp:nvSpPr>
      <dsp:spPr>
        <a:xfrm>
          <a:off x="5050730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*.</a:t>
          </a:r>
          <a:r>
            <a:rPr lang="en-US" altLang="zh-CN" sz="2500" kern="1200" dirty="0" err="1" smtClean="0"/>
            <a:t>py.cfg</a:t>
          </a:r>
          <a:endParaRPr lang="zh-CN" altLang="en-US" sz="2500" kern="1200" dirty="0"/>
        </a:p>
      </dsp:txBody>
      <dsp:txXfrm>
        <a:off x="5089592" y="4129618"/>
        <a:ext cx="2011822" cy="124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7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9FC1866-42D7-44A7-D0DA-E715E45870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7E01ED9-1DDB-4BB8-610C-EAC3DD6FBD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1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57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24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12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01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3374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103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17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23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21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2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58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9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24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2280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213063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51640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15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185261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7961-688D-4C95-A169-D58B53E708B9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633E-8DB2-4CAF-B085-6CC3ED9BFF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8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53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6000" dirty="0" smtClean="0"/>
              <a:t>Vesper </a:t>
            </a:r>
            <a:r>
              <a:rPr lang="en-US" altLang="zh-CN" sz="6000" dirty="0" smtClean="0"/>
              <a:t>Usage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72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Launch workers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44062" y="1969477"/>
            <a:ext cx="10533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Launch_local_workers</a:t>
            </a:r>
            <a:endParaRPr lang="en-US" altLang="zh-CN" dirty="0" smtClean="0"/>
          </a:p>
          <a:p>
            <a:r>
              <a:rPr lang="en-US" altLang="zh-CN" dirty="0" err="1" smtClean="0"/>
              <a:t>Launch_lsf_workers</a:t>
            </a:r>
            <a:endParaRPr lang="en-US" altLang="zh-CN" dirty="0" smtClean="0"/>
          </a:p>
          <a:p>
            <a:r>
              <a:rPr lang="en-US" altLang="zh-CN" dirty="0" err="1" smtClean="0"/>
              <a:t>Launch_ssh_workers</a:t>
            </a:r>
            <a:endParaRPr lang="en-US" altLang="zh-CN" dirty="0" smtClean="0"/>
          </a:p>
          <a:p>
            <a:r>
              <a:rPr lang="en-US" altLang="zh-CN" dirty="0" err="1" smtClean="0"/>
              <a:t>Wait_for_workers</a:t>
            </a:r>
            <a:r>
              <a:rPr lang="en-US" altLang="zh-CN" dirty="0" smtClean="0"/>
              <a:t>: begin to parse script after specify number of workers ready, not essential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323" y="4165803"/>
            <a:ext cx="7000000" cy="1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7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Useful functions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9521" y="1453243"/>
            <a:ext cx="1028017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 err="1" smtClean="0">
                <a:latin typeface="+mj-lt"/>
              </a:rPr>
              <a:t>as_job</a:t>
            </a:r>
            <a:r>
              <a:rPr lang="en-US" altLang="zh-CN" dirty="0" smtClean="0">
                <a:latin typeface="+mj-lt"/>
              </a:rPr>
              <a:t>: define a job with dependencies, no return value, any return will be ignored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 err="1" smtClean="0">
                <a:latin typeface="+mj-lt"/>
              </a:rPr>
              <a:t>Wait_flags</a:t>
            </a:r>
            <a:r>
              <a:rPr lang="en-US" altLang="zh-CN" dirty="0" smtClean="0">
                <a:latin typeface="+mj-lt"/>
              </a:rPr>
              <a:t>: block to run while the dependency are satisfied, accept return value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 err="1" smtClean="0">
                <a:latin typeface="+mj-lt"/>
              </a:rPr>
              <a:t>MapReduce</a:t>
            </a:r>
            <a:r>
              <a:rPr lang="en-US" altLang="zh-CN" dirty="0" smtClean="0">
                <a:latin typeface="+mj-lt"/>
              </a:rPr>
              <a:t>: Partition a big collection into many small collection to run in parallel jobs and finally reduce on those job results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 err="1" smtClean="0">
                <a:latin typeface="+mj-lt"/>
              </a:rPr>
              <a:t>Launch_xxx_workers</a:t>
            </a:r>
            <a:r>
              <a:rPr lang="en-US" altLang="zh-CN" dirty="0" smtClean="0">
                <a:latin typeface="+mj-lt"/>
              </a:rPr>
              <a:t>: launch several workers</a:t>
            </a:r>
            <a:endParaRPr lang="zh-CN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600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UserView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err="1" smtClean="0"/>
              <a:t>dict</a:t>
            </a:r>
            <a:r>
              <a:rPr lang="en-US" altLang="zh-CN" dirty="0" smtClean="0"/>
              <a:t> like object</a:t>
            </a:r>
          </a:p>
          <a:p>
            <a:r>
              <a:rPr lang="en-US" altLang="zh-CN" dirty="0" smtClean="0"/>
              <a:t>Usage:</a:t>
            </a:r>
          </a:p>
          <a:p>
            <a:pPr lvl="1"/>
            <a:r>
              <a:rPr lang="en-US" altLang="zh-CN" dirty="0" err="1" smtClean="0"/>
              <a:t>uv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UserView</a:t>
            </a:r>
            <a:r>
              <a:rPr lang="zh-CN" altLang="en-US" dirty="0" smtClean="0"/>
              <a:t>（）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uv</a:t>
            </a:r>
            <a:r>
              <a:rPr lang="en-US" altLang="zh-CN" dirty="0" smtClean="0"/>
              <a:t>[‘name’] = ‘frank’</a:t>
            </a:r>
          </a:p>
          <a:p>
            <a:pPr lvl="1"/>
            <a:r>
              <a:rPr lang="en-US" altLang="zh-CN" dirty="0" err="1" smtClean="0"/>
              <a:t>Uv</a:t>
            </a:r>
            <a:r>
              <a:rPr lang="en-US" altLang="zh-CN" dirty="0" smtClean="0"/>
              <a:t> could be passed as job arguments</a:t>
            </a:r>
          </a:p>
        </p:txBody>
      </p:sp>
    </p:spTree>
    <p:extLst>
      <p:ext uri="{BB962C8B-B14F-4D97-AF65-F5344CB8AC3E}">
        <p14:creationId xmlns:p14="http://schemas.microsoft.com/office/powerpoint/2010/main" val="283947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Job DAG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7336278" y="1357646"/>
            <a:ext cx="3253147" cy="3356921"/>
            <a:chOff x="5241471" y="1681842"/>
            <a:chExt cx="3253147" cy="3356921"/>
          </a:xfrm>
        </p:grpSpPr>
        <p:sp>
          <p:nvSpPr>
            <p:cNvPr id="3" name="椭圆 2"/>
            <p:cNvSpPr/>
            <p:nvPr/>
          </p:nvSpPr>
          <p:spPr>
            <a:xfrm>
              <a:off x="5241471" y="1681843"/>
              <a:ext cx="922565" cy="8409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Job1</a:t>
              </a:r>
              <a:endParaRPr lang="zh-CN" altLang="en-US" dirty="0"/>
            </a:p>
          </p:txBody>
        </p:sp>
        <p:sp>
          <p:nvSpPr>
            <p:cNvPr id="4" name="椭圆 3"/>
            <p:cNvSpPr/>
            <p:nvPr/>
          </p:nvSpPr>
          <p:spPr>
            <a:xfrm>
              <a:off x="6373585" y="1681842"/>
              <a:ext cx="974272" cy="87357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Job2</a:t>
              </a:r>
              <a:endParaRPr lang="zh-CN" altLang="en-US" dirty="0"/>
            </a:p>
          </p:txBody>
        </p:sp>
        <p:sp>
          <p:nvSpPr>
            <p:cNvPr id="5" name="椭圆 4"/>
            <p:cNvSpPr/>
            <p:nvPr/>
          </p:nvSpPr>
          <p:spPr>
            <a:xfrm>
              <a:off x="5783035" y="2797628"/>
              <a:ext cx="974272" cy="873579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Job3</a:t>
              </a:r>
              <a:endParaRPr lang="zh-CN" altLang="en-US" dirty="0"/>
            </a:p>
          </p:txBody>
        </p:sp>
        <p:sp>
          <p:nvSpPr>
            <p:cNvPr id="6" name="椭圆 5"/>
            <p:cNvSpPr/>
            <p:nvPr/>
          </p:nvSpPr>
          <p:spPr>
            <a:xfrm>
              <a:off x="7520346" y="2797109"/>
              <a:ext cx="974272" cy="87357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Job4</a:t>
              </a:r>
              <a:endParaRPr lang="zh-CN" altLang="en-US" dirty="0"/>
            </a:p>
          </p:txBody>
        </p:sp>
        <p:sp>
          <p:nvSpPr>
            <p:cNvPr id="7" name="椭圆 6"/>
            <p:cNvSpPr/>
            <p:nvPr/>
          </p:nvSpPr>
          <p:spPr>
            <a:xfrm>
              <a:off x="6691993" y="4165184"/>
              <a:ext cx="974272" cy="87357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Job5</a:t>
              </a:r>
              <a:endParaRPr lang="zh-CN" altLang="en-US" dirty="0"/>
            </a:p>
          </p:txBody>
        </p:sp>
        <p:cxnSp>
          <p:nvCxnSpPr>
            <p:cNvPr id="9" name="曲线连接符 8"/>
            <p:cNvCxnSpPr>
              <a:stCxn id="5" idx="0"/>
            </p:cNvCxnSpPr>
            <p:nvPr/>
          </p:nvCxnSpPr>
          <p:spPr>
            <a:xfrm rot="16200000" flipV="1">
              <a:off x="5889171" y="2416628"/>
              <a:ext cx="274864" cy="48713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曲线连接符 10"/>
            <p:cNvCxnSpPr>
              <a:stCxn id="5" idx="0"/>
            </p:cNvCxnSpPr>
            <p:nvPr/>
          </p:nvCxnSpPr>
          <p:spPr>
            <a:xfrm rot="5400000" flipH="1" flipV="1">
              <a:off x="6140903" y="2423432"/>
              <a:ext cx="503464" cy="244929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曲线连接符 12"/>
            <p:cNvCxnSpPr>
              <a:stCxn id="7" idx="0"/>
              <a:endCxn id="5" idx="4"/>
            </p:cNvCxnSpPr>
            <p:nvPr/>
          </p:nvCxnSpPr>
          <p:spPr>
            <a:xfrm rot="16200000" flipV="1">
              <a:off x="6477662" y="3463717"/>
              <a:ext cx="493977" cy="908958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曲线连接符 14"/>
            <p:cNvCxnSpPr>
              <a:stCxn id="7" idx="0"/>
              <a:endCxn id="6" idx="3"/>
            </p:cNvCxnSpPr>
            <p:nvPr/>
          </p:nvCxnSpPr>
          <p:spPr>
            <a:xfrm rot="5400000" flipH="1" flipV="1">
              <a:off x="7109863" y="3612022"/>
              <a:ext cx="622429" cy="48389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文本框 17"/>
          <p:cNvSpPr txBox="1"/>
          <p:nvPr/>
        </p:nvSpPr>
        <p:spPr>
          <a:xfrm>
            <a:off x="1072342" y="1720735"/>
            <a:ext cx="35827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Indirect DAG caused by the job dependency, the dependency is always a file list, a name node service used to guarantee the dependency system works well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215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Sync/</a:t>
            </a:r>
            <a:r>
              <a:rPr lang="en-US" altLang="zh-CN" dirty="0" err="1" smtClean="0"/>
              <a:t>Async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Sync</a:t>
            </a:r>
          </a:p>
          <a:p>
            <a:pPr lvl="1"/>
            <a:r>
              <a:rPr lang="en-US" altLang="zh-CN" dirty="0" smtClean="0"/>
              <a:t>Code executed one by one</a:t>
            </a:r>
          </a:p>
          <a:p>
            <a:pPr lvl="1"/>
            <a:endParaRPr lang="en-US" altLang="zh-CN" dirty="0"/>
          </a:p>
          <a:p>
            <a:r>
              <a:rPr lang="en-US" altLang="zh-CN" dirty="0" err="1" smtClean="0"/>
              <a:t>Async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Code executed in parallel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Job way </a:t>
            </a:r>
            <a:r>
              <a:rPr lang="en-US" altLang="zh-CN" dirty="0" err="1" smtClean="0"/>
              <a:t>Async</a:t>
            </a:r>
            <a:r>
              <a:rPr lang="en-US" altLang="zh-CN" dirty="0" smtClean="0"/>
              <a:t>, any business cost</a:t>
            </a:r>
          </a:p>
          <a:p>
            <a:r>
              <a:rPr lang="en-US" altLang="zh-CN" dirty="0" smtClean="0"/>
              <a:t>Much time should be </a:t>
            </a:r>
            <a:r>
              <a:rPr lang="en-US" altLang="zh-CN" dirty="0" err="1" smtClean="0"/>
              <a:t>Async</a:t>
            </a:r>
            <a:r>
              <a:rPr lang="en-US" altLang="zh-CN" dirty="0" smtClean="0"/>
              <a:t>.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317673" y="1002972"/>
            <a:ext cx="1579418" cy="1758701"/>
            <a:chOff x="6317673" y="1002972"/>
            <a:chExt cx="1579418" cy="1758701"/>
          </a:xfrm>
        </p:grpSpPr>
        <p:sp>
          <p:nvSpPr>
            <p:cNvPr id="7" name="矩形 6"/>
            <p:cNvSpPr/>
            <p:nvPr/>
          </p:nvSpPr>
          <p:spPr>
            <a:xfrm>
              <a:off x="6317673" y="1002972"/>
              <a:ext cx="1579418" cy="175870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6474691" y="1187864"/>
              <a:ext cx="1265382" cy="3625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Code(1m)</a:t>
              </a:r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6474691" y="1691246"/>
              <a:ext cx="1265382" cy="3684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Code(1m)</a:t>
              </a:r>
              <a:endParaRPr lang="zh-CN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6474691" y="2186528"/>
              <a:ext cx="1265382" cy="326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Code(1m)</a:t>
              </a:r>
              <a:endParaRPr lang="zh-CN" altLang="en-US" dirty="0"/>
            </a:p>
          </p:txBody>
        </p:sp>
      </p:grpSp>
      <p:sp>
        <p:nvSpPr>
          <p:cNvPr id="9" name="矩形 8"/>
          <p:cNvSpPr/>
          <p:nvPr/>
        </p:nvSpPr>
        <p:spPr>
          <a:xfrm>
            <a:off x="5551055" y="665018"/>
            <a:ext cx="1108363" cy="424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Sync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897091" y="2513427"/>
            <a:ext cx="3777673" cy="3379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482025" y="2761673"/>
            <a:ext cx="1570182" cy="4707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Code (1m)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0026971" y="3758045"/>
            <a:ext cx="1647793" cy="4707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Code(1m)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9203074" y="3856511"/>
            <a:ext cx="1647793" cy="4707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Code(1m)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7967229" y="3928422"/>
            <a:ext cx="1647793" cy="4707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Code(1m)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970891" y="5233308"/>
            <a:ext cx="28663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A=Func1(1)</a:t>
            </a:r>
          </a:p>
          <a:p>
            <a:r>
              <a:rPr lang="en-US" altLang="zh-CN" dirty="0" smtClean="0"/>
              <a:t>B=Func2(1)</a:t>
            </a:r>
          </a:p>
          <a:p>
            <a:r>
              <a:rPr lang="en-US" altLang="zh-CN" dirty="0" smtClean="0"/>
              <a:t>C = Func3(1)</a:t>
            </a:r>
          </a:p>
          <a:p>
            <a:r>
              <a:rPr lang="en-US" altLang="zh-CN" dirty="0" smtClean="0"/>
              <a:t>Print(‘done’)</a:t>
            </a:r>
          </a:p>
          <a:p>
            <a:r>
              <a:rPr lang="en-US" altLang="zh-CN" dirty="0" smtClean="0"/>
              <a:t>D = compute(A,B,C)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4241058" y="5120003"/>
            <a:ext cx="3330966" cy="173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Func1()</a:t>
            </a:r>
          </a:p>
          <a:p>
            <a:r>
              <a:rPr lang="en-US" altLang="zh-CN" dirty="0" smtClean="0"/>
              <a:t>Func2(1)</a:t>
            </a:r>
          </a:p>
          <a:p>
            <a:r>
              <a:rPr lang="en-US" altLang="zh-CN" dirty="0" smtClean="0"/>
              <a:t>Func3(1)</a:t>
            </a:r>
          </a:p>
          <a:p>
            <a:r>
              <a:rPr lang="en-US" altLang="zh-CN" dirty="0" smtClean="0"/>
              <a:t>Print(‘done’)</a:t>
            </a:r>
          </a:p>
          <a:p>
            <a:r>
              <a:rPr lang="en-US" altLang="zh-CN" dirty="0" err="1" smtClean="0"/>
              <a:t>As_job</a:t>
            </a:r>
            <a:r>
              <a:rPr lang="en-US" altLang="zh-CN" dirty="0" smtClean="0"/>
              <a:t>(‘1.done’, ‘2.done’)</a:t>
            </a:r>
          </a:p>
          <a:p>
            <a:r>
              <a:rPr lang="en-US" altLang="zh-CN" dirty="0" smtClean="0"/>
              <a:t>D = compute(A,B,C)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037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Job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98269" y="1388225"/>
            <a:ext cx="103160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python function could be a job if which was decorated by </a:t>
            </a:r>
            <a:r>
              <a:rPr lang="en-US" altLang="zh-CN" dirty="0" err="1" smtClean="0"/>
              <a:t>as_job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Any time when you want to run a task in a worker ,you should defined it as a job</a:t>
            </a:r>
          </a:p>
          <a:p>
            <a:r>
              <a:rPr lang="en-US" altLang="zh-CN" dirty="0" smtClean="0"/>
              <a:t>Anywhere when you want to run a task which depend on another job, you should defined it as a job</a:t>
            </a:r>
          </a:p>
          <a:p>
            <a:endParaRPr lang="en-US" altLang="zh-CN" dirty="0"/>
          </a:p>
          <a:p>
            <a:r>
              <a:rPr lang="en-US" altLang="zh-CN" dirty="0" smtClean="0"/>
              <a:t>Job could have simple return value such as</a:t>
            </a:r>
          </a:p>
          <a:p>
            <a:r>
              <a:rPr lang="en-US" altLang="zh-CN" dirty="0" smtClean="0"/>
              <a:t>True/False/None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457" y="3419550"/>
            <a:ext cx="9457240" cy="31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8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MapReduce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85800" y="1740877"/>
            <a:ext cx="112365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Mapreduce</a:t>
            </a:r>
            <a:r>
              <a:rPr lang="en-US" altLang="zh-CN" dirty="0" smtClean="0"/>
              <a:t> is a easy way to do some work in parallel, it is recommend for simple work such as numerical computation.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Map </a:t>
            </a:r>
            <a:r>
              <a:rPr lang="en-US" altLang="zh-CN" dirty="0" err="1" smtClean="0"/>
              <a:t>func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Reduce </a:t>
            </a:r>
            <a:r>
              <a:rPr lang="en-US" altLang="zh-CN" dirty="0" err="1" smtClean="0"/>
              <a:t>Func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Mapreduce</a:t>
            </a:r>
            <a:r>
              <a:rPr lang="en-US" altLang="zh-CN" dirty="0" smtClean="0"/>
              <a:t> is always block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745" y="3934335"/>
            <a:ext cx="3923809" cy="2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Wait_flags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706582" y="1504604"/>
            <a:ext cx="104407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Some time we need load data from a serialized file which was generated by a job, we need make sure it was generated successfully, in this case, </a:t>
            </a:r>
            <a:r>
              <a:rPr lang="en-US" altLang="zh-CN" dirty="0" err="1" smtClean="0"/>
              <a:t>wait_flags</a:t>
            </a:r>
            <a:r>
              <a:rPr lang="en-US" altLang="zh-CN" dirty="0" smtClean="0"/>
              <a:t> should be used as decorator to make sure the file was existed before reading.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Call </a:t>
            </a:r>
            <a:r>
              <a:rPr lang="en-US" altLang="zh-CN" dirty="0" err="1" smtClean="0"/>
              <a:t>wait_flags</a:t>
            </a:r>
            <a:r>
              <a:rPr lang="en-US" altLang="zh-CN" dirty="0" smtClean="0"/>
              <a:t> in a job</a:t>
            </a:r>
          </a:p>
          <a:p>
            <a:endParaRPr lang="en-US" altLang="zh-CN" dirty="0"/>
          </a:p>
          <a:p>
            <a:pPr marL="342900" indent="-342900">
              <a:buAutoNum type="arabicPeriod"/>
            </a:pPr>
            <a:r>
              <a:rPr lang="en-US" altLang="zh-CN" dirty="0" smtClean="0"/>
              <a:t>Add dependency to the job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Call this </a:t>
            </a:r>
            <a:r>
              <a:rPr lang="en-US" altLang="zh-CN" dirty="0" err="1" smtClean="0"/>
              <a:t>func</a:t>
            </a:r>
            <a:r>
              <a:rPr lang="en-US" altLang="zh-CN" dirty="0" smtClean="0"/>
              <a:t> with </a:t>
            </a:r>
            <a:r>
              <a:rPr lang="en-US" altLang="zh-CN" dirty="0" err="1" smtClean="0"/>
              <a:t>run_direct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9165" y="1988146"/>
            <a:ext cx="7657143" cy="18952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165" y="4036855"/>
            <a:ext cx="5885714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3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Block function and non-blocked function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34097" y="149469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Block function: sync, general python function</a:t>
            </a:r>
          </a:p>
          <a:p>
            <a:r>
              <a:rPr lang="en-US" altLang="zh-CN" dirty="0" smtClean="0"/>
              <a:t>Non-block function: </a:t>
            </a:r>
            <a:r>
              <a:rPr lang="en-US" altLang="zh-CN" dirty="0" err="1" smtClean="0"/>
              <a:t>async</a:t>
            </a:r>
            <a:r>
              <a:rPr lang="en-US" altLang="zh-CN" dirty="0" smtClean="0"/>
              <a:t>, function was decorated by </a:t>
            </a:r>
            <a:r>
              <a:rPr lang="en-US" altLang="zh-CN" dirty="0" err="1" smtClean="0"/>
              <a:t>as_job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715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Code Structure</a:t>
            </a:r>
            <a:endParaRPr lang="zh-CN" altLang="en-US" dirty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30508670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583324" y="1292772"/>
            <a:ext cx="2049517" cy="701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413641" y="1847193"/>
            <a:ext cx="2049517" cy="7015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b.py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262350" y="2281085"/>
            <a:ext cx="2049517" cy="7015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func1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964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get vesper?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097" y="941793"/>
            <a:ext cx="9400000" cy="31428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97" y="4084650"/>
            <a:ext cx="8619048" cy="21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50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Compile System</a:t>
            </a:r>
            <a:endParaRPr lang="zh-CN" altLang="en-US" dirty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09138331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6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__init__.py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Only expose the class/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func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you want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Hide internal implementation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From outside, we should import a class/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func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by from module import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xxxx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instead of from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module.xxx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import xxx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From . Xxx import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yyy</a:t>
            </a:r>
            <a:endParaRPr lang="zh-CN" altLang="en-US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2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Dependency</a:t>
            </a:r>
          </a:p>
          <a:p>
            <a:pPr lvl="1"/>
            <a:r>
              <a:rPr lang="en-US" altLang="zh-CN" dirty="0" smtClean="0"/>
              <a:t>Defined which module should be compiled before current module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LIBS</a:t>
            </a:r>
          </a:p>
          <a:p>
            <a:pPr lvl="1"/>
            <a:r>
              <a:rPr lang="en-US" altLang="zh-CN" dirty="0" smtClean="0"/>
              <a:t>Usually unused</a:t>
            </a:r>
          </a:p>
          <a:p>
            <a:pPr lvl="1"/>
            <a:r>
              <a:rPr lang="en-US" altLang="zh-CN" dirty="0" smtClean="0"/>
              <a:t>Test need</a:t>
            </a:r>
          </a:p>
          <a:p>
            <a:pPr lvl="1"/>
            <a:endParaRPr lang="en-US" altLang="zh-CN" dirty="0"/>
          </a:p>
          <a:p>
            <a:r>
              <a:rPr lang="en-US" altLang="zh-CN" dirty="0" err="1" smtClean="0"/>
              <a:t>Source_files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Defined which cc files will be compiled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0368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CPP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230313"/>
            <a:ext cx="10515600" cy="4465637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Include cc/.h files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Filename should be starts with module name abbr.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Focus on algorithm or parsing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Should consider the performance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Should not accept any python object directly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All class name should be start with module name abbr. or in a related namespace to avoid confliction b/t different modules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Generally we just need add dependency in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Sconscript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no any libs need, because each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cpp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was compiled as a shared library, we just add libs in main module, as an exception, we should add used libs for unit test, because that will be compiled as a binary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836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python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230313"/>
            <a:ext cx="10515600" cy="4465637"/>
          </a:xfrm>
        </p:spPr>
        <p:txBody>
          <a:bodyPr/>
          <a:lstStyle/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Focus on flow, such as read some object data and pass to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c++</a:t>
            </a:r>
            <a:endParaRPr lang="en-US" altLang="zh-CN" b="0" dirty="0" smtClea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 not do heavy work on python side</a:t>
            </a:r>
            <a:endParaRPr lang="zh-CN" altLang="en-US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230313"/>
            <a:ext cx="10515600" cy="4465637"/>
          </a:xfrm>
        </p:spPr>
        <p:txBody>
          <a:bodyPr/>
          <a:lstStyle/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bridge b/t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c++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and python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Any python object should be passed to those functions which was exported under export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 not do any business/algorithm under export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 not export too much to python, which is dangerous and lead to compile very slowly, just export data which you will use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Export class name should be start with upper module name abbr.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Export function name should be start with lower case module name abbr. 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4944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Compile Command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–j16 ##compile parallel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–cut ## create release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VERBOSE=1 ##show detailed compile message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–</a:t>
            </a:r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csc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## do coding style check only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–c ## clean build/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Scons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–</a:t>
            </a:r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init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=&lt;module name&gt; ## generate a module tree</a:t>
            </a:r>
          </a:p>
          <a:p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Git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clean –</a:t>
            </a:r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xdf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&lt;</a:t>
            </a:r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dir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&gt; ## clean untracked </a:t>
            </a:r>
            <a:r>
              <a:rPr lang="en-US" altLang="zh-CN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files under </a:t>
            </a:r>
            <a:r>
              <a:rPr lang="en-US" altLang="zh-CN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dir</a:t>
            </a:r>
            <a:endParaRPr lang="en-US" altLang="zh-CN" dirty="0" smtClea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altLang="zh-CN" dirty="0"/>
          </a:p>
          <a:p>
            <a:r>
              <a:rPr lang="en-US" altLang="zh-CN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Use </a:t>
            </a:r>
            <a:r>
              <a:rPr lang="en-US" altLang="zh-CN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scons</a:t>
            </a:r>
            <a:r>
              <a:rPr lang="en-US" altLang="zh-CN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directly if you are working on the farm machines, else use </a:t>
            </a:r>
            <a:r>
              <a:rPr lang="en-US" altLang="zh-CN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bsub</a:t>
            </a:r>
            <a:r>
              <a:rPr lang="en-US" altLang="zh-CN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–q q7make </a:t>
            </a:r>
            <a:r>
              <a:rPr lang="en-US" altLang="zh-CN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scons</a:t>
            </a:r>
            <a:endParaRPr lang="en-US" altLang="zh-CN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2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Unit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Defined </a:t>
            </a:r>
            <a:r>
              <a:rPr lang="en-US" altLang="zh-CN" dirty="0" smtClean="0"/>
              <a:t>under </a:t>
            </a:r>
            <a:r>
              <a:rPr lang="en-US" altLang="zh-CN" dirty="0" err="1" smtClean="0"/>
              <a:t>unit_test</a:t>
            </a:r>
            <a:r>
              <a:rPr lang="en-US" altLang="zh-CN" dirty="0" smtClean="0"/>
              <a:t>/module/test</a:t>
            </a:r>
            <a:r>
              <a:rPr lang="en-US" altLang="zh-CN" dirty="0" smtClean="0"/>
              <a:t>_&lt;module&gt;.cc</a:t>
            </a:r>
          </a:p>
          <a:p>
            <a:r>
              <a:rPr lang="en-US" altLang="zh-CN" dirty="0" smtClean="0"/>
              <a:t>Usually use to test some algorithm</a:t>
            </a:r>
          </a:p>
          <a:p>
            <a:r>
              <a:rPr lang="en-US" altLang="zh-CN" dirty="0" smtClean="0"/>
              <a:t>Which will be test on compiling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4503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 Careful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Include vesper headers with &lt;module/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cpp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xxx.h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&gt; instead of 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xxx.h</a:t>
            </a:r>
            <a:endParaRPr lang="en-US" altLang="zh-CN" b="0" dirty="0" smtClea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Only include headers which you have used, headers such as pybind11/</a:t>
            </a:r>
            <a:r>
              <a:rPr lang="en-US" altLang="zh-CN" b="0" dirty="0" err="1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fmt.h</a:t>
            </a:r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include so much templates will cause very slowly compiling</a:t>
            </a:r>
          </a:p>
          <a:p>
            <a:r>
              <a:rPr lang="en-US" altLang="zh-CN" b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Any code changes should be recompile</a:t>
            </a:r>
            <a:endParaRPr lang="zh-CN" altLang="en-US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151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QA</a:t>
            </a:r>
            <a:endParaRPr lang="zh-CN" altLang="en-US" dirty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30706711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21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run Vesper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Any python script could be run with vesper after configure the python site-packages</a:t>
            </a:r>
          </a:p>
          <a:p>
            <a:r>
              <a:rPr lang="en-US" altLang="zh-CN" dirty="0"/>
              <a:t>General way: Vesper </a:t>
            </a:r>
            <a:r>
              <a:rPr lang="en-US" altLang="zh-CN" dirty="0" smtClean="0"/>
              <a:t>xxx.py</a:t>
            </a:r>
            <a:endParaRPr lang="en-US" altLang="zh-CN" dirty="0"/>
          </a:p>
          <a:p>
            <a:r>
              <a:rPr lang="en-US" altLang="zh-CN" dirty="0" smtClean="0"/>
              <a:t>Interactive mode: vesper –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xxx.py or vesper –I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0518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</a:t>
            </a:r>
            <a:r>
              <a:rPr lang="en-US" altLang="zh-CN" dirty="0" err="1" smtClean="0"/>
              <a:t>Config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Case script name</a:t>
            </a:r>
          </a:p>
          <a:p>
            <a:r>
              <a:rPr lang="en-US" altLang="zh-CN" dirty="0" smtClean="0"/>
              <a:t>How to compare golden</a:t>
            </a:r>
          </a:p>
          <a:p>
            <a:r>
              <a:rPr lang="en-US" altLang="zh-CN" dirty="0" smtClean="0"/>
              <a:t>timeout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490" y="3197855"/>
            <a:ext cx="8904304" cy="108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Script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Set option</a:t>
            </a:r>
          </a:p>
          <a:p>
            <a:r>
              <a:rPr lang="en-US" altLang="zh-CN" dirty="0" smtClean="0"/>
              <a:t>Launch worker or not</a:t>
            </a:r>
          </a:p>
          <a:p>
            <a:r>
              <a:rPr lang="en-US" altLang="zh-CN" dirty="0" smtClean="0"/>
              <a:t>Open </a:t>
            </a:r>
            <a:r>
              <a:rPr lang="en-US" altLang="zh-CN" dirty="0" err="1" smtClean="0"/>
              <a:t>db</a:t>
            </a:r>
            <a:endParaRPr lang="en-US" altLang="zh-CN" dirty="0" smtClean="0"/>
          </a:p>
          <a:p>
            <a:r>
              <a:rPr lang="en-US" altLang="zh-CN" dirty="0" smtClean="0"/>
              <a:t>Create view</a:t>
            </a:r>
          </a:p>
          <a:p>
            <a:r>
              <a:rPr lang="en-US" altLang="zh-CN" dirty="0" smtClean="0"/>
              <a:t>Write compared data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555" y="1893860"/>
            <a:ext cx="5642869" cy="435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0531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runqa_new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&lt;</a:t>
            </a:r>
            <a:r>
              <a:rPr lang="en-US" altLang="zh-CN" dirty="0" err="1" smtClean="0"/>
              <a:t>dir</a:t>
            </a:r>
            <a:r>
              <a:rPr lang="en-US" altLang="zh-CN" dirty="0" smtClean="0"/>
              <a:t>&gt; #run all cases under </a:t>
            </a:r>
            <a:r>
              <a:rPr lang="en-US" altLang="zh-CN" dirty="0" err="1" smtClean="0"/>
              <a:t>dir</a:t>
            </a:r>
            <a:endParaRPr lang="en-US" altLang="zh-CN" dirty="0" smtClean="0"/>
          </a:p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–g &lt;case 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&gt; #update gold of a case, do not </a:t>
            </a:r>
            <a:r>
              <a:rPr lang="en-US" altLang="zh-CN" dirty="0" err="1" smtClean="0"/>
              <a:t>runqa</a:t>
            </a:r>
            <a:r>
              <a:rPr lang="en-US" altLang="zh-CN" dirty="0" smtClean="0"/>
              <a:t> –g directly which will update all gold files which is always unexpected</a:t>
            </a:r>
          </a:p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–forever &lt;case name or not&gt; # run 999 times to check random issue</a:t>
            </a:r>
          </a:p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–times &lt;case or not&gt; # same as –forever but can specify run times</a:t>
            </a:r>
          </a:p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–debug # show debug message for </a:t>
            </a:r>
            <a:r>
              <a:rPr lang="en-US" altLang="zh-CN" dirty="0" err="1" smtClean="0"/>
              <a:t>runqa</a:t>
            </a:r>
            <a:r>
              <a:rPr lang="en-US" altLang="zh-CN" dirty="0" smtClean="0"/>
              <a:t> </a:t>
            </a:r>
            <a:r>
              <a:rPr lang="en-US" altLang="zh-CN" dirty="0" smtClean="0"/>
              <a:t>script</a:t>
            </a:r>
          </a:p>
          <a:p>
            <a:r>
              <a:rPr lang="en-US" altLang="zh-CN" dirty="0" err="1" smtClean="0"/>
              <a:t>Runqa</a:t>
            </a:r>
            <a:r>
              <a:rPr lang="en-US" altLang="zh-CN" dirty="0" smtClean="0"/>
              <a:t> -j6 –</a:t>
            </a:r>
            <a:r>
              <a:rPr lang="en-US" altLang="zh-CN" dirty="0" err="1" smtClean="0"/>
              <a:t>use_farm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4673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 Careful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not use </a:t>
            </a:r>
            <a:r>
              <a:rPr lang="en-US" altLang="zh-CN" dirty="0" smtClean="0">
                <a:solidFill>
                  <a:srgbClr val="FF0000"/>
                </a:solidFill>
              </a:rPr>
              <a:t>internal API </a:t>
            </a:r>
            <a:r>
              <a:rPr lang="en-US" altLang="zh-CN" dirty="0" smtClean="0"/>
              <a:t>in case, those API should be provided on related view</a:t>
            </a:r>
          </a:p>
          <a:p>
            <a:r>
              <a:rPr lang="en-US" altLang="zh-CN" dirty="0" smtClean="0"/>
              <a:t>Just check </a:t>
            </a:r>
            <a:r>
              <a:rPr lang="en-US" altLang="zh-CN" dirty="0" smtClean="0">
                <a:solidFill>
                  <a:srgbClr val="FF0000"/>
                </a:solidFill>
              </a:rPr>
              <a:t>a few </a:t>
            </a:r>
            <a:r>
              <a:rPr lang="en-US" altLang="zh-CN" dirty="0" smtClean="0"/>
              <a:t>data and save it</a:t>
            </a:r>
          </a:p>
          <a:p>
            <a:r>
              <a:rPr lang="en-US" altLang="zh-CN" dirty="0" smtClean="0"/>
              <a:t>Compare by </a:t>
            </a:r>
            <a:r>
              <a:rPr lang="en-US" altLang="zh-CN" dirty="0" err="1" smtClean="0">
                <a:solidFill>
                  <a:srgbClr val="FF0000"/>
                </a:solidFill>
              </a:rPr>
              <a:t>dict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is better than string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All cases </a:t>
            </a:r>
            <a:r>
              <a:rPr lang="en-US" altLang="zh-CN" dirty="0" smtClean="0"/>
              <a:t>should be passed before file merge review request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828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can vesper do 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compute job in parallel</a:t>
            </a:r>
          </a:p>
          <a:p>
            <a:r>
              <a:rPr lang="en-US" altLang="zh-CN" dirty="0" smtClean="0"/>
              <a:t>Parse file in parallel</a:t>
            </a:r>
          </a:p>
          <a:p>
            <a:r>
              <a:rPr lang="en-US" altLang="zh-CN" dirty="0" smtClean="0"/>
              <a:t>Save memory (trade-off b/t time and memory)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158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2428377" y="356934"/>
            <a:ext cx="8123320" cy="3072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654968" y="5165558"/>
            <a:ext cx="7531769" cy="116305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柱形 4"/>
          <p:cNvSpPr/>
          <p:nvPr/>
        </p:nvSpPr>
        <p:spPr>
          <a:xfrm>
            <a:off x="3128211" y="5390147"/>
            <a:ext cx="569494" cy="705853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Disk</a:t>
            </a:r>
            <a:endParaRPr lang="zh-CN" altLang="en-US" sz="1600" dirty="0"/>
          </a:p>
        </p:txBody>
      </p:sp>
      <p:sp>
        <p:nvSpPr>
          <p:cNvPr id="6" name="圆柱形 5"/>
          <p:cNvSpPr/>
          <p:nvPr/>
        </p:nvSpPr>
        <p:spPr>
          <a:xfrm>
            <a:off x="6661486" y="5390146"/>
            <a:ext cx="673768" cy="705852"/>
          </a:xfrm>
          <a:prstGeom prst="can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8" name="圆柱形 7"/>
          <p:cNvSpPr/>
          <p:nvPr/>
        </p:nvSpPr>
        <p:spPr>
          <a:xfrm>
            <a:off x="4026569" y="5390146"/>
            <a:ext cx="569494" cy="705853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Disk</a:t>
            </a:r>
            <a:endParaRPr lang="zh-CN" altLang="en-US" sz="1600" dirty="0"/>
          </a:p>
        </p:txBody>
      </p:sp>
      <p:sp>
        <p:nvSpPr>
          <p:cNvPr id="9" name="圆柱形 8"/>
          <p:cNvSpPr/>
          <p:nvPr/>
        </p:nvSpPr>
        <p:spPr>
          <a:xfrm>
            <a:off x="5149516" y="5390146"/>
            <a:ext cx="569494" cy="705853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Disk</a:t>
            </a:r>
            <a:endParaRPr lang="zh-CN" altLang="en-US" sz="1600" dirty="0"/>
          </a:p>
        </p:txBody>
      </p:sp>
      <p:sp>
        <p:nvSpPr>
          <p:cNvPr id="10" name="圆柱形 9"/>
          <p:cNvSpPr/>
          <p:nvPr/>
        </p:nvSpPr>
        <p:spPr>
          <a:xfrm>
            <a:off x="7778414" y="5390146"/>
            <a:ext cx="673768" cy="705852"/>
          </a:xfrm>
          <a:prstGeom prst="can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11" name="圆柱形 10"/>
          <p:cNvSpPr/>
          <p:nvPr/>
        </p:nvSpPr>
        <p:spPr>
          <a:xfrm>
            <a:off x="9000623" y="5390146"/>
            <a:ext cx="673768" cy="705852"/>
          </a:xfrm>
          <a:prstGeom prst="can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654968" y="3541292"/>
            <a:ext cx="7531769" cy="116305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064543" y="3834058"/>
            <a:ext cx="1796716" cy="56147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Job scheduler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5270833" y="3834058"/>
            <a:ext cx="1953127" cy="5775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Distribute File Service (DFS)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778414" y="3834058"/>
            <a:ext cx="1953127" cy="5775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Resource Manager</a:t>
            </a:r>
            <a:endParaRPr lang="zh-CN" altLang="en-US" dirty="0"/>
          </a:p>
        </p:txBody>
      </p:sp>
      <p:sp>
        <p:nvSpPr>
          <p:cNvPr id="16" name="上箭头 15"/>
          <p:cNvSpPr/>
          <p:nvPr/>
        </p:nvSpPr>
        <p:spPr>
          <a:xfrm>
            <a:off x="5719010" y="4704345"/>
            <a:ext cx="942476" cy="461213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654968" y="2153651"/>
            <a:ext cx="7531769" cy="116305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861511" y="2462453"/>
            <a:ext cx="1796716" cy="5614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MapReduce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4864770" y="2454439"/>
            <a:ext cx="1796716" cy="5614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Rpc</a:t>
            </a:r>
            <a:r>
              <a:rPr lang="en-US" altLang="zh-CN" dirty="0" smtClean="0"/>
              <a:t> Service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6821409" y="2446415"/>
            <a:ext cx="1520486" cy="5614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Job Graph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8577264" y="2454438"/>
            <a:ext cx="1520486" cy="5614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View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2654968" y="766010"/>
            <a:ext cx="7531769" cy="116305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875549" y="1010642"/>
            <a:ext cx="2030324" cy="5614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Power/VCD View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270833" y="1010642"/>
            <a:ext cx="2310819" cy="5614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CPM View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916779" y="1010642"/>
            <a:ext cx="2107534" cy="5614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EUTH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181485" y="160420"/>
            <a:ext cx="1340517" cy="454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HVP</a:t>
            </a:r>
            <a:endParaRPr lang="zh-CN" altLang="en-US" dirty="0"/>
          </a:p>
        </p:txBody>
      </p:sp>
      <p:sp>
        <p:nvSpPr>
          <p:cNvPr id="28" name="左右箭头 27"/>
          <p:cNvSpPr/>
          <p:nvPr/>
        </p:nvSpPr>
        <p:spPr>
          <a:xfrm>
            <a:off x="1552585" y="1034715"/>
            <a:ext cx="875792" cy="625642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10551697" y="5494422"/>
            <a:ext cx="136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Resource</a:t>
            </a:r>
            <a:endParaRPr lang="zh-CN" altLang="en-US" dirty="0"/>
          </a:p>
        </p:txBody>
      </p:sp>
      <p:sp>
        <p:nvSpPr>
          <p:cNvPr id="32" name="上箭头 31"/>
          <p:cNvSpPr/>
          <p:nvPr/>
        </p:nvSpPr>
        <p:spPr>
          <a:xfrm>
            <a:off x="5927558" y="3316704"/>
            <a:ext cx="733928" cy="224588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0551696" y="3927946"/>
            <a:ext cx="136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Engine</a:t>
            </a:r>
            <a:endParaRPr lang="zh-CN" altLang="en-US" dirty="0"/>
          </a:p>
        </p:txBody>
      </p:sp>
      <p:sp>
        <p:nvSpPr>
          <p:cNvPr id="34" name="文本框 28"/>
          <p:cNvSpPr txBox="1"/>
          <p:nvPr/>
        </p:nvSpPr>
        <p:spPr>
          <a:xfrm>
            <a:off x="10649949" y="2558523"/>
            <a:ext cx="136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35" name="文本框 28"/>
          <p:cNvSpPr txBox="1"/>
          <p:nvPr/>
        </p:nvSpPr>
        <p:spPr>
          <a:xfrm>
            <a:off x="10649949" y="1084374"/>
            <a:ext cx="136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Application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425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8669215" y="1617785"/>
            <a:ext cx="3393831" cy="469509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617785" y="2567354"/>
            <a:ext cx="3323492" cy="896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Scheduler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263769" y="4431323"/>
            <a:ext cx="1705708" cy="7385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worker1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2262553" y="4431323"/>
            <a:ext cx="1705708" cy="7385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….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4261337" y="4431323"/>
            <a:ext cx="1705708" cy="7385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workern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834097" y="3464169"/>
            <a:ext cx="1135380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116623" y="3464169"/>
            <a:ext cx="1084384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2901462" y="3464169"/>
            <a:ext cx="213945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3" idx="2"/>
            <a:endCxn id="5" idx="0"/>
          </p:cNvCxnSpPr>
          <p:nvPr/>
        </p:nvCxnSpPr>
        <p:spPr>
          <a:xfrm flipH="1">
            <a:off x="3115407" y="3464169"/>
            <a:ext cx="164124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6" idx="0"/>
          </p:cNvCxnSpPr>
          <p:nvPr/>
        </p:nvCxnSpPr>
        <p:spPr>
          <a:xfrm>
            <a:off x="4261337" y="3464169"/>
            <a:ext cx="852854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 flipV="1">
            <a:off x="4372707" y="3464169"/>
            <a:ext cx="973016" cy="967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9245697" y="3574073"/>
            <a:ext cx="2240866" cy="7825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Job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9245697" y="2681654"/>
            <a:ext cx="2240866" cy="78251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Mapreduce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7447001" y="1136305"/>
            <a:ext cx="2240866" cy="7825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Project</a:t>
            </a:r>
            <a:endParaRPr lang="zh-CN" altLang="en-US" dirty="0"/>
          </a:p>
        </p:txBody>
      </p:sp>
      <p:cxnSp>
        <p:nvCxnSpPr>
          <p:cNvPr id="26" name="直接箭头连接符 25"/>
          <p:cNvCxnSpPr>
            <a:endCxn id="3" idx="3"/>
          </p:cNvCxnSpPr>
          <p:nvPr/>
        </p:nvCxnSpPr>
        <p:spPr>
          <a:xfrm flipH="1">
            <a:off x="4941277" y="2809593"/>
            <a:ext cx="3727938" cy="206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9245697" y="4778619"/>
            <a:ext cx="2240866" cy="7825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DB(</a:t>
            </a:r>
            <a:r>
              <a:rPr lang="en-US" altLang="zh-CN" dirty="0" err="1" smtClean="0"/>
              <a:t>datalake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18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257300" y="2024742"/>
            <a:ext cx="8052707" cy="4232035"/>
            <a:chOff x="1740013" y="278296"/>
            <a:chExt cx="10451987" cy="6190753"/>
          </a:xfrm>
        </p:grpSpPr>
        <p:sp>
          <p:nvSpPr>
            <p:cNvPr id="3" name="矩形 2"/>
            <p:cNvSpPr/>
            <p:nvPr/>
          </p:nvSpPr>
          <p:spPr>
            <a:xfrm>
              <a:off x="5791205" y="3423035"/>
              <a:ext cx="2878372" cy="834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Message system</a:t>
              </a:r>
              <a:endParaRPr lang="zh-CN" altLang="en-US" dirty="0"/>
            </a:p>
          </p:txBody>
        </p:sp>
        <p:sp>
          <p:nvSpPr>
            <p:cNvPr id="4" name="矩形 3"/>
            <p:cNvSpPr/>
            <p:nvPr/>
          </p:nvSpPr>
          <p:spPr>
            <a:xfrm>
              <a:off x="9361334" y="5473148"/>
              <a:ext cx="2830665" cy="68513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File service</a:t>
              </a:r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1740013" y="3423036"/>
              <a:ext cx="2830665" cy="834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Resource Scheduler</a:t>
              </a:r>
              <a:endParaRPr lang="zh-CN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5767349" y="1715322"/>
              <a:ext cx="2878372" cy="9660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Job system</a:t>
              </a:r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5767349" y="278296"/>
              <a:ext cx="2878372" cy="1232453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 smtClean="0"/>
                <a:t>MapReduce</a:t>
              </a:r>
              <a:endParaRPr lang="zh-CN" altLang="en-US" dirty="0"/>
            </a:p>
          </p:txBody>
        </p:sp>
        <p:cxnSp>
          <p:nvCxnSpPr>
            <p:cNvPr id="8" name="肘形连接符 7"/>
            <p:cNvCxnSpPr>
              <a:stCxn id="3" idx="0"/>
              <a:endCxn id="6" idx="2"/>
            </p:cNvCxnSpPr>
            <p:nvPr/>
          </p:nvCxnSpPr>
          <p:spPr>
            <a:xfrm rot="16200000" flipV="1">
              <a:off x="6847648" y="3040292"/>
              <a:ext cx="741630" cy="2385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肘形连接符 8"/>
            <p:cNvCxnSpPr>
              <a:stCxn id="6" idx="0"/>
              <a:endCxn id="7" idx="2"/>
            </p:cNvCxnSpPr>
            <p:nvPr/>
          </p:nvCxnSpPr>
          <p:spPr>
            <a:xfrm rot="5400000" flipH="1" flipV="1">
              <a:off x="7104249" y="1613036"/>
              <a:ext cx="204573" cy="1270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肘形连接符 9"/>
            <p:cNvCxnSpPr>
              <a:stCxn id="5" idx="3"/>
              <a:endCxn id="6" idx="1"/>
            </p:cNvCxnSpPr>
            <p:nvPr/>
          </p:nvCxnSpPr>
          <p:spPr>
            <a:xfrm flipV="1">
              <a:off x="4570678" y="2198364"/>
              <a:ext cx="1196671" cy="164211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/>
            <p:cNvSpPr/>
            <p:nvPr/>
          </p:nvSpPr>
          <p:spPr>
            <a:xfrm>
              <a:off x="9361335" y="4406347"/>
              <a:ext cx="2830665" cy="834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View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9361335" y="3423036"/>
              <a:ext cx="2830665" cy="834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DB</a:t>
              </a:r>
              <a:endParaRPr lang="zh-CN" altLang="en-US" dirty="0"/>
            </a:p>
          </p:txBody>
        </p:sp>
        <p:cxnSp>
          <p:nvCxnSpPr>
            <p:cNvPr id="13" name="直接箭头连接符 12"/>
            <p:cNvCxnSpPr>
              <a:stCxn id="4" idx="0"/>
              <a:endCxn id="11" idx="2"/>
            </p:cNvCxnSpPr>
            <p:nvPr/>
          </p:nvCxnSpPr>
          <p:spPr>
            <a:xfrm flipV="1">
              <a:off x="10776667" y="5241234"/>
              <a:ext cx="1" cy="231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11" idx="0"/>
              <a:endCxn id="12" idx="2"/>
            </p:cNvCxnSpPr>
            <p:nvPr/>
          </p:nvCxnSpPr>
          <p:spPr>
            <a:xfrm flipV="1">
              <a:off x="10776668" y="4257923"/>
              <a:ext cx="0" cy="148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肘形连接符 14"/>
            <p:cNvCxnSpPr>
              <a:stCxn id="12" idx="0"/>
              <a:endCxn id="6" idx="3"/>
            </p:cNvCxnSpPr>
            <p:nvPr/>
          </p:nvCxnSpPr>
          <p:spPr>
            <a:xfrm rot="16200000" flipV="1">
              <a:off x="9098859" y="1745226"/>
              <a:ext cx="1224672" cy="2130947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6562480" y="5273040"/>
              <a:ext cx="1725433" cy="5426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Namespace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6562480" y="5926372"/>
              <a:ext cx="1725433" cy="5426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File system</a:t>
              </a:r>
              <a:endParaRPr lang="zh-CN" altLang="en-US" dirty="0"/>
            </a:p>
          </p:txBody>
        </p:sp>
        <p:cxnSp>
          <p:nvCxnSpPr>
            <p:cNvPr id="18" name="肘形连接符 17"/>
            <p:cNvCxnSpPr>
              <a:stCxn id="16" idx="3"/>
              <a:endCxn id="4" idx="1"/>
            </p:cNvCxnSpPr>
            <p:nvPr/>
          </p:nvCxnSpPr>
          <p:spPr>
            <a:xfrm>
              <a:off x="8287913" y="5544379"/>
              <a:ext cx="1073421" cy="27133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肘形连接符 18"/>
            <p:cNvCxnSpPr>
              <a:stCxn id="17" idx="3"/>
              <a:endCxn id="4" idx="1"/>
            </p:cNvCxnSpPr>
            <p:nvPr/>
          </p:nvCxnSpPr>
          <p:spPr>
            <a:xfrm flipV="1">
              <a:off x="8287913" y="5815717"/>
              <a:ext cx="1073421" cy="381994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矩形 21"/>
          <p:cNvSpPr/>
          <p:nvPr/>
        </p:nvSpPr>
        <p:spPr>
          <a:xfrm>
            <a:off x="1094014" y="636814"/>
            <a:ext cx="8303079" cy="11756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UserScript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094014" y="1943100"/>
            <a:ext cx="8303079" cy="474345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39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Responsibility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Scheduler:</a:t>
            </a:r>
          </a:p>
          <a:p>
            <a:pPr lvl="1"/>
            <a:r>
              <a:rPr lang="en-US" altLang="zh-CN" dirty="0" smtClean="0"/>
              <a:t>Parse input script, schedule job and worker</a:t>
            </a:r>
          </a:p>
          <a:p>
            <a:pPr lvl="1"/>
            <a:r>
              <a:rPr lang="en-US" altLang="zh-CN" dirty="0" smtClean="0"/>
              <a:t>DONOT do heavy task on the scheduler!!!!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Worker:</a:t>
            </a:r>
          </a:p>
          <a:p>
            <a:pPr lvl="1"/>
            <a:r>
              <a:rPr lang="en-US" altLang="zh-CN" dirty="0" smtClean="0"/>
              <a:t>Execute jobs</a:t>
            </a:r>
          </a:p>
          <a:p>
            <a:pPr lvl="1"/>
            <a:r>
              <a:rPr lang="en-US" altLang="zh-CN" dirty="0" smtClean="0"/>
              <a:t>All business code should be executed on the workers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36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DB/Views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107831" y="1951892"/>
            <a:ext cx="3640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DB is a 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 directory</a:t>
            </a:r>
          </a:p>
          <a:p>
            <a:r>
              <a:rPr lang="en-US" altLang="zh-CN" dirty="0" smtClean="0"/>
              <a:t>For general script, recommend </a:t>
            </a:r>
            <a:r>
              <a:rPr lang="en-US" altLang="zh-CN" dirty="0" err="1" smtClean="0"/>
              <a:t>UserView</a:t>
            </a:r>
            <a:r>
              <a:rPr lang="en-US" altLang="zh-CN" dirty="0" smtClean="0"/>
              <a:t> to hold data which worked same as </a:t>
            </a:r>
            <a:r>
              <a:rPr lang="en-US" altLang="zh-CN" dirty="0" err="1" smtClean="0"/>
              <a:t>dict</a:t>
            </a:r>
            <a:endParaRPr lang="en-US" altLang="zh-CN" dirty="0" smtClean="0"/>
          </a:p>
        </p:txBody>
      </p:sp>
      <p:grpSp>
        <p:nvGrpSpPr>
          <p:cNvPr id="30" name="组合 29"/>
          <p:cNvGrpSpPr/>
          <p:nvPr/>
        </p:nvGrpSpPr>
        <p:grpSpPr>
          <a:xfrm>
            <a:off x="8010711" y="1154833"/>
            <a:ext cx="3773074" cy="3994776"/>
            <a:chOff x="6091896" y="1859996"/>
            <a:chExt cx="3773074" cy="3994776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6998677" y="2321224"/>
              <a:ext cx="0" cy="3446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6998677" y="3006969"/>
              <a:ext cx="1318846" cy="175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/>
            <p:cNvSpPr/>
            <p:nvPr/>
          </p:nvSpPr>
          <p:spPr>
            <a:xfrm>
              <a:off x="6091896" y="1859996"/>
              <a:ext cx="1750841" cy="4612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DB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7842737" y="2567354"/>
              <a:ext cx="1213340" cy="29893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View1</a:t>
              </a:r>
              <a:endParaRPr lang="zh-CN" altLang="en-US" dirty="0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7842737" y="3006969"/>
              <a:ext cx="0" cy="720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7842737" y="3270738"/>
              <a:ext cx="931986" cy="175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7842737" y="3692769"/>
              <a:ext cx="931986" cy="175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>
              <a:off x="8774723" y="3059722"/>
              <a:ext cx="1072662" cy="4220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Obj</a:t>
              </a:r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8792308" y="3560883"/>
              <a:ext cx="1072662" cy="4220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Obj2</a:t>
              </a:r>
              <a:endParaRPr lang="zh-CN" altLang="en-US" dirty="0"/>
            </a:p>
          </p:txBody>
        </p:sp>
        <p:cxnSp>
          <p:nvCxnSpPr>
            <p:cNvPr id="23" name="直接连接符 22"/>
            <p:cNvCxnSpPr/>
            <p:nvPr/>
          </p:nvCxnSpPr>
          <p:spPr>
            <a:xfrm flipV="1">
              <a:off x="6998677" y="4878827"/>
              <a:ext cx="1318846" cy="175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>
            <a:xfrm>
              <a:off x="7842737" y="4439212"/>
              <a:ext cx="1213340" cy="29893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View2</a:t>
              </a:r>
              <a:endParaRPr lang="zh-CN" altLang="en-US" dirty="0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7842737" y="4878827"/>
              <a:ext cx="0" cy="720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V="1">
              <a:off x="7842737" y="5142596"/>
              <a:ext cx="931986" cy="175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V="1">
              <a:off x="7842737" y="5564627"/>
              <a:ext cx="931986" cy="175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8774723" y="4931580"/>
              <a:ext cx="1072662" cy="4220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Obj</a:t>
              </a:r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8792308" y="5432741"/>
              <a:ext cx="1072662" cy="4220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Obj2</a:t>
              </a:r>
              <a:endParaRPr lang="zh-CN" altLang="en-US" dirty="0"/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247" y="3767138"/>
            <a:ext cx="4923809" cy="1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9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theme/theme1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1267DF1-E9BF-2940-B55C-192AB2F758E2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64FBF20-D3C4-C14B-9A8C-5DB880947E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鸿芯微纳新ppt模版-20220808</Template>
  <TotalTime>1444</TotalTime>
  <Words>1199</Words>
  <Application>Microsoft Office PowerPoint</Application>
  <PresentationFormat>宽屏</PresentationFormat>
  <Paragraphs>251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40" baseType="lpstr">
      <vt:lpstr>微软雅黑</vt:lpstr>
      <vt:lpstr>微软雅黑 Light</vt:lpstr>
      <vt:lpstr>Arial</vt:lpstr>
      <vt:lpstr>Calibri Light</vt:lpstr>
      <vt:lpstr>Wingdings</vt:lpstr>
      <vt:lpstr>鸿芯PPT封面结尾页母版​​</vt:lpstr>
      <vt:lpstr>鸿芯微纳母版1</vt:lpstr>
      <vt:lpstr>Vesper Usage</vt:lpstr>
      <vt:lpstr>How to get vesper?</vt:lpstr>
      <vt:lpstr>How to run Vesper</vt:lpstr>
      <vt:lpstr>What can vesper do ?</vt:lpstr>
      <vt:lpstr>PowerPoint 演示文稿</vt:lpstr>
      <vt:lpstr>overview</vt:lpstr>
      <vt:lpstr>PowerPoint 演示文稿</vt:lpstr>
      <vt:lpstr>Responsibility</vt:lpstr>
      <vt:lpstr>DB/Views</vt:lpstr>
      <vt:lpstr>Launch workers</vt:lpstr>
      <vt:lpstr>Useful functions</vt:lpstr>
      <vt:lpstr>UserView</vt:lpstr>
      <vt:lpstr>Job DAG</vt:lpstr>
      <vt:lpstr>Sync/Async</vt:lpstr>
      <vt:lpstr>Job</vt:lpstr>
      <vt:lpstr>MapReduce</vt:lpstr>
      <vt:lpstr>Wait_flags</vt:lpstr>
      <vt:lpstr>Block function and non-blocked function</vt:lpstr>
      <vt:lpstr>Code Structure</vt:lpstr>
      <vt:lpstr>Compile System</vt:lpstr>
      <vt:lpstr>__init__.py</vt:lpstr>
      <vt:lpstr>SConscript</vt:lpstr>
      <vt:lpstr>CPP</vt:lpstr>
      <vt:lpstr>python</vt:lpstr>
      <vt:lpstr>export</vt:lpstr>
      <vt:lpstr>Compile Command</vt:lpstr>
      <vt:lpstr>Unit test</vt:lpstr>
      <vt:lpstr>Be Careful</vt:lpstr>
      <vt:lpstr>QA</vt:lpstr>
      <vt:lpstr>Case Config</vt:lpstr>
      <vt:lpstr>Case Script</vt:lpstr>
      <vt:lpstr>Runqa/runqa_new</vt:lpstr>
      <vt:lpstr>Be Careful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Vesper</dc:title>
  <dc:creator>HX00773</dc:creator>
  <cp:lastModifiedBy>HX00773</cp:lastModifiedBy>
  <cp:revision>47</cp:revision>
  <dcterms:created xsi:type="dcterms:W3CDTF">2022-10-12T05:57:59Z</dcterms:created>
  <dcterms:modified xsi:type="dcterms:W3CDTF">2023-07-05T08:37:04Z</dcterms:modified>
</cp:coreProperties>
</file>