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63" r:id="rId5"/>
    <p:sldId id="262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5" d="100"/>
          <a:sy n="95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1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9FC1866-42D7-44A7-D0DA-E715E45870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7E01ED9-1DDB-4BB8-610C-EAC3DD6FBD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4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22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248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82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21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183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286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65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13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8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60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8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80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85558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13380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5275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7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6763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508C-FA2C-41DE-842A-EEF3E30DDE53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12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3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en-US" altLang="zh-CN" dirty="0" smtClean="0"/>
              <a:t>Vesper Code Guideline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090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Code Layout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20636" y="1975757"/>
            <a:ext cx="1690007" cy="489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Module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960914" y="2887435"/>
            <a:ext cx="1690007" cy="4898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cpp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960913" y="3675328"/>
            <a:ext cx="1690007" cy="4898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export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960913" y="4463221"/>
            <a:ext cx="1690007" cy="4898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python</a:t>
            </a:r>
            <a:endParaRPr lang="zh-CN" altLang="en-US" dirty="0"/>
          </a:p>
        </p:txBody>
      </p:sp>
      <p:cxnSp>
        <p:nvCxnSpPr>
          <p:cNvPr id="9" name="肘形连接符 8"/>
          <p:cNvCxnSpPr>
            <a:stCxn id="4" idx="2"/>
            <a:endCxn id="5" idx="1"/>
          </p:cNvCxnSpPr>
          <p:nvPr/>
        </p:nvCxnSpPr>
        <p:spPr>
          <a:xfrm rot="16200000" flipH="1">
            <a:off x="2479902" y="2651352"/>
            <a:ext cx="666750" cy="29527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连接符 10"/>
          <p:cNvCxnSpPr>
            <a:stCxn id="4" idx="2"/>
            <a:endCxn id="6" idx="1"/>
          </p:cNvCxnSpPr>
          <p:nvPr/>
        </p:nvCxnSpPr>
        <p:spPr>
          <a:xfrm rot="16200000" flipH="1">
            <a:off x="2085955" y="3045298"/>
            <a:ext cx="1454643" cy="2952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12"/>
          <p:cNvCxnSpPr>
            <a:stCxn id="4" idx="2"/>
            <a:endCxn id="7" idx="1"/>
          </p:cNvCxnSpPr>
          <p:nvPr/>
        </p:nvCxnSpPr>
        <p:spPr>
          <a:xfrm rot="16200000" flipH="1">
            <a:off x="1692008" y="3439245"/>
            <a:ext cx="2242536" cy="2952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539592" y="1894114"/>
            <a:ext cx="55843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Why do we have this code layout??</a:t>
            </a:r>
          </a:p>
          <a:p>
            <a:endParaRPr lang="en-US" altLang="zh-CN" sz="2400" b="1" dirty="0"/>
          </a:p>
          <a:p>
            <a:r>
              <a:rPr lang="en-US" altLang="zh-CN" sz="2400" b="1" dirty="0" smtClean="0"/>
              <a:t>     each module will be compiled and linked  to 1-2 shared library, no static lib.</a:t>
            </a:r>
          </a:p>
          <a:p>
            <a:endParaRPr lang="en-US" altLang="zh-CN" sz="2400" b="1" dirty="0"/>
          </a:p>
          <a:p>
            <a:r>
              <a:rPr lang="en-US" altLang="zh-CN" sz="2400" b="1" dirty="0" smtClean="0"/>
              <a:t>     a module changes will not effect all modules</a:t>
            </a:r>
          </a:p>
          <a:p>
            <a:endParaRPr lang="en-US" altLang="zh-CN" sz="2400" b="1" dirty="0"/>
          </a:p>
          <a:p>
            <a:r>
              <a:rPr lang="en-US" altLang="zh-CN" sz="2400" b="1" dirty="0" smtClean="0"/>
              <a:t>     split python/</a:t>
            </a:r>
            <a:r>
              <a:rPr lang="en-US" altLang="zh-CN" sz="2400" b="1" dirty="0" err="1" smtClean="0"/>
              <a:t>cpp</a:t>
            </a:r>
            <a:r>
              <a:rPr lang="en-US" altLang="zh-CN" sz="2400" b="1" dirty="0" smtClean="0"/>
              <a:t> code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989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2625" y="974686"/>
            <a:ext cx="13504762" cy="70476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3760" y="1911927"/>
            <a:ext cx="114715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Common</a:t>
            </a:r>
            <a:r>
              <a:rPr lang="en-US" altLang="zh-CN" dirty="0" smtClean="0"/>
              <a:t>: basic container and service, such as logging service, float comparing, some containers</a:t>
            </a:r>
          </a:p>
          <a:p>
            <a:r>
              <a:rPr lang="en-US" altLang="zh-CN" b="1" dirty="0" err="1"/>
              <a:t>Comm</a:t>
            </a:r>
            <a:r>
              <a:rPr lang="en-US" altLang="zh-CN" dirty="0" smtClean="0"/>
              <a:t>: network related </a:t>
            </a:r>
            <a:r>
              <a:rPr lang="en-US" altLang="zh-CN" dirty="0" err="1" smtClean="0"/>
              <a:t>implementation,based</a:t>
            </a:r>
            <a:r>
              <a:rPr lang="en-US" altLang="zh-CN" dirty="0" smtClean="0"/>
              <a:t> on </a:t>
            </a:r>
            <a:r>
              <a:rPr lang="en-US" altLang="zh-CN" dirty="0" err="1" smtClean="0"/>
              <a:t>zeromq</a:t>
            </a:r>
            <a:endParaRPr lang="en-US" altLang="zh-CN" dirty="0" smtClean="0"/>
          </a:p>
          <a:p>
            <a:r>
              <a:rPr lang="en-US" altLang="zh-CN" b="1" dirty="0"/>
              <a:t>Core</a:t>
            </a:r>
            <a:r>
              <a:rPr lang="en-US" altLang="zh-CN" dirty="0" smtClean="0"/>
              <a:t>: vesper core engine include scheduler/worker implementation</a:t>
            </a:r>
          </a:p>
          <a:p>
            <a:r>
              <a:rPr lang="en-US" altLang="zh-CN" b="1" dirty="0" smtClean="0"/>
              <a:t>Cross</a:t>
            </a:r>
            <a:r>
              <a:rPr lang="en-US" altLang="zh-CN" dirty="0" smtClean="0"/>
              <a:t>: common structures use between HVP and Vesper</a:t>
            </a:r>
          </a:p>
          <a:p>
            <a:r>
              <a:rPr lang="en-US" altLang="zh-CN" b="1" dirty="0" err="1" smtClean="0"/>
              <a:t>Dfs</a:t>
            </a:r>
            <a:r>
              <a:rPr lang="en-US" altLang="zh-CN" dirty="0" smtClean="0"/>
              <a:t>: distributed file system implementation</a:t>
            </a:r>
          </a:p>
          <a:p>
            <a:r>
              <a:rPr lang="en-US" altLang="zh-CN" b="1" dirty="0" smtClean="0"/>
              <a:t>Mc</a:t>
            </a:r>
            <a:r>
              <a:rPr lang="en-US" altLang="zh-CN" dirty="0" smtClean="0"/>
              <a:t>: distributed message system implementation</a:t>
            </a:r>
          </a:p>
          <a:p>
            <a:r>
              <a:rPr lang="en-US" altLang="zh-CN" b="1" dirty="0" err="1" smtClean="0"/>
              <a:t>Lef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def</a:t>
            </a:r>
            <a:r>
              <a:rPr lang="en-US" altLang="zh-CN" dirty="0" smtClean="0"/>
              <a:t>: include open source code of </a:t>
            </a:r>
            <a:r>
              <a:rPr lang="en-US" altLang="zh-CN" dirty="0" err="1" smtClean="0"/>
              <a:t>lef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def</a:t>
            </a:r>
            <a:r>
              <a:rPr lang="en-US" altLang="zh-CN" dirty="0" smtClean="0"/>
              <a:t> parser</a:t>
            </a:r>
          </a:p>
          <a:p>
            <a:r>
              <a:rPr lang="en-US" altLang="zh-CN" b="1" dirty="0" err="1" smtClean="0"/>
              <a:t>Lv</a:t>
            </a:r>
            <a:r>
              <a:rPr lang="en-US" altLang="zh-CN" dirty="0" smtClean="0"/>
              <a:t>: liberty view which hold library data</a:t>
            </a:r>
          </a:p>
          <a:p>
            <a:r>
              <a:rPr lang="en-US" altLang="zh-CN" b="1" dirty="0" smtClean="0"/>
              <a:t>layout</a:t>
            </a:r>
            <a:r>
              <a:rPr lang="en-US" altLang="zh-CN" dirty="0" smtClean="0"/>
              <a:t>: Design view, hold full chip design data</a:t>
            </a:r>
          </a:p>
          <a:p>
            <a:r>
              <a:rPr lang="en-US" altLang="zh-CN" b="1" dirty="0" smtClean="0"/>
              <a:t>Timing</a:t>
            </a:r>
            <a:r>
              <a:rPr lang="en-US" altLang="zh-CN" dirty="0" smtClean="0"/>
              <a:t>: timing view, hold</a:t>
            </a:r>
          </a:p>
          <a:p>
            <a:r>
              <a:rPr lang="en-US" altLang="zh-CN" b="1" dirty="0" err="1" smtClean="0"/>
              <a:t>Vcd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swa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valuechange</a:t>
            </a:r>
            <a:r>
              <a:rPr lang="en-US" altLang="zh-CN" dirty="0" smtClean="0"/>
              <a:t> view/ switching activity view which hold </a:t>
            </a:r>
            <a:r>
              <a:rPr lang="en-US" altLang="zh-CN" dirty="0" err="1" smtClean="0"/>
              <a:t>vcd</a:t>
            </a:r>
            <a:r>
              <a:rPr lang="en-US" altLang="zh-CN" dirty="0" smtClean="0"/>
              <a:t> files data</a:t>
            </a:r>
          </a:p>
          <a:p>
            <a:r>
              <a:rPr lang="en-US" altLang="zh-CN" b="1" dirty="0" err="1" smtClean="0"/>
              <a:t>Xmath</a:t>
            </a:r>
            <a:r>
              <a:rPr lang="en-US" altLang="zh-CN" dirty="0" smtClean="0"/>
              <a:t>: some math interface such as interpolation</a:t>
            </a:r>
          </a:p>
          <a:p>
            <a:r>
              <a:rPr lang="en-US" altLang="zh-CN" b="1" dirty="0" err="1" smtClean="0"/>
              <a:t>Xtract</a:t>
            </a:r>
            <a:r>
              <a:rPr lang="en-US" altLang="zh-CN" dirty="0" smtClean="0"/>
              <a:t>: Extract view which hold data from </a:t>
            </a:r>
            <a:r>
              <a:rPr lang="en-US" altLang="zh-CN" dirty="0" err="1" smtClean="0"/>
              <a:t>spef</a:t>
            </a:r>
            <a:r>
              <a:rPr lang="en-US" altLang="zh-CN" dirty="0" smtClean="0"/>
              <a:t> files</a:t>
            </a:r>
          </a:p>
          <a:p>
            <a:r>
              <a:rPr lang="en-US" altLang="zh-CN" b="1" dirty="0" err="1" smtClean="0"/>
              <a:t>Unit_test</a:t>
            </a:r>
            <a:r>
              <a:rPr lang="en-US" altLang="zh-CN" dirty="0" smtClean="0"/>
              <a:t>: unit test code</a:t>
            </a:r>
          </a:p>
          <a:p>
            <a:r>
              <a:rPr lang="en-US" altLang="zh-CN" b="1" dirty="0" smtClean="0"/>
              <a:t>Power</a:t>
            </a:r>
            <a:r>
              <a:rPr lang="en-US" altLang="zh-CN" dirty="0" smtClean="0"/>
              <a:t>: Power view which calculate power from dv/</a:t>
            </a:r>
            <a:r>
              <a:rPr lang="en-US" altLang="zh-CN" dirty="0" err="1" smtClean="0"/>
              <a:t>ev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tv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vcv</a:t>
            </a:r>
            <a:r>
              <a:rPr lang="en-US" altLang="zh-CN" dirty="0" smtClean="0"/>
              <a:t>/</a:t>
            </a:r>
          </a:p>
          <a:p>
            <a:r>
              <a:rPr lang="en-US" altLang="zh-CN" b="1" dirty="0" err="1" smtClean="0"/>
              <a:t>Rpc</a:t>
            </a:r>
            <a:r>
              <a:rPr lang="en-US" altLang="zh-CN" dirty="0" smtClean="0"/>
              <a:t>: provide </a:t>
            </a:r>
            <a:r>
              <a:rPr lang="en-US" altLang="zh-CN" dirty="0" err="1" smtClean="0"/>
              <a:t>rpc</a:t>
            </a:r>
            <a:r>
              <a:rPr lang="en-US" altLang="zh-CN" dirty="0" smtClean="0"/>
              <a:t> service</a:t>
            </a:r>
          </a:p>
          <a:p>
            <a:r>
              <a:rPr lang="en-US" altLang="zh-CN" b="1" dirty="0" smtClean="0"/>
              <a:t>Main</a:t>
            </a:r>
            <a:r>
              <a:rPr lang="en-US" altLang="zh-CN" dirty="0" smtClean="0"/>
              <a:t>: vesper entry include main.cc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038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Technologies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Python3</a:t>
            </a:r>
            <a:endParaRPr lang="en-US" altLang="zh-CN" dirty="0" smtClean="0"/>
          </a:p>
          <a:p>
            <a:r>
              <a:rPr lang="en-US" altLang="zh-CN" dirty="0" smtClean="0"/>
              <a:t>C++17</a:t>
            </a:r>
          </a:p>
          <a:p>
            <a:r>
              <a:rPr lang="en-US" altLang="zh-CN" dirty="0" smtClean="0"/>
              <a:t>Pybind11</a:t>
            </a:r>
          </a:p>
          <a:p>
            <a:r>
              <a:rPr lang="en-US" altLang="zh-CN" dirty="0" err="1" smtClean="0"/>
              <a:t>libfmt</a:t>
            </a:r>
            <a:endParaRPr lang="en-US" altLang="zh-CN" dirty="0" smtClean="0"/>
          </a:p>
          <a:p>
            <a:r>
              <a:rPr lang="en-US" altLang="zh-CN" dirty="0" smtClean="0"/>
              <a:t>Cereal/boost serialization</a:t>
            </a:r>
            <a:endParaRPr lang="en-US" altLang="zh-CN" dirty="0" smtClean="0"/>
          </a:p>
          <a:p>
            <a:r>
              <a:rPr lang="en-US" altLang="zh-CN" dirty="0" err="1" smtClean="0"/>
              <a:t>Scons</a:t>
            </a:r>
            <a:r>
              <a:rPr lang="en-US" altLang="zh-CN" dirty="0" smtClean="0"/>
              <a:t> (similar with make)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1604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Guideline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All C++ files use suffix .cc instead of </a:t>
            </a:r>
            <a:r>
              <a:rPr lang="en-US" altLang="zh-CN" dirty="0" err="1" smtClean="0"/>
              <a:t>cpp</a:t>
            </a:r>
            <a:endParaRPr lang="en-US" altLang="zh-CN" dirty="0" smtClean="0"/>
          </a:p>
          <a:p>
            <a:r>
              <a:rPr lang="en-US" altLang="zh-CN" dirty="0" smtClean="0"/>
              <a:t>All C++ file name should be XXYyyy.cc, XX is the abbr. of Module name</a:t>
            </a:r>
          </a:p>
          <a:p>
            <a:r>
              <a:rPr lang="en-US" altLang="zh-CN" dirty="0" smtClean="0"/>
              <a:t>All C++ Class Name should be </a:t>
            </a:r>
            <a:r>
              <a:rPr lang="en-US" altLang="zh-CN" dirty="0" err="1" smtClean="0"/>
              <a:t>XXYyyZzz</a:t>
            </a:r>
            <a:r>
              <a:rPr lang="en-US" altLang="zh-CN" dirty="0" smtClean="0"/>
              <a:t>, XX is the </a:t>
            </a:r>
            <a:r>
              <a:rPr lang="en-US" altLang="zh-CN" dirty="0" err="1" smtClean="0"/>
              <a:t>abbr</a:t>
            </a:r>
            <a:r>
              <a:rPr lang="en-US" altLang="zh-CN" dirty="0" smtClean="0"/>
              <a:t> of Module name, </a:t>
            </a:r>
            <a:r>
              <a:rPr lang="en-US" altLang="zh-CN" dirty="0" err="1" smtClean="0"/>
              <a:t>YyyZzz</a:t>
            </a:r>
            <a:r>
              <a:rPr lang="en-US" altLang="zh-CN" dirty="0" smtClean="0"/>
              <a:t> is the camel case</a:t>
            </a:r>
          </a:p>
          <a:p>
            <a:r>
              <a:rPr lang="en-US" altLang="zh-CN" dirty="0" smtClean="0"/>
              <a:t>Function name could be one of </a:t>
            </a:r>
            <a:r>
              <a:rPr lang="en-US" altLang="zh-CN" dirty="0" err="1" smtClean="0"/>
              <a:t>unix</a:t>
            </a:r>
            <a:r>
              <a:rPr lang="en-US" altLang="zh-CN" dirty="0" smtClean="0"/>
              <a:t> style </a:t>
            </a:r>
            <a:r>
              <a:rPr lang="en-US" altLang="zh-CN" dirty="0" err="1" smtClean="0"/>
              <a:t>xx_yy</a:t>
            </a:r>
            <a:r>
              <a:rPr lang="en-US" altLang="zh-CN" dirty="0" smtClean="0"/>
              <a:t> or camel case.</a:t>
            </a:r>
          </a:p>
          <a:p>
            <a:r>
              <a:rPr lang="en-US" altLang="zh-CN" dirty="0" smtClean="0"/>
              <a:t>Function name is better a verb. Or a verb. + n.</a:t>
            </a:r>
          </a:p>
          <a:p>
            <a:r>
              <a:rPr lang="en-US" altLang="zh-CN" dirty="0"/>
              <a:t>Do not use </a:t>
            </a:r>
            <a:r>
              <a:rPr lang="en-US" altLang="zh-CN" dirty="0" smtClean="0"/>
              <a:t>ambitious abbr. or pinyin, long name is better than ambitious abbr.</a:t>
            </a:r>
          </a:p>
          <a:p>
            <a:r>
              <a:rPr lang="en-US" altLang="zh-CN" dirty="0" smtClean="0"/>
              <a:t>Use auto/</a:t>
            </a:r>
            <a:r>
              <a:rPr lang="en-US" altLang="zh-CN" dirty="0" err="1" smtClean="0"/>
              <a:t>const</a:t>
            </a:r>
            <a:r>
              <a:rPr lang="en-US" altLang="zh-CN" dirty="0" smtClean="0"/>
              <a:t> auto&amp; instead of a long type to accept a return value</a:t>
            </a:r>
          </a:p>
          <a:p>
            <a:r>
              <a:rPr lang="en-US" altLang="zh-CN" dirty="0" smtClean="0"/>
              <a:t>Use cm::format instead of </a:t>
            </a:r>
            <a:r>
              <a:rPr lang="en-US" altLang="zh-CN" dirty="0" err="1" smtClean="0"/>
              <a:t>ostringstream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5678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Guideline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Use function overload instead of rename</a:t>
            </a:r>
          </a:p>
          <a:p>
            <a:r>
              <a:rPr lang="en-US" altLang="zh-CN" dirty="0" smtClean="0"/>
              <a:t>Declare member function as constant if it do not modify members</a:t>
            </a:r>
          </a:p>
          <a:p>
            <a:r>
              <a:rPr lang="en-US" altLang="zh-CN" dirty="0" smtClean="0"/>
              <a:t>If possible:</a:t>
            </a:r>
          </a:p>
          <a:p>
            <a:pPr lvl="1"/>
            <a:r>
              <a:rPr lang="en-US" altLang="zh-CN" dirty="0" smtClean="0"/>
              <a:t>Pass built-in type by  value if we do not modify it</a:t>
            </a:r>
          </a:p>
          <a:p>
            <a:pPr lvl="1"/>
            <a:r>
              <a:rPr lang="en-US" altLang="zh-CN" dirty="0" smtClean="0"/>
              <a:t>Pass Complex type by </a:t>
            </a:r>
            <a:r>
              <a:rPr lang="en-US" altLang="zh-CN" dirty="0" err="1" smtClean="0"/>
              <a:t>const</a:t>
            </a:r>
            <a:r>
              <a:rPr lang="en-US" altLang="zh-CN" dirty="0" smtClean="0"/>
              <a:t>&amp;  if we do not modify it</a:t>
            </a:r>
          </a:p>
          <a:p>
            <a:pPr lvl="1"/>
            <a:r>
              <a:rPr lang="en-US" altLang="zh-CN" dirty="0" smtClean="0"/>
              <a:t>Return </a:t>
            </a:r>
            <a:r>
              <a:rPr lang="en-US" altLang="zh-CN" dirty="0" err="1" smtClean="0"/>
              <a:t>const</a:t>
            </a:r>
            <a:r>
              <a:rPr lang="en-US" altLang="zh-CN" dirty="0" smtClean="0"/>
              <a:t>&amp; for those exist object</a:t>
            </a:r>
          </a:p>
          <a:p>
            <a:pPr lvl="1"/>
            <a:r>
              <a:rPr lang="en-US" altLang="zh-CN" dirty="0" smtClean="0"/>
              <a:t>Return an object if we could only return an object</a:t>
            </a:r>
          </a:p>
          <a:p>
            <a:pPr lvl="1"/>
            <a:r>
              <a:rPr lang="en-US" altLang="zh-CN" dirty="0" smtClean="0"/>
              <a:t>Using </a:t>
            </a:r>
            <a:r>
              <a:rPr lang="en-US" altLang="zh-CN" dirty="0" err="1" smtClean="0"/>
              <a:t>CMSharedPtr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shared_ptr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unique_ptr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weak_ptr</a:t>
            </a:r>
            <a:r>
              <a:rPr lang="en-US" altLang="zh-CN" dirty="0" smtClean="0"/>
              <a:t> </a:t>
            </a:r>
            <a:r>
              <a:rPr lang="en-US" altLang="zh-CN" dirty="0" smtClean="0"/>
              <a:t>instead of *</a:t>
            </a:r>
          </a:p>
          <a:p>
            <a:pPr lvl="1"/>
            <a:r>
              <a:rPr lang="en-US" altLang="zh-CN" dirty="0" smtClean="0"/>
              <a:t>Define iterator/begin/end for container like class, or just derived from STL container</a:t>
            </a:r>
          </a:p>
          <a:p>
            <a:pPr lvl="1"/>
            <a:r>
              <a:rPr lang="en-US" altLang="zh-CN" dirty="0" smtClean="0"/>
              <a:t>Use using or </a:t>
            </a:r>
            <a:r>
              <a:rPr lang="en-US" altLang="zh-CN" dirty="0" err="1" smtClean="0"/>
              <a:t>typedef</a:t>
            </a:r>
            <a:r>
              <a:rPr lang="en-US" altLang="zh-CN" dirty="0" smtClean="0"/>
              <a:t> defined alias for a long type </a:t>
            </a:r>
            <a:r>
              <a:rPr lang="en-US" altLang="zh-CN" dirty="0" smtClean="0"/>
              <a:t>name</a:t>
            </a:r>
          </a:p>
          <a:p>
            <a:pPr lvl="1"/>
            <a:r>
              <a:rPr lang="en-US" altLang="zh-CN" dirty="0" smtClean="0"/>
              <a:t>Using namespace 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475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Guideline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Function should be short if it is possible</a:t>
            </a:r>
          </a:p>
          <a:p>
            <a:r>
              <a:rPr lang="en-US" altLang="zh-CN" dirty="0" smtClean="0"/>
              <a:t>Always provide default condition in switch/case</a:t>
            </a:r>
          </a:p>
          <a:p>
            <a:r>
              <a:rPr lang="en-US" altLang="zh-CN" dirty="0" smtClean="0"/>
              <a:t>Use interface/function to reduce duplicate code</a:t>
            </a:r>
          </a:p>
          <a:p>
            <a:r>
              <a:rPr lang="en-US" altLang="zh-CN" dirty="0" smtClean="0"/>
              <a:t>For case free code, </a:t>
            </a:r>
            <a:r>
              <a:rPr lang="en-US" altLang="zh-CN" dirty="0" err="1" smtClean="0"/>
              <a:t>plz</a:t>
            </a:r>
            <a:r>
              <a:rPr lang="en-US" altLang="zh-CN" dirty="0" smtClean="0"/>
              <a:t> add unit test instead of a meaningless </a:t>
            </a:r>
            <a:r>
              <a:rPr lang="en-US" altLang="zh-CN" dirty="0" err="1" smtClean="0"/>
              <a:t>qa</a:t>
            </a:r>
            <a:r>
              <a:rPr lang="en-US" altLang="zh-CN" dirty="0" smtClean="0"/>
              <a:t> case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7081109"/>
      </p:ext>
    </p:extLst>
  </p:cSld>
  <p:clrMapOvr>
    <a:masterClrMapping/>
  </p:clrMapOvr>
</p:sld>
</file>

<file path=ppt/theme/theme1.xml><?xml version="1.0" encoding="utf-8"?>
<a:theme xmlns:a="http://schemas.openxmlformats.org/drawingml/2006/main" name="giga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iga" id="{60079B57-638F-4976-B047-2F15A6F6AC7F}" vid="{994911E2-9219-4D72-9C6F-AA84B5B381E3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64FBF20-D3C4-C14B-9A8C-5DB880947E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372</TotalTime>
  <Words>451</Words>
  <Application>Microsoft Office PowerPoint</Application>
  <PresentationFormat>宽屏</PresentationFormat>
  <Paragraphs>63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微软雅黑</vt:lpstr>
      <vt:lpstr>微软雅黑 Light</vt:lpstr>
      <vt:lpstr>Arial</vt:lpstr>
      <vt:lpstr>Wingdings</vt:lpstr>
      <vt:lpstr>giga</vt:lpstr>
      <vt:lpstr>鸿芯微纳母版1</vt:lpstr>
      <vt:lpstr>Vesper Code Guideline</vt:lpstr>
      <vt:lpstr>Code Layout</vt:lpstr>
      <vt:lpstr>PowerPoint 演示文稿</vt:lpstr>
      <vt:lpstr>Technologies</vt:lpstr>
      <vt:lpstr>Guideline</vt:lpstr>
      <vt:lpstr>Guideline</vt:lpstr>
      <vt:lpstr>Guideline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Vesper Code Guideline</dc:title>
  <dc:creator>HX00773</dc:creator>
  <cp:lastModifiedBy>HX00773</cp:lastModifiedBy>
  <cp:revision>14</cp:revision>
  <dcterms:created xsi:type="dcterms:W3CDTF">2022-12-07T01:49:11Z</dcterms:created>
  <dcterms:modified xsi:type="dcterms:W3CDTF">2023-07-06T09:02:30Z</dcterms:modified>
</cp:coreProperties>
</file>