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90" r:id="rId4"/>
    <p:sldId id="292" r:id="rId5"/>
    <p:sldId id="293" r:id="rId6"/>
    <p:sldId id="294" r:id="rId7"/>
    <p:sldId id="295" r:id="rId8"/>
    <p:sldId id="296" r:id="rId9"/>
    <p:sldId id="301" r:id="rId10"/>
    <p:sldId id="302" r:id="rId11"/>
    <p:sldId id="303" r:id="rId12"/>
    <p:sldId id="304" r:id="rId13"/>
    <p:sldId id="312" r:id="rId14"/>
    <p:sldId id="305" r:id="rId15"/>
    <p:sldId id="307" r:id="rId16"/>
    <p:sldId id="308" r:id="rId17"/>
    <p:sldId id="309" r:id="rId18"/>
    <p:sldId id="310" r:id="rId19"/>
    <p:sldId id="311" r:id="rId20"/>
    <p:sldId id="29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8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03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20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0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69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91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7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95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6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22996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890314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366373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1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230125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6BA48-5D89-486C-8736-28EF007B0752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ABDCA-C0F1-455F-A84A-D9703D34DC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3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9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4294967295"/>
          </p:nvPr>
        </p:nvSpPr>
        <p:spPr>
          <a:xfrm>
            <a:off x="-1" y="1122363"/>
            <a:ext cx="10244667" cy="2387600"/>
          </a:xfrm>
        </p:spPr>
        <p:txBody>
          <a:bodyPr/>
          <a:lstStyle/>
          <a:p>
            <a:r>
              <a:rPr lang="en-US" altLang="zh-CN" dirty="0" smtClean="0"/>
              <a:t>VESPER QA INTRODUCTION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29209" y="5983356"/>
            <a:ext cx="3925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lt"/>
              </a:rPr>
              <a:t>2023/7/7</a:t>
            </a:r>
          </a:p>
          <a:p>
            <a:r>
              <a:rPr lang="en-US" altLang="zh-CN" b="1" dirty="0" smtClean="0">
                <a:latin typeface="+mj-lt"/>
              </a:rPr>
              <a:t>Hui </a:t>
            </a:r>
            <a:r>
              <a:rPr lang="en-US" altLang="zh-CN" b="1" dirty="0" err="1" smtClean="0">
                <a:latin typeface="+mj-lt"/>
              </a:rPr>
              <a:t>Niu</a:t>
            </a:r>
            <a:endParaRPr lang="zh-CN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2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5070" y="1421900"/>
            <a:ext cx="104725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--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group_info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(list which cases are in specified groups)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Usage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group_info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 (…)</a:t>
            </a: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 If there is nothing behind --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group_info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scripts list all the groups and which cases in        these groups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71" y="2344159"/>
            <a:ext cx="10294730" cy="17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8870" y="1057834"/>
            <a:ext cx="10472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--retry (rerun timeout cases twice automatically)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Usage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--retry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32" y="1960964"/>
            <a:ext cx="8746335" cy="41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28869" y="1057835"/>
            <a:ext cx="11101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binary_search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(find in which commit case failed or passed first time)</a:t>
            </a:r>
            <a:endParaRPr lang="en-US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Usage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binary_search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find_type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 must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default=False, False represents you want to find the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commit_id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case failed first time and True represents you want to find the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commit_id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which case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passed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start_commit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xxx 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end_commit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such feature.</a:t>
            </a:r>
            <a:endParaRPr lang="en-US" altLang="zh-CN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0081" y="2571996"/>
            <a:ext cx="5159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>
                <a:latin typeface="+mj-lt"/>
              </a:rPr>
              <a:t>What does cases contain </a:t>
            </a:r>
          </a:p>
        </p:txBody>
      </p:sp>
    </p:spTree>
    <p:extLst>
      <p:ext uri="{BB962C8B-B14F-4D97-AF65-F5344CB8AC3E}">
        <p14:creationId xmlns:p14="http://schemas.microsoft.com/office/powerpoint/2010/main" val="458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cases contain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5" y="879471"/>
            <a:ext cx="10395484" cy="130816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13196" y="2291518"/>
            <a:ext cx="106333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cfg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configure file which needed by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tells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scipts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how to run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timeout,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group_list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so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on.</a:t>
            </a: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3" y="2937895"/>
            <a:ext cx="10421716" cy="12826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25" y="5931552"/>
            <a:ext cx="10514848" cy="76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3" y="4361446"/>
            <a:ext cx="7884505" cy="14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cases contain </a:t>
            </a:r>
          </a:p>
        </p:txBody>
      </p:sp>
      <p:sp>
        <p:nvSpPr>
          <p:cNvPr id="17" name="矩形 16"/>
          <p:cNvSpPr/>
          <p:nvPr/>
        </p:nvSpPr>
        <p:spPr>
          <a:xfrm>
            <a:off x="805070" y="877407"/>
            <a:ext cx="10633342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lain" startAt="2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which needed by vesper, it tells vesper the following: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iles needed to load such as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twf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(…)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iew needed to be create, such as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dv and so 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needed to generate, such as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qa_data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run_stats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file needed by HVP.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 files: which used by scripts to do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comparsion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log_filt.gold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Qa_data.gold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run_stats.gold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ts val="2000"/>
              </a:lnSpc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 on (you can generate everything you like)</a:t>
            </a: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when cases failed?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95" y="1119762"/>
            <a:ext cx="10807988" cy="262219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3095" y="4086125"/>
            <a:ext cx="642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Timeout failed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add option –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or --retry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51" y="5179268"/>
            <a:ext cx="9347680" cy="10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when cases failed?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5070" y="946415"/>
            <a:ext cx="6425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diff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Step1: confirm if your fix these diff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2 : confirm is it reasonable or ask others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11" y="2170462"/>
            <a:ext cx="9514886" cy="8213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11" y="3358749"/>
            <a:ext cx="10246786" cy="43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should we do when cases failed?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5070" y="940381"/>
            <a:ext cx="64250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    Case quit abnormally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Step1: open log 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707" y="2021031"/>
            <a:ext cx="9514886" cy="971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7" y="3378905"/>
            <a:ext cx="9087808" cy="171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6956" y="2726981"/>
            <a:ext cx="3556053" cy="761656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Thank You!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329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41374" y="1639957"/>
            <a:ext cx="6231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000" b="1" dirty="0" smtClean="0">
                <a:latin typeface="+mj-lt"/>
              </a:rPr>
              <a:t>What does </a:t>
            </a:r>
            <a:r>
              <a:rPr lang="en-US" altLang="zh-CN" sz="3000" b="1" dirty="0" err="1" smtClean="0">
                <a:latin typeface="+mj-lt"/>
              </a:rPr>
              <a:t>qa</a:t>
            </a:r>
            <a:r>
              <a:rPr lang="en-US" altLang="zh-CN" sz="3000" b="1" dirty="0" smtClean="0">
                <a:latin typeface="+mj-lt"/>
              </a:rPr>
              <a:t> contains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000" b="1" dirty="0" smtClean="0">
                <a:latin typeface="+mj-lt"/>
              </a:rPr>
              <a:t>How to use our </a:t>
            </a:r>
            <a:r>
              <a:rPr lang="en-US" altLang="zh-CN" sz="3000" b="1" dirty="0" err="1" smtClean="0">
                <a:latin typeface="+mj-lt"/>
              </a:rPr>
              <a:t>qa</a:t>
            </a:r>
            <a:r>
              <a:rPr lang="en-US" altLang="zh-CN" sz="3000" b="1" dirty="0" smtClean="0">
                <a:latin typeface="+mj-lt"/>
              </a:rPr>
              <a:t> (-- option)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3000" b="1" dirty="0">
                <a:latin typeface="+mj-lt"/>
              </a:rPr>
              <a:t>W</a:t>
            </a:r>
            <a:r>
              <a:rPr lang="en-US" altLang="zh-CN" sz="3000" b="1" dirty="0" smtClean="0">
                <a:latin typeface="+mj-lt"/>
              </a:rPr>
              <a:t>hat does cases contain </a:t>
            </a:r>
            <a:endParaRPr lang="zh-CN" altLang="en-US" sz="3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814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17845" y="2385391"/>
            <a:ext cx="5138530" cy="87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latin typeface="+mj-lt"/>
              </a:rPr>
              <a:t>What does </a:t>
            </a:r>
            <a:r>
              <a:rPr lang="en-US" altLang="zh-CN" sz="3000" b="1" dirty="0" err="1" smtClean="0">
                <a:latin typeface="+mj-lt"/>
              </a:rPr>
              <a:t>qa</a:t>
            </a:r>
            <a:r>
              <a:rPr lang="en-US" altLang="zh-CN" sz="3000" b="1" dirty="0" smtClean="0">
                <a:latin typeface="+mj-lt"/>
              </a:rPr>
              <a:t> contains</a:t>
            </a:r>
          </a:p>
        </p:txBody>
      </p:sp>
    </p:spTree>
    <p:extLst>
      <p:ext uri="{BB962C8B-B14F-4D97-AF65-F5344CB8AC3E}">
        <p14:creationId xmlns:p14="http://schemas.microsoft.com/office/powerpoint/2010/main" val="378321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composition of Vesper 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矩形 5"/>
          <p:cNvSpPr/>
          <p:nvPr/>
        </p:nvSpPr>
        <p:spPr>
          <a:xfrm>
            <a:off x="2337715" y="5130361"/>
            <a:ext cx="8476689" cy="44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cripts: some shared functions which apply in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737360" y="2715768"/>
            <a:ext cx="493048" cy="337413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16479" y="2665948"/>
            <a:ext cx="8171689" cy="44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design_data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some necessary data, such as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spef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twf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so on.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4006" y="4212336"/>
            <a:ext cx="1142602" cy="44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17062" y="4509804"/>
            <a:ext cx="7635440" cy="44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on the basis of script </a:t>
            </a:r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run cases in parallel.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6479" y="3268690"/>
            <a:ext cx="8519162" cy="44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essential_cases_pass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These cases must be pass before you push code. 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17062" y="3889247"/>
            <a:ext cx="3782570" cy="44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run cases conveniently.</a:t>
            </a:r>
            <a:endParaRPr lang="zh-CN" alt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43" y="984202"/>
            <a:ext cx="11777472" cy="109395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337715" y="5750918"/>
            <a:ext cx="3983737" cy="448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our regression cases.</a:t>
            </a:r>
          </a:p>
        </p:txBody>
      </p:sp>
    </p:spTree>
    <p:extLst>
      <p:ext uri="{BB962C8B-B14F-4D97-AF65-F5344CB8AC3E}">
        <p14:creationId xmlns:p14="http://schemas.microsoft.com/office/powerpoint/2010/main" val="5516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78348" y="2732863"/>
            <a:ext cx="5919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>
                <a:latin typeface="+mj-lt"/>
              </a:rPr>
              <a:t>How to use our </a:t>
            </a:r>
            <a:r>
              <a:rPr lang="en-US" altLang="zh-CN" sz="3000" b="1" dirty="0" err="1">
                <a:latin typeface="+mj-lt"/>
              </a:rPr>
              <a:t>qa</a:t>
            </a:r>
            <a:r>
              <a:rPr lang="en-US" altLang="zh-CN" sz="3000" b="1" dirty="0">
                <a:latin typeface="+mj-lt"/>
              </a:rPr>
              <a:t> (-- option)</a:t>
            </a:r>
          </a:p>
        </p:txBody>
      </p:sp>
    </p:spTree>
    <p:extLst>
      <p:ext uri="{BB962C8B-B14F-4D97-AF65-F5344CB8AC3E}">
        <p14:creationId xmlns:p14="http://schemas.microsoft.com/office/powerpoint/2010/main" val="9402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06" y="933932"/>
            <a:ext cx="11214676" cy="10033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0624" y="2267712"/>
            <a:ext cx="1136501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default=[‘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essential_cases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 , positional arguments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Usage: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 scripts run all the cases in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essential_cases_pass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/core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core =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/core (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30" y="3504676"/>
            <a:ext cx="10789204" cy="6223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30" y="4659086"/>
            <a:ext cx="8922209" cy="7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5070" y="1142500"/>
            <a:ext cx="110368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-g (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regolden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Usage: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/core/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test_help.py.cfg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/core -g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 startAt="3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--times (run n times until  cases fail)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Usage: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test_suites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/core/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test_help.py.cfg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–times 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>
              <a:buAutoNum type="arabicPeriod" startAt="4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 (run cases in parallel in j process), default = 4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Usage: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–j n </a:t>
            </a:r>
          </a:p>
          <a:p>
            <a:pPr marL="457200" indent="-457200">
              <a:buAutoNum type="arabicPeriod" startAt="4"/>
            </a:pP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5"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--stop (script exit once one case failed)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Usgae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--stop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67" y="3539967"/>
            <a:ext cx="10192274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5070" y="1438833"/>
            <a:ext cx="1047253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--build (specify which build you want)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Usage: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--build</a:t>
            </a:r>
          </a:p>
          <a:p>
            <a:pPr lvl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scripts use the default build (../build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/(debug/release)/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bin/vesper</a:t>
            </a:r>
          </a:p>
          <a:p>
            <a:pPr marL="914400" lvl="1" indent="-457200">
              <a:buAutoNum type="arabicPeriod" startAt="2"/>
            </a:pP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--build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build_path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abs_path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rel_path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7"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build_type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specify which </a:t>
            </a:r>
            <a:r>
              <a:rPr lang="en-US" altLang="zh-CN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default build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want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default=[‘debug’]</a:t>
            </a:r>
          </a:p>
          <a:p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Usage: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build_type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debug/release</a:t>
            </a: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8"/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(specify 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scaling factor of timeout)</a:t>
            </a:r>
          </a:p>
          <a:p>
            <a:pPr marL="0" lvl="1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Usage: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5070" y="-99392"/>
            <a:ext cx="7275673" cy="87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unqa_new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5070" y="964700"/>
            <a:ext cx="104725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--group (run groups of marked cases)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Usage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runqa_new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--group </a:t>
            </a:r>
            <a:r>
              <a:rPr lang="en-US" altLang="zh-CN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help (…)</a:t>
            </a: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67" y="1799530"/>
            <a:ext cx="10597400" cy="12582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67" y="3246905"/>
            <a:ext cx="10597400" cy="26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ga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ga" id="{60079B57-638F-4976-B047-2F15A6F6AC7F}" vid="{994911E2-9219-4D72-9C6F-AA84B5B381E3}"/>
    </a:ext>
  </a:extLst>
</a:theme>
</file>

<file path=ppt/theme/theme2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10073</TotalTime>
  <Words>633</Words>
  <Application>Microsoft Office PowerPoint</Application>
  <PresentationFormat>宽屏</PresentationFormat>
  <Paragraphs>131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微软雅黑 Light</vt:lpstr>
      <vt:lpstr>Arial</vt:lpstr>
      <vt:lpstr>Times New Roman</vt:lpstr>
      <vt:lpstr>Wingdings</vt:lpstr>
      <vt:lpstr>giga</vt:lpstr>
      <vt:lpstr>鸿芯微纳母版1</vt:lpstr>
      <vt:lpstr>VESPER QA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Vesper Update</dc:title>
  <dc:creator>HX00773</dc:creator>
  <cp:lastModifiedBy>user</cp:lastModifiedBy>
  <cp:revision>193</cp:revision>
  <dcterms:created xsi:type="dcterms:W3CDTF">2022-12-21T02:05:55Z</dcterms:created>
  <dcterms:modified xsi:type="dcterms:W3CDTF">2023-07-13T03:19:26Z</dcterms:modified>
</cp:coreProperties>
</file>