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 id="2147483695" r:id="rId2"/>
  </p:sldMasterIdLst>
  <p:notesMasterIdLst>
    <p:notesMasterId r:id="rId41"/>
  </p:notesMasterIdLst>
  <p:handoutMasterIdLst>
    <p:handoutMasterId r:id="rId42"/>
  </p:handoutMasterIdLst>
  <p:sldIdLst>
    <p:sldId id="4200" r:id="rId3"/>
    <p:sldId id="261" r:id="rId4"/>
    <p:sldId id="4211" r:id="rId5"/>
    <p:sldId id="4206" r:id="rId6"/>
    <p:sldId id="4207" r:id="rId7"/>
    <p:sldId id="4208" r:id="rId8"/>
    <p:sldId id="4209" r:id="rId9"/>
    <p:sldId id="263" r:id="rId10"/>
    <p:sldId id="4212" r:id="rId11"/>
    <p:sldId id="4210" r:id="rId12"/>
    <p:sldId id="4213" r:id="rId13"/>
    <p:sldId id="4215" r:id="rId14"/>
    <p:sldId id="4214" r:id="rId15"/>
    <p:sldId id="4222" r:id="rId16"/>
    <p:sldId id="4223" r:id="rId17"/>
    <p:sldId id="4225" r:id="rId18"/>
    <p:sldId id="4226" r:id="rId19"/>
    <p:sldId id="4202" r:id="rId20"/>
    <p:sldId id="4203" r:id="rId21"/>
    <p:sldId id="4227" r:id="rId22"/>
    <p:sldId id="259" r:id="rId23"/>
    <p:sldId id="4217" r:id="rId24"/>
    <p:sldId id="4228" r:id="rId25"/>
    <p:sldId id="4229" r:id="rId26"/>
    <p:sldId id="4231" r:id="rId27"/>
    <p:sldId id="4230" r:id="rId28"/>
    <p:sldId id="4232" r:id="rId29"/>
    <p:sldId id="4233" r:id="rId30"/>
    <p:sldId id="4216" r:id="rId31"/>
    <p:sldId id="4201" r:id="rId32"/>
    <p:sldId id="4219" r:id="rId33"/>
    <p:sldId id="4220" r:id="rId34"/>
    <p:sldId id="4218" r:id="rId35"/>
    <p:sldId id="4234" r:id="rId36"/>
    <p:sldId id="4235" r:id="rId37"/>
    <p:sldId id="4237" r:id="rId38"/>
    <p:sldId id="4236" r:id="rId39"/>
    <p:sldId id="4178" r:id="rId40"/>
  </p:sldIdLst>
  <p:sldSz cx="12192000" cy="6858000"/>
  <p:notesSz cx="6797675" cy="9926638"/>
  <p:custDataLst>
    <p:tags r:id="rId4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2" userDrawn="1">
          <p15:clr>
            <a:srgbClr val="A4A3A4"/>
          </p15:clr>
        </p15:guide>
        <p15:guide id="2" pos="3772" userDrawn="1">
          <p15:clr>
            <a:srgbClr val="A4A3A4"/>
          </p15:clr>
        </p15:guide>
        <p15:guide id="3" pos="55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1C"/>
    <a:srgbClr val="7F7F7F"/>
    <a:srgbClr val="0A3F78"/>
    <a:srgbClr val="C70F22"/>
    <a:srgbClr val="17479E"/>
    <a:srgbClr val="14B5C7"/>
    <a:srgbClr val="94EBF4"/>
    <a:srgbClr val="52F3FF"/>
    <a:srgbClr val="EB6206"/>
    <a:srgbClr val="B9A0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74" autoAdjust="0"/>
    <p:restoredTop sz="89602" autoAdjust="0"/>
  </p:normalViewPr>
  <p:slideViewPr>
    <p:cSldViewPr snapToGrid="0" showGuides="1">
      <p:cViewPr varScale="1">
        <p:scale>
          <a:sx n="70" d="100"/>
          <a:sy n="70" d="100"/>
        </p:scale>
        <p:origin x="400" y="64"/>
      </p:cViewPr>
      <p:guideLst>
        <p:guide orient="horz" pos="822"/>
        <p:guide pos="3772"/>
        <p:guide pos="55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28"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87CA5A5A-9347-B24F-AD12-821C747D589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a:extLst>
              <a:ext uri="{FF2B5EF4-FFF2-40B4-BE49-F238E27FC236}">
                <a16:creationId xmlns:a16="http://schemas.microsoft.com/office/drawing/2014/main" id="{28A64D98-8704-EB45-B1DF-C1F7B6148A58}"/>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58C3F34-A983-4045-B8E2-6F0E52DDF499}" type="datetimeFigureOut">
              <a:rPr kumimoji="1" lang="zh-CN" altLang="en-US" smtClean="0"/>
              <a:t>2024/7/2</a:t>
            </a:fld>
            <a:endParaRPr kumimoji="1" lang="zh-CN" altLang="en-US"/>
          </a:p>
        </p:txBody>
      </p:sp>
      <p:sp>
        <p:nvSpPr>
          <p:cNvPr id="4" name="页脚占位符 3">
            <a:extLst>
              <a:ext uri="{FF2B5EF4-FFF2-40B4-BE49-F238E27FC236}">
                <a16:creationId xmlns:a16="http://schemas.microsoft.com/office/drawing/2014/main" id="{9F3831DD-7E0C-5B49-9B6D-7BE581A0030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zh-CN" altLang="en-US"/>
          </a:p>
        </p:txBody>
      </p:sp>
      <p:sp>
        <p:nvSpPr>
          <p:cNvPr id="5" name="灯片编号占位符 4">
            <a:extLst>
              <a:ext uri="{FF2B5EF4-FFF2-40B4-BE49-F238E27FC236}">
                <a16:creationId xmlns:a16="http://schemas.microsoft.com/office/drawing/2014/main" id="{426F2342-C5D3-A54B-B03F-506D167E19B0}"/>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02EC993-8D6A-B54F-9693-658E95B92446}" type="slidenum">
              <a:rPr kumimoji="1" lang="zh-CN" altLang="en-US" smtClean="0"/>
              <a:t>‹#›</a:t>
            </a:fld>
            <a:endParaRPr kumimoji="1" lang="zh-CN" altLang="en-US"/>
          </a:p>
        </p:txBody>
      </p:sp>
    </p:spTree>
    <p:extLst>
      <p:ext uri="{BB962C8B-B14F-4D97-AF65-F5344CB8AC3E}">
        <p14:creationId xmlns:p14="http://schemas.microsoft.com/office/powerpoint/2010/main" val="3999849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4386DB9-917E-4FFA-8DB0-4E1857BF1AFF}" type="datetimeFigureOut">
              <a:rPr lang="zh-CN" altLang="en-US" smtClean="0"/>
              <a:t>2024/7/2</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670F710-22A0-4DED-B4DE-5740793DA374}" type="slidenum">
              <a:rPr lang="zh-CN" altLang="en-US" smtClean="0"/>
              <a:t>‹#›</a:t>
            </a:fld>
            <a:endParaRPr lang="zh-CN" altLang="en-US"/>
          </a:p>
        </p:txBody>
      </p:sp>
    </p:spTree>
    <p:extLst>
      <p:ext uri="{BB962C8B-B14F-4D97-AF65-F5344CB8AC3E}">
        <p14:creationId xmlns:p14="http://schemas.microsoft.com/office/powerpoint/2010/main" val="1684958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1670F710-22A0-4DED-B4DE-5740793DA374}" type="slidenum">
              <a:rPr lang="zh-CN" altLang="en-US" smtClean="0"/>
              <a:t>3</a:t>
            </a:fld>
            <a:endParaRPr lang="zh-CN" altLang="en-US"/>
          </a:p>
        </p:txBody>
      </p:sp>
    </p:spTree>
    <p:extLst>
      <p:ext uri="{BB962C8B-B14F-4D97-AF65-F5344CB8AC3E}">
        <p14:creationId xmlns:p14="http://schemas.microsoft.com/office/powerpoint/2010/main" val="1571445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1670F710-22A0-4DED-B4DE-5740793DA374}" type="slidenum">
              <a:rPr lang="zh-CN" altLang="en-US" smtClean="0"/>
              <a:t>9</a:t>
            </a:fld>
            <a:endParaRPr lang="zh-CN" altLang="en-US"/>
          </a:p>
        </p:txBody>
      </p:sp>
    </p:spTree>
    <p:extLst>
      <p:ext uri="{BB962C8B-B14F-4D97-AF65-F5344CB8AC3E}">
        <p14:creationId xmlns:p14="http://schemas.microsoft.com/office/powerpoint/2010/main" val="37142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1670F710-22A0-4DED-B4DE-5740793DA374}" type="slidenum">
              <a:rPr lang="zh-CN" altLang="en-US" smtClean="0"/>
              <a:t>12</a:t>
            </a:fld>
            <a:endParaRPr lang="zh-CN" altLang="en-US"/>
          </a:p>
        </p:txBody>
      </p:sp>
    </p:spTree>
    <p:extLst>
      <p:ext uri="{BB962C8B-B14F-4D97-AF65-F5344CB8AC3E}">
        <p14:creationId xmlns:p14="http://schemas.microsoft.com/office/powerpoint/2010/main" val="1275268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1670F710-22A0-4DED-B4DE-5740793DA374}" type="slidenum">
              <a:rPr lang="zh-CN" altLang="en-US" smtClean="0"/>
              <a:t>21</a:t>
            </a:fld>
            <a:endParaRPr lang="zh-CN" altLang="en-US"/>
          </a:p>
        </p:txBody>
      </p:sp>
    </p:spTree>
    <p:extLst>
      <p:ext uri="{BB962C8B-B14F-4D97-AF65-F5344CB8AC3E}">
        <p14:creationId xmlns:p14="http://schemas.microsoft.com/office/powerpoint/2010/main" val="424007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1670F710-22A0-4DED-B4DE-5740793DA374}" type="slidenum">
              <a:rPr lang="zh-CN" altLang="en-US" smtClean="0"/>
              <a:t>29</a:t>
            </a:fld>
            <a:endParaRPr lang="zh-CN" altLang="en-US"/>
          </a:p>
        </p:txBody>
      </p:sp>
    </p:spTree>
    <p:extLst>
      <p:ext uri="{BB962C8B-B14F-4D97-AF65-F5344CB8AC3E}">
        <p14:creationId xmlns:p14="http://schemas.microsoft.com/office/powerpoint/2010/main" val="3875797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70F710-22A0-4DED-B4DE-5740793DA374}" type="slidenum">
              <a:rPr lang="zh-CN" altLang="en-US" smtClean="0"/>
              <a:t>38</a:t>
            </a:fld>
            <a:endParaRPr lang="zh-CN" altLang="en-US"/>
          </a:p>
        </p:txBody>
      </p:sp>
    </p:spTree>
    <p:extLst>
      <p:ext uri="{BB962C8B-B14F-4D97-AF65-F5344CB8AC3E}">
        <p14:creationId xmlns:p14="http://schemas.microsoft.com/office/powerpoint/2010/main" val="395686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B11774-E2B8-474C-A30B-EED024AE0F07}" type="slidenum">
              <a:rPr lang="zh-CN" altLang="en-US" smtClean="0"/>
              <a:t>‹#›</a:t>
            </a:fld>
            <a:endParaRPr lang="zh-CN" altLang="en-US"/>
          </a:p>
        </p:txBody>
      </p:sp>
      <p:sp>
        <p:nvSpPr>
          <p:cNvPr id="8" name="平行四边形 7">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a:spLocks noGrp="1"/>
          </p:cNvSpPr>
          <p:nvPr>
            <p:ph type="title"/>
          </p:nvPr>
        </p:nvSpPr>
        <p:spPr>
          <a:xfrm>
            <a:off x="834097" y="-137699"/>
            <a:ext cx="10515600" cy="1325563"/>
          </a:xfrm>
        </p:spPr>
        <p:txBody>
          <a:bodyPr/>
          <a:lstStyle/>
          <a:p>
            <a:r>
              <a:rPr lang="zh-CN" altLang="en-US"/>
              <a:t>单击此处编辑母版标题样式</a:t>
            </a:r>
          </a:p>
        </p:txBody>
      </p:sp>
    </p:spTree>
    <p:extLst>
      <p:ext uri="{BB962C8B-B14F-4D97-AF65-F5344CB8AC3E}">
        <p14:creationId xmlns:p14="http://schemas.microsoft.com/office/powerpoint/2010/main" val="9348044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空白无底栏">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5D5B5DC4-4F86-8CDF-C898-3615C2DD10D1}"/>
              </a:ext>
            </a:extLst>
          </p:cNvPr>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a:extLst>
              <a:ext uri="{FF2B5EF4-FFF2-40B4-BE49-F238E27FC236}">
                <a16:creationId xmlns:a16="http://schemas.microsoft.com/office/drawing/2014/main" id="{5DD8B8B2-5D2F-EEB8-3774-A2ED254C72A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5F7BFF0-AE34-8436-1E9E-E82361CFBA31}"/>
              </a:ext>
            </a:extLst>
          </p:cNvPr>
          <p:cNvSpPr>
            <a:spLocks noGrp="1"/>
          </p:cNvSpPr>
          <p:nvPr>
            <p:ph type="sldNum" sz="quarter" idx="12"/>
          </p:nvPr>
        </p:nvSpPr>
        <p:spPr/>
        <p:txBody>
          <a:bodyPr/>
          <a:lstStyle/>
          <a:p>
            <a:fld id="{FDE32AF4-A8FD-4977-867F-0E5C904E2B23}" type="slidenum">
              <a:rPr lang="zh-CN" altLang="en-US" smtClean="0"/>
              <a:t>‹#›</a:t>
            </a:fld>
            <a:endParaRPr lang="zh-CN" altLang="en-US"/>
          </a:p>
        </p:txBody>
      </p:sp>
      <p:pic>
        <p:nvPicPr>
          <p:cNvPr id="7" name="图片 6">
            <a:extLst>
              <a:ext uri="{FF2B5EF4-FFF2-40B4-BE49-F238E27FC236}">
                <a16:creationId xmlns:a16="http://schemas.microsoft.com/office/drawing/2014/main" id="{E5E6838C-348E-9A34-3AA5-29ACBB6EE97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547330" y="244549"/>
            <a:ext cx="1356801" cy="508553"/>
          </a:xfrm>
          <a:prstGeom prst="rect">
            <a:avLst/>
          </a:prstGeom>
        </p:spPr>
      </p:pic>
      <p:pic>
        <p:nvPicPr>
          <p:cNvPr id="8" name="图片 7">
            <a:extLst>
              <a:ext uri="{FF2B5EF4-FFF2-40B4-BE49-F238E27FC236}">
                <a16:creationId xmlns:a16="http://schemas.microsoft.com/office/drawing/2014/main" id="{3487A0BF-C417-0D09-ACDE-B7F6BDE1791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57934" y="-707439"/>
            <a:ext cx="4360096" cy="2455059"/>
          </a:xfrm>
          <a:prstGeom prst="rect">
            <a:avLst/>
          </a:prstGeom>
        </p:spPr>
      </p:pic>
    </p:spTree>
    <p:extLst>
      <p:ext uri="{BB962C8B-B14F-4D97-AF65-F5344CB8AC3E}">
        <p14:creationId xmlns:p14="http://schemas.microsoft.com/office/powerpoint/2010/main" val="228955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空白标题无底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422E3E34-8C99-43C6-BFBB-86E352EB8502}"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
        <p:nvSpPr>
          <p:cNvPr id="8" name="平行四边形 7">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a:spLocks noGrp="1"/>
          </p:cNvSpPr>
          <p:nvPr>
            <p:ph type="title"/>
          </p:nvPr>
        </p:nvSpPr>
        <p:spPr>
          <a:xfrm>
            <a:off x="834097" y="-137699"/>
            <a:ext cx="10515600" cy="1325563"/>
          </a:xfrm>
        </p:spPr>
        <p:txBody>
          <a:bodyPr/>
          <a:lstStyle/>
          <a:p>
            <a:r>
              <a:rPr lang="zh-CN" altLang="en-US"/>
              <a:t>单击此处编辑母版标题样式</a:t>
            </a:r>
          </a:p>
        </p:txBody>
      </p:sp>
      <p:pic>
        <p:nvPicPr>
          <p:cNvPr id="9" name="图片 8">
            <a:extLst>
              <a:ext uri="{FF2B5EF4-FFF2-40B4-BE49-F238E27FC236}">
                <a16:creationId xmlns:a16="http://schemas.microsoft.com/office/drawing/2014/main" id="{2A9300BA-12B9-835D-414E-B051616D2C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47330" y="245068"/>
            <a:ext cx="1356801" cy="508034"/>
          </a:xfrm>
          <a:prstGeom prst="rect">
            <a:avLst/>
          </a:prstGeom>
        </p:spPr>
      </p:pic>
      <p:pic>
        <p:nvPicPr>
          <p:cNvPr id="12" name="图片 11">
            <a:extLst>
              <a:ext uri="{FF2B5EF4-FFF2-40B4-BE49-F238E27FC236}">
                <a16:creationId xmlns:a16="http://schemas.microsoft.com/office/drawing/2014/main" id="{922FBCD8-1889-507F-F8B8-043FC039E5D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14202" y="-701195"/>
            <a:ext cx="4360096" cy="2452554"/>
          </a:xfrm>
          <a:prstGeom prst="rect">
            <a:avLst/>
          </a:prstGeom>
        </p:spPr>
      </p:pic>
      <p:sp>
        <p:nvSpPr>
          <p:cNvPr id="10" name="矩形 9">
            <a:extLst>
              <a:ext uri="{FF2B5EF4-FFF2-40B4-BE49-F238E27FC236}">
                <a16:creationId xmlns:a16="http://schemas.microsoft.com/office/drawing/2014/main" id="{A5599C58-3130-79B8-92DC-877F0D1D49C0}"/>
              </a:ext>
            </a:extLst>
          </p:cNvPr>
          <p:cNvSpPr/>
          <p:nvPr userDrawn="1"/>
        </p:nvSpPr>
        <p:spPr>
          <a:xfrm>
            <a:off x="1" y="6635931"/>
            <a:ext cx="10829108" cy="222069"/>
          </a:xfrm>
          <a:prstGeom prst="rect">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291DF88E-1D8B-FBE9-6FC8-A8AAE8008DC2}"/>
              </a:ext>
            </a:extLst>
          </p:cNvPr>
          <p:cNvSpPr/>
          <p:nvPr userDrawn="1"/>
        </p:nvSpPr>
        <p:spPr>
          <a:xfrm>
            <a:off x="10528662" y="6635931"/>
            <a:ext cx="1663337" cy="2220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Tree>
    <p:extLst>
      <p:ext uri="{BB962C8B-B14F-4D97-AF65-F5344CB8AC3E}">
        <p14:creationId xmlns:p14="http://schemas.microsoft.com/office/powerpoint/2010/main" val="8519374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完全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Tree>
    <p:extLst>
      <p:ext uri="{BB962C8B-B14F-4D97-AF65-F5344CB8AC3E}">
        <p14:creationId xmlns:p14="http://schemas.microsoft.com/office/powerpoint/2010/main" val="120647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422E3E34-8C99-43C6-BFBB-86E352EB8502}"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
        <p:nvSpPr>
          <p:cNvPr id="14" name="文本占位符 3"/>
          <p:cNvSpPr>
            <a:spLocks noGrp="1"/>
          </p:cNvSpPr>
          <p:nvPr>
            <p:ph type="body" sz="half" idx="17" hasCustomPrompt="1"/>
          </p:nvPr>
        </p:nvSpPr>
        <p:spPr>
          <a:xfrm>
            <a:off x="3770995" y="1612437"/>
            <a:ext cx="3932237"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10" name="文本占位符 2"/>
          <p:cNvSpPr>
            <a:spLocks noGrp="1"/>
          </p:cNvSpPr>
          <p:nvPr>
            <p:ph idx="1"/>
          </p:nvPr>
        </p:nvSpPr>
        <p:spPr>
          <a:xfrm>
            <a:off x="3770995" y="2722137"/>
            <a:ext cx="3932237" cy="302918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a:t>单击此处编辑母版文本样式</a:t>
            </a:r>
          </a:p>
          <a:p>
            <a:pPr lvl="1"/>
            <a:r>
              <a:rPr lang="zh-CN" altLang="en-US"/>
              <a:t>二级</a:t>
            </a:r>
          </a:p>
          <a:p>
            <a:pPr lvl="2"/>
            <a:r>
              <a:rPr lang="zh-CN" altLang="en-US"/>
              <a:t>三级</a:t>
            </a:r>
          </a:p>
        </p:txBody>
      </p:sp>
    </p:spTree>
    <p:extLst>
      <p:ext uri="{BB962C8B-B14F-4D97-AF65-F5344CB8AC3E}">
        <p14:creationId xmlns:p14="http://schemas.microsoft.com/office/powerpoint/2010/main" val="3459837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
        <p:nvSpPr>
          <p:cNvPr id="7" name="文本占位符 3"/>
          <p:cNvSpPr>
            <a:spLocks noGrp="1"/>
          </p:cNvSpPr>
          <p:nvPr>
            <p:ph type="body" sz="half" idx="17" hasCustomPrompt="1"/>
          </p:nvPr>
        </p:nvSpPr>
        <p:spPr>
          <a:xfrm>
            <a:off x="919729" y="1205114"/>
            <a:ext cx="3932237"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8" name="文本占位符 2"/>
          <p:cNvSpPr>
            <a:spLocks noGrp="1"/>
          </p:cNvSpPr>
          <p:nvPr>
            <p:ph idx="1"/>
          </p:nvPr>
        </p:nvSpPr>
        <p:spPr>
          <a:xfrm>
            <a:off x="919729" y="2314814"/>
            <a:ext cx="3932237" cy="302918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a:t>单击此处编辑母版文本样式</a:t>
            </a:r>
          </a:p>
          <a:p>
            <a:pPr lvl="1"/>
            <a:r>
              <a:rPr lang="zh-CN" altLang="en-US"/>
              <a:t>二级</a:t>
            </a:r>
          </a:p>
          <a:p>
            <a:pPr lvl="2"/>
            <a:r>
              <a:rPr lang="zh-CN" altLang="en-US"/>
              <a:t>三级</a:t>
            </a:r>
          </a:p>
        </p:txBody>
      </p:sp>
    </p:spTree>
    <p:extLst>
      <p:ext uri="{BB962C8B-B14F-4D97-AF65-F5344CB8AC3E}">
        <p14:creationId xmlns:p14="http://schemas.microsoft.com/office/powerpoint/2010/main" val="1653462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 name="矩形 9"/>
          <p:cNvSpPr/>
          <p:nvPr/>
        </p:nvSpPr>
        <p:spPr>
          <a:xfrm>
            <a:off x="6177516" y="0"/>
            <a:ext cx="601448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
        <p:nvSpPr>
          <p:cNvPr id="9" name="文本占位符 3"/>
          <p:cNvSpPr>
            <a:spLocks noGrp="1"/>
          </p:cNvSpPr>
          <p:nvPr>
            <p:ph type="body" sz="half" idx="17" hasCustomPrompt="1"/>
          </p:nvPr>
        </p:nvSpPr>
        <p:spPr>
          <a:xfrm>
            <a:off x="397525" y="1424428"/>
            <a:ext cx="5321631"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13" name="文本占位符 2"/>
          <p:cNvSpPr>
            <a:spLocks noGrp="1"/>
          </p:cNvSpPr>
          <p:nvPr>
            <p:ph idx="1"/>
          </p:nvPr>
        </p:nvSpPr>
        <p:spPr>
          <a:xfrm>
            <a:off x="397524" y="2648531"/>
            <a:ext cx="5321632" cy="1765528"/>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a:t>单击此处编辑母版文本样式</a:t>
            </a:r>
          </a:p>
          <a:p>
            <a:pPr lvl="1"/>
            <a:r>
              <a:rPr lang="zh-CN" altLang="en-US"/>
              <a:t>二级</a:t>
            </a:r>
          </a:p>
          <a:p>
            <a:pPr lvl="2"/>
            <a:r>
              <a:rPr lang="zh-CN" altLang="en-US"/>
              <a:t>三级</a:t>
            </a:r>
          </a:p>
        </p:txBody>
      </p:sp>
      <p:sp>
        <p:nvSpPr>
          <p:cNvPr id="14" name="文本占位符 2"/>
          <p:cNvSpPr>
            <a:spLocks noGrp="1"/>
          </p:cNvSpPr>
          <p:nvPr>
            <p:ph idx="18"/>
          </p:nvPr>
        </p:nvSpPr>
        <p:spPr>
          <a:xfrm>
            <a:off x="6523942" y="4823481"/>
            <a:ext cx="5321632" cy="140040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a:t>单击此处编辑母版文本样式</a:t>
            </a:r>
          </a:p>
          <a:p>
            <a:pPr lvl="1"/>
            <a:r>
              <a:rPr lang="zh-CN" altLang="en-US"/>
              <a:t>二级</a:t>
            </a:r>
          </a:p>
          <a:p>
            <a:pPr lvl="2"/>
            <a:r>
              <a:rPr lang="zh-CN" altLang="en-US"/>
              <a:t>三级</a:t>
            </a:r>
          </a:p>
        </p:txBody>
      </p:sp>
    </p:spTree>
    <p:extLst>
      <p:ext uri="{BB962C8B-B14F-4D97-AF65-F5344CB8AC3E}">
        <p14:creationId xmlns:p14="http://schemas.microsoft.com/office/powerpoint/2010/main" val="800317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Tree>
    <p:extLst>
      <p:ext uri="{BB962C8B-B14F-4D97-AF65-F5344CB8AC3E}">
        <p14:creationId xmlns:p14="http://schemas.microsoft.com/office/powerpoint/2010/main" val="1542967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自定义版式">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6B4F262C-C20F-13B9-A4FF-DD6B3772A988}"/>
              </a:ext>
            </a:extLst>
          </p:cNvPr>
          <p:cNvSpPr/>
          <p:nvPr/>
        </p:nvSpPr>
        <p:spPr>
          <a:xfrm>
            <a:off x="1164800" y="1020233"/>
            <a:ext cx="5112000" cy="4779434"/>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72AF31AE-B499-9213-32CC-1B883DED15BA}"/>
              </a:ext>
            </a:extLst>
          </p:cNvPr>
          <p:cNvSpPr/>
          <p:nvPr/>
        </p:nvSpPr>
        <p:spPr>
          <a:xfrm>
            <a:off x="4809067" y="2294467"/>
            <a:ext cx="1467733" cy="4563533"/>
          </a:xfrm>
          <a:prstGeom prst="rect">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B36BAF25-F379-B7CF-73A5-1EA29A544040}"/>
              </a:ext>
            </a:extLst>
          </p:cNvPr>
          <p:cNvSpPr/>
          <p:nvPr/>
        </p:nvSpPr>
        <p:spPr>
          <a:xfrm>
            <a:off x="6276800" y="2294467"/>
            <a:ext cx="5915200" cy="4563533"/>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sp>
        <p:nvSpPr>
          <p:cNvPr id="3" name="日期占位符 2"/>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DE32AF4-A8FD-4977-867F-0E5C904E2B23}" type="slidenum">
              <a:rPr lang="zh-CN" altLang="en-US" smtClean="0"/>
              <a:t>‹#›</a:t>
            </a:fld>
            <a:endParaRPr lang="zh-CN" altLang="en-US"/>
          </a:p>
        </p:txBody>
      </p:sp>
      <p:sp>
        <p:nvSpPr>
          <p:cNvPr id="9" name="文本占位符 3"/>
          <p:cNvSpPr>
            <a:spLocks noGrp="1"/>
          </p:cNvSpPr>
          <p:nvPr>
            <p:ph type="body" sz="half" idx="17" hasCustomPrompt="1"/>
          </p:nvPr>
        </p:nvSpPr>
        <p:spPr>
          <a:xfrm>
            <a:off x="6663823" y="1020233"/>
            <a:ext cx="3932237"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10" name="文本占位符 2"/>
          <p:cNvSpPr>
            <a:spLocks noGrp="1"/>
          </p:cNvSpPr>
          <p:nvPr>
            <p:ph idx="1"/>
          </p:nvPr>
        </p:nvSpPr>
        <p:spPr>
          <a:xfrm>
            <a:off x="6663823" y="2698689"/>
            <a:ext cx="3932237" cy="302918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a:t>单击此处编辑母版文本样式</a:t>
            </a:r>
          </a:p>
          <a:p>
            <a:pPr lvl="1"/>
            <a:r>
              <a:rPr lang="zh-CN" altLang="en-US"/>
              <a:t>二级</a:t>
            </a:r>
          </a:p>
          <a:p>
            <a:pPr lvl="2"/>
            <a:r>
              <a:rPr lang="zh-CN" altLang="en-US"/>
              <a:t>三级</a:t>
            </a:r>
          </a:p>
        </p:txBody>
      </p:sp>
    </p:spTree>
    <p:extLst>
      <p:ext uri="{BB962C8B-B14F-4D97-AF65-F5344CB8AC3E}">
        <p14:creationId xmlns:p14="http://schemas.microsoft.com/office/powerpoint/2010/main" val="2050971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40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17E38106-3C83-20B2-8194-FDAB3016F523}"/>
              </a:ext>
            </a:extLst>
          </p:cNvPr>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4" name="页脚占位符 3">
            <a:extLst>
              <a:ext uri="{FF2B5EF4-FFF2-40B4-BE49-F238E27FC236}">
                <a16:creationId xmlns:a16="http://schemas.microsoft.com/office/drawing/2014/main" id="{9D779558-DC9F-8A51-AA56-994EBD54B7F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75D8045-3A6B-213C-02A1-226484FE2374}"/>
              </a:ext>
            </a:extLst>
          </p:cNvPr>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29970352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B11774-E2B8-474C-A30B-EED024AE0F07}" type="slidenum">
              <a:rPr lang="zh-CN" altLang="en-US" smtClean="0"/>
              <a:t>‹#›</a:t>
            </a:fld>
            <a:endParaRPr lang="zh-CN" altLang="en-US"/>
          </a:p>
        </p:txBody>
      </p:sp>
      <p:sp>
        <p:nvSpPr>
          <p:cNvPr id="7" name="平行四边形 6">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title"/>
          </p:nvPr>
        </p:nvSpPr>
        <p:spPr>
          <a:xfrm>
            <a:off x="834097" y="-137699"/>
            <a:ext cx="10515600" cy="1325563"/>
          </a:xfrm>
        </p:spPr>
        <p:txBody>
          <a:bodyPr/>
          <a:lstStyle/>
          <a:p>
            <a:r>
              <a:rPr lang="zh-CN" altLang="en-US"/>
              <a:t>单击此处编辑母版标题样式</a:t>
            </a:r>
            <a:endParaRPr lang="zh-CN" altLang="en-US" dirty="0"/>
          </a:p>
        </p:txBody>
      </p:sp>
      <p:sp>
        <p:nvSpPr>
          <p:cNvPr id="11" name="文本占位符 2"/>
          <p:cNvSpPr>
            <a:spLocks noGrp="1"/>
          </p:cNvSpPr>
          <p:nvPr>
            <p:ph idx="1"/>
          </p:nvPr>
        </p:nvSpPr>
        <p:spPr>
          <a:xfrm>
            <a:off x="834097" y="1230748"/>
            <a:ext cx="10515600" cy="4465121"/>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Tree>
    <p:extLst>
      <p:ext uri="{BB962C8B-B14F-4D97-AF65-F5344CB8AC3E}">
        <p14:creationId xmlns:p14="http://schemas.microsoft.com/office/powerpoint/2010/main" val="3626636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normAutofit/>
          </a:bodyPr>
          <a:lstStyle>
            <a:lvl1pPr algn="ctr">
              <a:defRPr sz="3200"/>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671113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dirty="0"/>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0741841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B11774-E2B8-474C-A30B-EED024AE0F07}" type="slidenum">
              <a:rPr lang="zh-CN" altLang="en-US" smtClean="0"/>
              <a:t>‹#›</a:t>
            </a:fld>
            <a:endParaRPr lang="zh-CN" altLang="en-US"/>
          </a:p>
        </p:txBody>
      </p:sp>
      <p:sp>
        <p:nvSpPr>
          <p:cNvPr id="10" name="标题 1"/>
          <p:cNvSpPr>
            <a:spLocks noGrp="1"/>
          </p:cNvSpPr>
          <p:nvPr>
            <p:ph type="title"/>
          </p:nvPr>
        </p:nvSpPr>
        <p:spPr>
          <a:xfrm>
            <a:off x="834097" y="-137699"/>
            <a:ext cx="10515600" cy="1325563"/>
          </a:xfrm>
        </p:spPr>
        <p:txBody>
          <a:bodyPr/>
          <a:lstStyle/>
          <a:p>
            <a:r>
              <a:rPr lang="zh-CN" altLang="en-US"/>
              <a:t>单击此处编辑母版标题样式</a:t>
            </a:r>
          </a:p>
        </p:txBody>
      </p:sp>
    </p:spTree>
    <p:extLst>
      <p:ext uri="{BB962C8B-B14F-4D97-AF65-F5344CB8AC3E}">
        <p14:creationId xmlns:p14="http://schemas.microsoft.com/office/powerpoint/2010/main" val="17747537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289929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dirty="0"/>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2418415-1B45-4373-ACD1-24A935B9E1C6}" type="datetimeFigureOut">
              <a:rPr lang="zh-CN" altLang="en-US" smtClean="0"/>
              <a:t>2024/7/2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5166579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空白无底栏">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5D5B5DC4-4F86-8CDF-C898-3615C2DD10D1}"/>
              </a:ext>
            </a:extLst>
          </p:cNvPr>
          <p:cNvSpPr>
            <a:spLocks noGrp="1"/>
          </p:cNvSpPr>
          <p:nvPr>
            <p:ph type="dt" sz="half" idx="10"/>
          </p:nvPr>
        </p:nvSpPr>
        <p:spPr/>
        <p:txBody>
          <a:bodyPr/>
          <a:lstStyle/>
          <a:p>
            <a:fld id="{091667B5-ED61-425F-8601-8CEF2B153ADB}" type="datetime1">
              <a:rPr lang="zh-CN" altLang="en-US" smtClean="0"/>
              <a:t>2024/7/2</a:t>
            </a:fld>
            <a:endParaRPr lang="zh-CN" altLang="en-US"/>
          </a:p>
        </p:txBody>
      </p:sp>
      <p:sp>
        <p:nvSpPr>
          <p:cNvPr id="4" name="页脚占位符 3">
            <a:extLst>
              <a:ext uri="{FF2B5EF4-FFF2-40B4-BE49-F238E27FC236}">
                <a16:creationId xmlns:a16="http://schemas.microsoft.com/office/drawing/2014/main" id="{5DD8B8B2-5D2F-EEB8-3774-A2ED254C72A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5F7BFF0-AE34-8436-1E9E-E82361CFBA31}"/>
              </a:ext>
            </a:extLst>
          </p:cNvPr>
          <p:cNvSpPr>
            <a:spLocks noGrp="1"/>
          </p:cNvSpPr>
          <p:nvPr>
            <p:ph type="sldNum" sz="quarter" idx="12"/>
          </p:nvPr>
        </p:nvSpPr>
        <p:spPr/>
        <p:txBody>
          <a:bodyPr/>
          <a:lstStyle/>
          <a:p>
            <a:fld id="{FDE32AF4-A8FD-4977-867F-0E5C904E2B23}" type="slidenum">
              <a:rPr lang="zh-CN" altLang="en-US" smtClean="0"/>
              <a:t>‹#›</a:t>
            </a:fld>
            <a:endParaRPr lang="zh-CN" altLang="en-US"/>
          </a:p>
        </p:txBody>
      </p:sp>
      <p:pic>
        <p:nvPicPr>
          <p:cNvPr id="7" name="图片 6">
            <a:extLst>
              <a:ext uri="{FF2B5EF4-FFF2-40B4-BE49-F238E27FC236}">
                <a16:creationId xmlns:a16="http://schemas.microsoft.com/office/drawing/2014/main" id="{E5E6838C-348E-9A34-3AA5-29ACBB6EE97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547330" y="244549"/>
            <a:ext cx="1356801" cy="508553"/>
          </a:xfrm>
          <a:prstGeom prst="rect">
            <a:avLst/>
          </a:prstGeom>
        </p:spPr>
      </p:pic>
      <p:pic>
        <p:nvPicPr>
          <p:cNvPr id="8" name="图片 7">
            <a:extLst>
              <a:ext uri="{FF2B5EF4-FFF2-40B4-BE49-F238E27FC236}">
                <a16:creationId xmlns:a16="http://schemas.microsoft.com/office/drawing/2014/main" id="{3487A0BF-C417-0D09-ACDE-B7F6BDE1791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57934" y="-707439"/>
            <a:ext cx="4360096" cy="2455059"/>
          </a:xfrm>
          <a:prstGeom prst="rect">
            <a:avLst/>
          </a:prstGeom>
        </p:spPr>
      </p:pic>
    </p:spTree>
    <p:extLst>
      <p:ext uri="{BB962C8B-B14F-4D97-AF65-F5344CB8AC3E}">
        <p14:creationId xmlns:p14="http://schemas.microsoft.com/office/powerpoint/2010/main" val="2647528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4097" y="-137699"/>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4097" y="1230748"/>
            <a:ext cx="10515600" cy="4946214"/>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231371" y="622388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18415-1B45-4373-ACD1-24A935B9E1C6}" type="datetimeFigureOut">
              <a:rPr lang="zh-CN" altLang="en-US" smtClean="0"/>
              <a:t>2024/7/2</a:t>
            </a:fld>
            <a:endParaRPr lang="zh-CN" altLang="en-US"/>
          </a:p>
        </p:txBody>
      </p:sp>
      <p:sp>
        <p:nvSpPr>
          <p:cNvPr id="5" name="页脚占位符 4"/>
          <p:cNvSpPr>
            <a:spLocks noGrp="1"/>
          </p:cNvSpPr>
          <p:nvPr>
            <p:ph type="ftr" sz="quarter" idx="3"/>
          </p:nvPr>
        </p:nvSpPr>
        <p:spPr>
          <a:xfrm>
            <a:off x="4038600" y="622388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217429" y="622388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11774-E2B8-474C-A30B-EED024AE0F07}" type="slidenum">
              <a:rPr lang="zh-CN" altLang="en-US" smtClean="0"/>
              <a:t>‹#›</a:t>
            </a:fld>
            <a:endParaRPr lang="zh-CN" altLang="en-US"/>
          </a:p>
        </p:txBody>
      </p:sp>
      <p:sp>
        <p:nvSpPr>
          <p:cNvPr id="7" name="矩形 6"/>
          <p:cNvSpPr/>
          <p:nvPr/>
        </p:nvSpPr>
        <p:spPr>
          <a:xfrm>
            <a:off x="1" y="6635931"/>
            <a:ext cx="10829108" cy="222069"/>
          </a:xfrm>
          <a:prstGeom prst="rect">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528662" y="6635931"/>
            <a:ext cx="1663337" cy="2220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9" name="平行四边形 8">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a:extLst>
              <a:ext uri="{FF2B5EF4-FFF2-40B4-BE49-F238E27FC236}">
                <a16:creationId xmlns:a16="http://schemas.microsoft.com/office/drawing/2014/main" id="{C6A92E5B-F8AD-3FAF-BC3E-4E2147A02F12}"/>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547330" y="245068"/>
            <a:ext cx="1356801" cy="508034"/>
          </a:xfrm>
          <a:prstGeom prst="rect">
            <a:avLst/>
          </a:prstGeom>
        </p:spPr>
      </p:pic>
      <p:pic>
        <p:nvPicPr>
          <p:cNvPr id="11" name="图片 10">
            <a:extLst>
              <a:ext uri="{FF2B5EF4-FFF2-40B4-BE49-F238E27FC236}">
                <a16:creationId xmlns:a16="http://schemas.microsoft.com/office/drawing/2014/main" id="{6406BD0D-1754-5C39-0706-81526F392742}"/>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7714202" y="-701195"/>
            <a:ext cx="4360096" cy="2452554"/>
          </a:xfrm>
          <a:prstGeom prst="rect">
            <a:avLst/>
          </a:prstGeom>
        </p:spPr>
      </p:pic>
    </p:spTree>
    <p:extLst>
      <p:ext uri="{BB962C8B-B14F-4D97-AF65-F5344CB8AC3E}">
        <p14:creationId xmlns:p14="http://schemas.microsoft.com/office/powerpoint/2010/main" val="1217117478"/>
      </p:ext>
    </p:extLst>
  </p:cSld>
  <p:clrMap bg1="lt1" tx1="dk1" bg2="lt2" tx2="dk2" accent1="accent1" accent2="accent2" accent3="accent3" accent4="accent4" accent5="accent5" accent6="accent6" hlink="hlink" folHlink="folHlink"/>
  <p:sldLayoutIdLst>
    <p:sldLayoutId id="2147483684" r:id="rId1"/>
    <p:sldLayoutId id="2147483702" r:id="rId2"/>
    <p:sldLayoutId id="2147483685" r:id="rId3"/>
    <p:sldLayoutId id="2147483686" r:id="rId4"/>
    <p:sldLayoutId id="2147483687" r:id="rId5"/>
    <p:sldLayoutId id="2147483688" r:id="rId6"/>
    <p:sldLayoutId id="2147483689" r:id="rId7"/>
    <p:sldLayoutId id="2147483690" r:id="rId8"/>
    <p:sldLayoutId id="2147483709" r:id="rId9"/>
  </p:sldLayoutIdLst>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231371" y="622388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667B5-ED61-425F-8601-8CEF2B153ADB}" type="datetime1">
              <a:rPr lang="zh-CN" altLang="en-US" smtClean="0"/>
              <a:t>2024/7/2</a:t>
            </a:fld>
            <a:endParaRPr lang="zh-CN" altLang="en-US"/>
          </a:p>
        </p:txBody>
      </p:sp>
      <p:sp>
        <p:nvSpPr>
          <p:cNvPr id="5" name="页脚占位符 4"/>
          <p:cNvSpPr>
            <a:spLocks noGrp="1"/>
          </p:cNvSpPr>
          <p:nvPr>
            <p:ph type="ftr" sz="quarter" idx="3"/>
          </p:nvPr>
        </p:nvSpPr>
        <p:spPr>
          <a:xfrm>
            <a:off x="4038600" y="622388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217429" y="622388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32AF4-A8FD-4977-867F-0E5C904E2B23}" type="slidenum">
              <a:rPr lang="zh-CN" altLang="en-US" smtClean="0"/>
              <a:t>‹#›</a:t>
            </a:fld>
            <a:endParaRPr lang="zh-CN" altLang="en-US"/>
          </a:p>
        </p:txBody>
      </p:sp>
    </p:spTree>
    <p:extLst>
      <p:ext uri="{BB962C8B-B14F-4D97-AF65-F5344CB8AC3E}">
        <p14:creationId xmlns:p14="http://schemas.microsoft.com/office/powerpoint/2010/main" val="69754675"/>
      </p:ext>
    </p:extLst>
  </p:cSld>
  <p:clrMap bg1="lt1" tx1="dk1" bg2="lt2" tx2="dk2" accent1="accent1" accent2="accent2" accent3="accent3" accent4="accent4" accent5="accent5" accent6="accent6" hlink="hlink" folHlink="folHlink"/>
  <p:sldLayoutIdLst>
    <p:sldLayoutId id="2147483703" r:id="rId1"/>
    <p:sldLayoutId id="2147483708" r:id="rId2"/>
    <p:sldLayoutId id="2147483701" r:id="rId3"/>
    <p:sldLayoutId id="2147483696" r:id="rId4"/>
    <p:sldLayoutId id="2147483697" r:id="rId5"/>
    <p:sldLayoutId id="2147483698" r:id="rId6"/>
    <p:sldLayoutId id="2147483699" r:id="rId7"/>
    <p:sldLayoutId id="2147483700" r:id="rId8"/>
    <p:sldLayoutId id="2147483707" r:id="rId9"/>
  </p:sldLayoutIdLst>
  <p:hf hdr="0" ft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2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内容占位符 3">
            <a:extLst>
              <a:ext uri="{FF2B5EF4-FFF2-40B4-BE49-F238E27FC236}">
                <a16:creationId xmlns:a16="http://schemas.microsoft.com/office/drawing/2014/main" id="{55237020-875B-527F-B6FE-3CC26C132E3C}"/>
              </a:ext>
            </a:extLst>
          </p:cNvPr>
          <p:cNvSpPr txBox="1">
            <a:spLocks/>
          </p:cNvSpPr>
          <p:nvPr/>
        </p:nvSpPr>
        <p:spPr>
          <a:xfrm>
            <a:off x="9290883" y="5989412"/>
            <a:ext cx="2445051" cy="11255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600" b="0" dirty="0">
                <a:solidFill>
                  <a:schemeClr val="tx1">
                    <a:lumMod val="75000"/>
                    <a:lumOff val="25000"/>
                  </a:schemeClr>
                </a:solidFill>
                <a:latin typeface="Microsoft YaHei" panose="020B0503020204020204" pitchFamily="34" charset="-122"/>
                <a:ea typeface="Microsoft YaHei" panose="020B0503020204020204" pitchFamily="34" charset="-122"/>
                <a:cs typeface="思源黑体 Light" panose="020B0300000000000000" charset="-122"/>
              </a:rPr>
              <a:t>打造完整的国产芯片数字EDA平台</a:t>
            </a:r>
          </a:p>
        </p:txBody>
      </p:sp>
      <p:sp>
        <p:nvSpPr>
          <p:cNvPr id="12" name="文本占位符 2">
            <a:extLst>
              <a:ext uri="{FF2B5EF4-FFF2-40B4-BE49-F238E27FC236}">
                <a16:creationId xmlns:a16="http://schemas.microsoft.com/office/drawing/2014/main" id="{094CC457-129F-75C2-B25A-1CA604B79BD0}"/>
              </a:ext>
            </a:extLst>
          </p:cNvPr>
          <p:cNvSpPr txBox="1">
            <a:spLocks/>
          </p:cNvSpPr>
          <p:nvPr/>
        </p:nvSpPr>
        <p:spPr>
          <a:xfrm>
            <a:off x="510047" y="1786019"/>
            <a:ext cx="5995988" cy="863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CN" altLang="en-US" sz="4400">
                <a:solidFill>
                  <a:srgbClr val="D6001C"/>
                </a:solidFill>
                <a:latin typeface="Helvetica 65 Medium" panose="020B0500000000000000" charset="0"/>
                <a:cs typeface="Helvetica 65 Medium" panose="020B0500000000000000" charset="0"/>
              </a:rPr>
              <a:t>芯</a:t>
            </a:r>
            <a:r>
              <a:rPr lang="zh-CN" altLang="en-US" sz="4400">
                <a:latin typeface="Helvetica 65 Medium" panose="020B0500000000000000" charset="0"/>
                <a:cs typeface="Helvetica 65 Medium" panose="020B0500000000000000" charset="0"/>
              </a:rPr>
              <a:t>之所至  皆有</a:t>
            </a:r>
            <a:r>
              <a:rPr lang="zh-CN" altLang="en-US" sz="4400">
                <a:solidFill>
                  <a:srgbClr val="D6001C"/>
                </a:solidFill>
                <a:latin typeface="Helvetica 65 Medium" panose="020B0500000000000000" charset="0"/>
                <a:cs typeface="Helvetica 65 Medium" panose="020B0500000000000000" charset="0"/>
              </a:rPr>
              <a:t>鸿芯</a:t>
            </a:r>
            <a:endParaRPr lang="en-US" altLang="zh-CN" sz="4400" dirty="0">
              <a:solidFill>
                <a:srgbClr val="D6001C"/>
              </a:solidFill>
              <a:latin typeface="Helvetica 65 Medium" panose="020B0500000000000000" charset="0"/>
              <a:cs typeface="Helvetica 65 Medium" panose="020B0500000000000000" charset="0"/>
            </a:endParaRPr>
          </a:p>
        </p:txBody>
      </p:sp>
      <p:sp>
        <p:nvSpPr>
          <p:cNvPr id="13" name="文本框 12">
            <a:extLst>
              <a:ext uri="{FF2B5EF4-FFF2-40B4-BE49-F238E27FC236}">
                <a16:creationId xmlns:a16="http://schemas.microsoft.com/office/drawing/2014/main" id="{56AB9CB4-F191-E4C5-E530-7BA387DB4EBD}"/>
              </a:ext>
            </a:extLst>
          </p:cNvPr>
          <p:cNvSpPr txBox="1"/>
          <p:nvPr/>
        </p:nvSpPr>
        <p:spPr>
          <a:xfrm>
            <a:off x="510047" y="818876"/>
            <a:ext cx="6096000" cy="923330"/>
          </a:xfrm>
          <a:prstGeom prst="rect">
            <a:avLst/>
          </a:prstGeom>
          <a:noFill/>
        </p:spPr>
        <p:txBody>
          <a:bodyPr wrap="square">
            <a:spAutoFit/>
          </a:bodyPr>
          <a:lstStyle/>
          <a:p>
            <a:pPr marL="0" indent="0">
              <a:buNone/>
            </a:pPr>
            <a:r>
              <a:rPr lang="en-US" altLang="zh-CN" sz="5400" b="1" dirty="0">
                <a:latin typeface="Helvetica 65 Medium" panose="020B0500000000000000" charset="0"/>
                <a:ea typeface="微软雅黑" panose="020B0503020204020204" pitchFamily="34" charset="-122"/>
              </a:rPr>
              <a:t>2022</a:t>
            </a:r>
            <a:endParaRPr lang="zh-CN" altLang="en-US" sz="5400" b="1" dirty="0">
              <a:latin typeface="Helvetica 65 Medium" panose="020B0500000000000000" charset="0"/>
              <a:ea typeface="微软雅黑" panose="020B0503020204020204" pitchFamily="34" charset="-122"/>
            </a:endParaRPr>
          </a:p>
        </p:txBody>
      </p:sp>
      <p:grpSp>
        <p:nvGrpSpPr>
          <p:cNvPr id="15" name="组合 14">
            <a:extLst>
              <a:ext uri="{FF2B5EF4-FFF2-40B4-BE49-F238E27FC236}">
                <a16:creationId xmlns:a16="http://schemas.microsoft.com/office/drawing/2014/main" id="{082E21D8-51E5-E239-E6A7-E070B9854D5A}"/>
              </a:ext>
            </a:extLst>
          </p:cNvPr>
          <p:cNvGrpSpPr/>
          <p:nvPr/>
        </p:nvGrpSpPr>
        <p:grpSpPr>
          <a:xfrm>
            <a:off x="736930" y="6279057"/>
            <a:ext cx="1054585" cy="201033"/>
            <a:chOff x="686082" y="6264067"/>
            <a:chExt cx="1054585" cy="201033"/>
          </a:xfrm>
        </p:grpSpPr>
        <p:sp>
          <p:nvSpPr>
            <p:cNvPr id="23" name="椭圆 22">
              <a:extLst>
                <a:ext uri="{FF2B5EF4-FFF2-40B4-BE49-F238E27FC236}">
                  <a16:creationId xmlns:a16="http://schemas.microsoft.com/office/drawing/2014/main" id="{89438DBD-A0B8-1DAA-F659-B4269F635658}"/>
                </a:ext>
              </a:extLst>
            </p:cNvPr>
            <p:cNvSpPr/>
            <p:nvPr/>
          </p:nvSpPr>
          <p:spPr>
            <a:xfrm>
              <a:off x="686082" y="6264067"/>
              <a:ext cx="201033" cy="2010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椭圆 23">
              <a:extLst>
                <a:ext uri="{FF2B5EF4-FFF2-40B4-BE49-F238E27FC236}">
                  <a16:creationId xmlns:a16="http://schemas.microsoft.com/office/drawing/2014/main" id="{D1050710-F62A-946D-B81F-C334EB0CF3A4}"/>
                </a:ext>
              </a:extLst>
            </p:cNvPr>
            <p:cNvSpPr/>
            <p:nvPr/>
          </p:nvSpPr>
          <p:spPr>
            <a:xfrm>
              <a:off x="970599" y="6264067"/>
              <a:ext cx="201033" cy="201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a:extLst>
                <a:ext uri="{FF2B5EF4-FFF2-40B4-BE49-F238E27FC236}">
                  <a16:creationId xmlns:a16="http://schemas.microsoft.com/office/drawing/2014/main" id="{6CCC8C77-F6BB-5261-1C95-E78BDAE7EA8E}"/>
                </a:ext>
              </a:extLst>
            </p:cNvPr>
            <p:cNvSpPr/>
            <p:nvPr/>
          </p:nvSpPr>
          <p:spPr>
            <a:xfrm>
              <a:off x="1255116" y="6264067"/>
              <a:ext cx="201033" cy="201033"/>
            </a:xfrm>
            <a:prstGeom prst="ellipse">
              <a:avLst/>
            </a:prstGeom>
            <a:solidFill>
              <a:srgbClr val="FF7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a:extLst>
                <a:ext uri="{FF2B5EF4-FFF2-40B4-BE49-F238E27FC236}">
                  <a16:creationId xmlns:a16="http://schemas.microsoft.com/office/drawing/2014/main" id="{BCF661CC-57FE-0B74-07F2-C74C7BF9D7D3}"/>
                </a:ext>
              </a:extLst>
            </p:cNvPr>
            <p:cNvSpPr/>
            <p:nvPr/>
          </p:nvSpPr>
          <p:spPr>
            <a:xfrm>
              <a:off x="1539634" y="6264067"/>
              <a:ext cx="201033" cy="20103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pic>
        <p:nvPicPr>
          <p:cNvPr id="10" name="图片 9" descr="黑暗中的灯光&#10;&#10;描述已自动生成">
            <a:extLst>
              <a:ext uri="{FF2B5EF4-FFF2-40B4-BE49-F238E27FC236}">
                <a16:creationId xmlns:a16="http://schemas.microsoft.com/office/drawing/2014/main" id="{DBC29ED9-C954-C880-DFCC-E578BE51D7E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9298" y="-1015474"/>
            <a:ext cx="5727151" cy="3221522"/>
          </a:xfrm>
          <a:prstGeom prst="rect">
            <a:avLst/>
          </a:prstGeom>
        </p:spPr>
      </p:pic>
    </p:spTree>
    <p:extLst>
      <p:ext uri="{BB962C8B-B14F-4D97-AF65-F5344CB8AC3E}">
        <p14:creationId xmlns:p14="http://schemas.microsoft.com/office/powerpoint/2010/main" val="100776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D9CA64-BEE0-515F-A297-D1F7CFFD894D}"/>
              </a:ext>
            </a:extLst>
          </p:cNvPr>
          <p:cNvSpPr>
            <a:spLocks noGrp="1"/>
          </p:cNvSpPr>
          <p:nvPr>
            <p:ph type="title"/>
          </p:nvPr>
        </p:nvSpPr>
        <p:spPr/>
        <p:txBody>
          <a:bodyPr/>
          <a:lstStyle/>
          <a:p>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划分带坐标的点</a:t>
            </a:r>
            <a:endParaRPr lang="zh-CN" altLang="en-US" dirty="0"/>
          </a:p>
        </p:txBody>
      </p:sp>
      <p:sp>
        <p:nvSpPr>
          <p:cNvPr id="4" name="Rectangle 3">
            <a:extLst>
              <a:ext uri="{FF2B5EF4-FFF2-40B4-BE49-F238E27FC236}">
                <a16:creationId xmlns:a16="http://schemas.microsoft.com/office/drawing/2014/main" id="{E57B5970-355A-769A-CA2B-4A63B46A0C2D}"/>
              </a:ext>
            </a:extLst>
          </p:cNvPr>
          <p:cNvSpPr txBox="1">
            <a:spLocks noChangeArrowheads="1"/>
          </p:cNvSpPr>
          <p:nvPr/>
        </p:nvSpPr>
        <p:spPr>
          <a:xfrm>
            <a:off x="834097" y="1761689"/>
            <a:ext cx="8001000" cy="45294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solidFill>
                  <a:srgbClr val="339933"/>
                </a:solidFill>
                <a:latin typeface="Helvetica" charset="0"/>
              </a:rPr>
              <a:t>A planar graph</a:t>
            </a:r>
            <a:r>
              <a:rPr lang="en-US">
                <a:latin typeface="Helvetica" charset="0"/>
              </a:rPr>
              <a:t> can be drawn in plane without edge crossings</a:t>
            </a:r>
          </a:p>
          <a:p>
            <a:r>
              <a:rPr lang="en-US">
                <a:latin typeface="Helvetica" charset="0"/>
              </a:rPr>
              <a:t>Ex: m x m grid of m</a:t>
            </a:r>
            <a:r>
              <a:rPr lang="en-US" baseline="30000">
                <a:latin typeface="Helvetica" charset="0"/>
              </a:rPr>
              <a:t>2</a:t>
            </a:r>
            <a:r>
              <a:rPr lang="en-US">
                <a:latin typeface="Helvetica" charset="0"/>
              </a:rPr>
              <a:t> nodes: </a:t>
            </a:r>
            <a:r>
              <a:rPr lang="en-US">
                <a:latin typeface="Symbol" charset="0"/>
              </a:rPr>
              <a:t>$ </a:t>
            </a:r>
            <a:r>
              <a:rPr lang="en-US">
                <a:latin typeface="Helvetica" charset="0"/>
              </a:rPr>
              <a:t>vertex separator</a:t>
            </a:r>
            <a:r>
              <a:rPr lang="en-US">
                <a:latin typeface="Symbol" charset="0"/>
              </a:rPr>
              <a:t> </a:t>
            </a:r>
            <a:r>
              <a:rPr lang="en-US">
                <a:latin typeface="Helvetica" charset="0"/>
              </a:rPr>
              <a:t>N</a:t>
            </a:r>
            <a:r>
              <a:rPr lang="en-US" sz="2800" baseline="-14000">
                <a:latin typeface="Helvetica" charset="0"/>
              </a:rPr>
              <a:t>s</a:t>
            </a:r>
            <a:r>
              <a:rPr lang="en-US">
                <a:latin typeface="Helvetica" charset="0"/>
              </a:rPr>
              <a:t> with    |N</a:t>
            </a:r>
            <a:r>
              <a:rPr lang="en-US" sz="2800" baseline="-14000">
                <a:latin typeface="Helvetica" charset="0"/>
              </a:rPr>
              <a:t>s</a:t>
            </a:r>
            <a:r>
              <a:rPr lang="en-US">
                <a:latin typeface="Helvetica" charset="0"/>
              </a:rPr>
              <a:t>| = m = |N|</a:t>
            </a:r>
            <a:r>
              <a:rPr lang="en-US" baseline="30000">
                <a:latin typeface="Helvetica" charset="0"/>
              </a:rPr>
              <a:t>1/2</a:t>
            </a:r>
            <a:r>
              <a:rPr lang="en-US">
                <a:latin typeface="Helvetica" charset="0"/>
              </a:rPr>
              <a:t>   (see earlier slide for m=5 )</a:t>
            </a:r>
          </a:p>
          <a:p>
            <a:r>
              <a:rPr lang="en-US" i="1">
                <a:latin typeface="Helvetica" charset="0"/>
              </a:rPr>
              <a:t>Theorem</a:t>
            </a:r>
            <a:r>
              <a:rPr lang="en-US">
                <a:latin typeface="Helvetica" charset="0"/>
              </a:rPr>
              <a:t> (Tarjan, Lipton, 1979): If G is planar, </a:t>
            </a:r>
            <a:r>
              <a:rPr lang="en-US">
                <a:latin typeface="Symbol" charset="0"/>
              </a:rPr>
              <a:t>$ </a:t>
            </a:r>
            <a:r>
              <a:rPr lang="en-US">
                <a:latin typeface="Helvetica" charset="0"/>
              </a:rPr>
              <a:t>N</a:t>
            </a:r>
            <a:r>
              <a:rPr lang="en-US" sz="2800" baseline="-14000">
                <a:latin typeface="Helvetica" charset="0"/>
              </a:rPr>
              <a:t>s </a:t>
            </a:r>
            <a:r>
              <a:rPr lang="en-US">
                <a:latin typeface="Helvetica" charset="0"/>
              </a:rPr>
              <a:t>such that </a:t>
            </a:r>
          </a:p>
          <a:p>
            <a:pPr lvl="1"/>
            <a:r>
              <a:rPr lang="en-US">
                <a:latin typeface="Helvetica" charset="0"/>
              </a:rPr>
              <a:t>N = N</a:t>
            </a:r>
            <a:r>
              <a:rPr lang="en-US" sz="2400" baseline="-14000">
                <a:latin typeface="Helvetica" charset="0"/>
              </a:rPr>
              <a:t>1</a:t>
            </a:r>
            <a:r>
              <a:rPr lang="en-US">
                <a:latin typeface="Helvetica" charset="0"/>
              </a:rPr>
              <a:t> U N</a:t>
            </a:r>
            <a:r>
              <a:rPr lang="en-US" sz="2400" baseline="-14000">
                <a:latin typeface="Helvetica" charset="0"/>
              </a:rPr>
              <a:t>s</a:t>
            </a:r>
            <a:r>
              <a:rPr lang="en-US">
                <a:latin typeface="Helvetica" charset="0"/>
              </a:rPr>
              <a:t> U N</a:t>
            </a:r>
            <a:r>
              <a:rPr lang="en-US" sz="2400" baseline="-14000">
                <a:latin typeface="Helvetica" charset="0"/>
              </a:rPr>
              <a:t>2</a:t>
            </a:r>
            <a:r>
              <a:rPr lang="en-US">
                <a:latin typeface="Helvetica" charset="0"/>
              </a:rPr>
              <a:t> is a partition,</a:t>
            </a:r>
          </a:p>
          <a:p>
            <a:pPr lvl="1"/>
            <a:r>
              <a:rPr lang="en-US">
                <a:latin typeface="Helvetica" charset="0"/>
              </a:rPr>
              <a:t>|N</a:t>
            </a:r>
            <a:r>
              <a:rPr lang="en-US" sz="2400" baseline="-14000">
                <a:latin typeface="Helvetica" charset="0"/>
              </a:rPr>
              <a:t>1</a:t>
            </a:r>
            <a:r>
              <a:rPr lang="en-US">
                <a:latin typeface="Helvetica" charset="0"/>
              </a:rPr>
              <a:t>| &lt;= 2/3 |N|  and  |N</a:t>
            </a:r>
            <a:r>
              <a:rPr lang="en-US" sz="2400" baseline="-14000">
                <a:latin typeface="Helvetica" charset="0"/>
              </a:rPr>
              <a:t>2</a:t>
            </a:r>
            <a:r>
              <a:rPr lang="en-US">
                <a:latin typeface="Helvetica" charset="0"/>
              </a:rPr>
              <a:t>| &lt;= 2/3 |N|</a:t>
            </a:r>
          </a:p>
          <a:p>
            <a:pPr lvl="1"/>
            <a:r>
              <a:rPr lang="en-US">
                <a:latin typeface="Helvetica" charset="0"/>
              </a:rPr>
              <a:t>|N</a:t>
            </a:r>
            <a:r>
              <a:rPr lang="en-US" sz="2400" baseline="-14000">
                <a:latin typeface="Helvetica" charset="0"/>
              </a:rPr>
              <a:t>s</a:t>
            </a:r>
            <a:r>
              <a:rPr lang="en-US">
                <a:latin typeface="Helvetica" charset="0"/>
              </a:rPr>
              <a:t>| &lt;= (8 * |N|)</a:t>
            </a:r>
            <a:r>
              <a:rPr lang="en-US" b="1" baseline="30000">
                <a:latin typeface="Helvetica" charset="0"/>
              </a:rPr>
              <a:t>1/2</a:t>
            </a:r>
            <a:endParaRPr lang="en-US" sz="2400" b="1" baseline="30000">
              <a:latin typeface="Helvetica" charset="0"/>
            </a:endParaRPr>
          </a:p>
          <a:p>
            <a:r>
              <a:rPr lang="en-US">
                <a:latin typeface="Helvetica" charset="0"/>
              </a:rPr>
              <a:t>Theorem motivates intuition of several algorithms</a:t>
            </a:r>
          </a:p>
          <a:p>
            <a:endParaRPr lang="en-US" dirty="0">
              <a:latin typeface="Helvetica" charset="0"/>
            </a:endParaRPr>
          </a:p>
        </p:txBody>
      </p:sp>
    </p:spTree>
    <p:extLst>
      <p:ext uri="{BB962C8B-B14F-4D97-AF65-F5344CB8AC3E}">
        <p14:creationId xmlns:p14="http://schemas.microsoft.com/office/powerpoint/2010/main" val="4120047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D9CA64-BEE0-515F-A297-D1F7CFFD894D}"/>
              </a:ext>
            </a:extLst>
          </p:cNvPr>
          <p:cNvSpPr>
            <a:spLocks noGrp="1"/>
          </p:cNvSpPr>
          <p:nvPr>
            <p:ph type="title"/>
          </p:nvPr>
        </p:nvSpPr>
        <p:spPr/>
        <p:txBody>
          <a:bodyPr/>
          <a:lstStyle/>
          <a:p>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划分带坐标的点</a:t>
            </a:r>
            <a:endParaRPr lang="zh-CN" altLang="en-US" dirty="0"/>
          </a:p>
        </p:txBody>
      </p:sp>
      <p:sp>
        <p:nvSpPr>
          <p:cNvPr id="3" name="Rectangle 3">
            <a:extLst>
              <a:ext uri="{FF2B5EF4-FFF2-40B4-BE49-F238E27FC236}">
                <a16:creationId xmlns:a16="http://schemas.microsoft.com/office/drawing/2014/main" id="{10853DED-2571-F454-5A89-700C695A6AE2}"/>
              </a:ext>
            </a:extLst>
          </p:cNvPr>
          <p:cNvSpPr txBox="1">
            <a:spLocks noChangeArrowheads="1"/>
          </p:cNvSpPr>
          <p:nvPr/>
        </p:nvSpPr>
        <p:spPr>
          <a:xfrm>
            <a:off x="995493" y="1023457"/>
            <a:ext cx="8001000" cy="41216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Helvetica" pitchFamily="2" charset="0"/>
              </a:rPr>
              <a:t>Inertial partitioning, geometric mesh partitioning</a:t>
            </a:r>
          </a:p>
          <a:p>
            <a:pPr lvl="1"/>
            <a:r>
              <a:rPr lang="en-US" b="1" dirty="0">
                <a:latin typeface="Helvetica" pitchFamily="2" charset="0"/>
              </a:rPr>
              <a:t>Choose a dividing plane through the “center” of the nodes</a:t>
            </a:r>
          </a:p>
          <a:p>
            <a:r>
              <a:rPr lang="en-US" dirty="0">
                <a:latin typeface="Helvetica" pitchFamily="2" charset="0"/>
              </a:rPr>
              <a:t>These algorithms are efficient</a:t>
            </a:r>
          </a:p>
          <a:p>
            <a:r>
              <a:rPr lang="en-US" dirty="0">
                <a:solidFill>
                  <a:srgbClr val="FF0000"/>
                </a:solidFill>
                <a:latin typeface="Helvetica" pitchFamily="2" charset="0"/>
              </a:rPr>
              <a:t>Rely on graphs having nodes connected (mostly) to </a:t>
            </a:r>
            <a:r>
              <a:rPr lang="ja-JP" altLang="en-US" dirty="0">
                <a:solidFill>
                  <a:srgbClr val="FF0000"/>
                </a:solidFill>
                <a:latin typeface="Helvetica" pitchFamily="2" charset="0"/>
              </a:rPr>
              <a:t>“</a:t>
            </a:r>
            <a:r>
              <a:rPr lang="en-US" altLang="ja-JP" dirty="0">
                <a:solidFill>
                  <a:srgbClr val="FF0000"/>
                </a:solidFill>
                <a:latin typeface="Helvetica" pitchFamily="2" charset="0"/>
              </a:rPr>
              <a:t>nearest neighbors</a:t>
            </a:r>
            <a:r>
              <a:rPr lang="ja-JP" altLang="en-US" dirty="0">
                <a:solidFill>
                  <a:srgbClr val="FF0000"/>
                </a:solidFill>
                <a:latin typeface="Helvetica" pitchFamily="2" charset="0"/>
              </a:rPr>
              <a:t>”</a:t>
            </a:r>
            <a:r>
              <a:rPr lang="en-US" altLang="ja-JP" dirty="0">
                <a:solidFill>
                  <a:srgbClr val="FF0000"/>
                </a:solidFill>
                <a:latin typeface="Helvetica" pitchFamily="2" charset="0"/>
              </a:rPr>
              <a:t> in space</a:t>
            </a:r>
          </a:p>
          <a:p>
            <a:pPr lvl="1"/>
            <a:r>
              <a:rPr lang="en-US" dirty="0">
                <a:latin typeface="Helvetica" pitchFamily="2" charset="0"/>
              </a:rPr>
              <a:t>algorithm does not depend on where actual edges are!</a:t>
            </a:r>
          </a:p>
          <a:p>
            <a:r>
              <a:rPr lang="en-US" dirty="0">
                <a:latin typeface="Helvetica" pitchFamily="2" charset="0"/>
              </a:rPr>
              <a:t>Common when graph arises from physical model</a:t>
            </a:r>
          </a:p>
          <a:p>
            <a:r>
              <a:rPr lang="en-US" dirty="0">
                <a:latin typeface="Helvetica" pitchFamily="2" charset="0"/>
              </a:rPr>
              <a:t>Ignores edges, but can be used as good starting guess for subsequent </a:t>
            </a:r>
            <a:r>
              <a:rPr lang="en-US" dirty="0" err="1">
                <a:latin typeface="Helvetica" pitchFamily="2" charset="0"/>
              </a:rPr>
              <a:t>partitioners</a:t>
            </a:r>
            <a:r>
              <a:rPr lang="en-US" dirty="0">
                <a:latin typeface="Helvetica" pitchFamily="2" charset="0"/>
              </a:rPr>
              <a:t> that do examine edges</a:t>
            </a:r>
            <a:endParaRPr lang="en-US" sz="2000" dirty="0">
              <a:latin typeface="Helvetica" charset="0"/>
            </a:endParaRPr>
          </a:p>
          <a:p>
            <a:pPr marL="0" indent="0">
              <a:buFont typeface="Wingdings" panose="05000000000000000000" pitchFamily="2" charset="2"/>
              <a:buNone/>
            </a:pPr>
            <a:endParaRPr lang="en-US" sz="1800" dirty="0">
              <a:latin typeface="Helvetica" charset="0"/>
            </a:endParaRPr>
          </a:p>
        </p:txBody>
      </p:sp>
      <p:pic>
        <p:nvPicPr>
          <p:cNvPr id="5" name="Picture 4" descr="BadGeometricPartition">
            <a:extLst>
              <a:ext uri="{FF2B5EF4-FFF2-40B4-BE49-F238E27FC236}">
                <a16:creationId xmlns:a16="http://schemas.microsoft.com/office/drawing/2014/main" id="{E5BFB668-9741-3AD8-8700-C15F7FB5C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3591" y="4665601"/>
            <a:ext cx="2184400" cy="2000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1">
            <a:extLst>
              <a:ext uri="{FF2B5EF4-FFF2-40B4-BE49-F238E27FC236}">
                <a16:creationId xmlns:a16="http://schemas.microsoft.com/office/drawing/2014/main" id="{339CB36C-9CA6-1CE4-8B44-D6F0F18064BA}"/>
              </a:ext>
            </a:extLst>
          </p:cNvPr>
          <p:cNvSpPr/>
          <p:nvPr/>
        </p:nvSpPr>
        <p:spPr>
          <a:xfrm>
            <a:off x="995493" y="4887015"/>
            <a:ext cx="4572000" cy="1200329"/>
          </a:xfrm>
          <a:prstGeom prst="rect">
            <a:avLst/>
          </a:prstGeom>
        </p:spPr>
        <p:txBody>
          <a:bodyPr>
            <a:spAutoFit/>
          </a:bodyPr>
          <a:lstStyle/>
          <a:p>
            <a:pPr marL="203200" lvl="0" indent="-203200">
              <a:spcBef>
                <a:spcPct val="25000"/>
              </a:spcBef>
              <a:buSzPct val="100000"/>
              <a:buFontTx/>
              <a:buChar char="•"/>
            </a:pPr>
            <a:r>
              <a:rPr lang="en-US" sz="2400" kern="0" dirty="0">
                <a:solidFill>
                  <a:srgbClr val="000000"/>
                </a:solidFill>
                <a:latin typeface="Helvetica" pitchFamily="2" charset="0"/>
              </a:rPr>
              <a:t>Can do poorly if graph connectivity is not to (most) nearest neighbors:</a:t>
            </a:r>
          </a:p>
        </p:txBody>
      </p:sp>
    </p:spTree>
    <p:extLst>
      <p:ext uri="{BB962C8B-B14F-4D97-AF65-F5344CB8AC3E}">
        <p14:creationId xmlns:p14="http://schemas.microsoft.com/office/powerpoint/2010/main" val="1174173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FDE32AF4-A8FD-4977-867F-0E5C904E2B23}" type="slidenum">
              <a:rPr lang="zh-CN" altLang="en-US" smtClean="0"/>
              <a:t>12</a:t>
            </a:fld>
            <a:endParaRPr lang="zh-CN" altLang="en-US"/>
          </a:p>
        </p:txBody>
      </p:sp>
      <p:pic>
        <p:nvPicPr>
          <p:cNvPr id="4" name="图片 3">
            <a:extLst>
              <a:ext uri="{FF2B5EF4-FFF2-40B4-BE49-F238E27FC236}">
                <a16:creationId xmlns:a16="http://schemas.microsoft.com/office/drawing/2014/main" id="{2EDF02EE-110E-794A-B16D-AF0FFACE8D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474274" y="5944846"/>
            <a:ext cx="2250128" cy="355794"/>
          </a:xfrm>
          <a:prstGeom prst="rect">
            <a:avLst/>
          </a:prstGeom>
        </p:spPr>
      </p:pic>
      <p:grpSp>
        <p:nvGrpSpPr>
          <p:cNvPr id="5" name="iŝľiḍê">
            <a:extLst>
              <a:ext uri="{FF2B5EF4-FFF2-40B4-BE49-F238E27FC236}">
                <a16:creationId xmlns:a16="http://schemas.microsoft.com/office/drawing/2014/main" id="{39A0CD3F-82ED-B40F-6E76-1E74AB5CC0A3}"/>
              </a:ext>
            </a:extLst>
          </p:cNvPr>
          <p:cNvGrpSpPr/>
          <p:nvPr/>
        </p:nvGrpSpPr>
        <p:grpSpPr>
          <a:xfrm>
            <a:off x="4870000" y="3069313"/>
            <a:ext cx="3571355" cy="2133785"/>
            <a:chOff x="756398" y="2870422"/>
            <a:chExt cx="2406703" cy="2860914"/>
          </a:xfrm>
        </p:grpSpPr>
        <p:sp>
          <p:nvSpPr>
            <p:cNvPr id="6" name="îŝḷîdê">
              <a:extLst>
                <a:ext uri="{FF2B5EF4-FFF2-40B4-BE49-F238E27FC236}">
                  <a16:creationId xmlns:a16="http://schemas.microsoft.com/office/drawing/2014/main" id="{1091DF8E-930C-AD5E-DA67-39340852A830}"/>
                </a:ext>
              </a:extLst>
            </p:cNvPr>
            <p:cNvSpPr txBox="1"/>
            <p:nvPr/>
          </p:nvSpPr>
          <p:spPr>
            <a:xfrm>
              <a:off x="756398" y="2870422"/>
              <a:ext cx="962123" cy="707886"/>
            </a:xfrm>
            <a:prstGeom prst="rect">
              <a:avLst/>
            </a:prstGeom>
            <a:noFill/>
          </p:spPr>
          <p:txBody>
            <a:bodyPr wrap="none" rtlCol="0">
              <a:noAutofit/>
            </a:bodyPr>
            <a:lstStyle/>
            <a:p>
              <a:r>
                <a:rPr lang="en-US" altLang="zh-CN" sz="6600" b="1" dirty="0">
                  <a:latin typeface="微软雅黑" panose="020B0503020204020204" pitchFamily="34" charset="-122"/>
                  <a:ea typeface="微软雅黑" panose="020B0503020204020204" pitchFamily="34" charset="-122"/>
                  <a:cs typeface="Arial" panose="020B0604020202020204" pitchFamily="34" charset="0"/>
                </a:rPr>
                <a:t>03.</a:t>
              </a:r>
              <a:endParaRPr lang="zh-CN" altLang="en-US" sz="66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išlíďe">
              <a:extLst>
                <a:ext uri="{FF2B5EF4-FFF2-40B4-BE49-F238E27FC236}">
                  <a16:creationId xmlns:a16="http://schemas.microsoft.com/office/drawing/2014/main" id="{2F09F0F6-0DEB-D89B-FB29-06E7D50958A2}"/>
                </a:ext>
              </a:extLst>
            </p:cNvPr>
            <p:cNvSpPr/>
            <p:nvPr/>
          </p:nvSpPr>
          <p:spPr>
            <a:xfrm flipH="1">
              <a:off x="1718521" y="3224365"/>
              <a:ext cx="1444580" cy="2506971"/>
            </a:xfrm>
            <a:prstGeom prst="rect">
              <a:avLst/>
            </a:prstGeom>
            <a:ln>
              <a:noFill/>
            </a:ln>
          </p:spPr>
          <p:txBody>
            <a:bodyPr wrap="square" lIns="91440" tIns="45720" rIns="91440" bIns="45720" anchor="t">
              <a:noAutofit/>
            </a:body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划分不带坐标的点</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grpSp>
      <p:sp>
        <p:nvSpPr>
          <p:cNvPr id="8" name="平行四边形 7">
            <a:extLst>
              <a:ext uri="{FF2B5EF4-FFF2-40B4-BE49-F238E27FC236}">
                <a16:creationId xmlns:a16="http://schemas.microsoft.com/office/drawing/2014/main" id="{903A9174-EBAC-14D4-3C28-920A39A6DD21}"/>
              </a:ext>
            </a:extLst>
          </p:cNvPr>
          <p:cNvSpPr/>
          <p:nvPr/>
        </p:nvSpPr>
        <p:spPr>
          <a:xfrm>
            <a:off x="3879430" y="2953766"/>
            <a:ext cx="990570" cy="1050446"/>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94023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32AF4-A8FD-4977-867F-0E5C904E2B23}" type="slidenum">
              <a:rPr kumimoji="0" lang="zh-CN" altLang="en-US" sz="1200" b="0" i="0" u="none" strike="noStrike" kern="1200" cap="none" spc="0" normalizeH="0" baseline="0" noProof="0" smtClean="0">
                <a:ln>
                  <a:noFill/>
                </a:ln>
                <a:solidFill>
                  <a:srgbClr val="000000">
                    <a:tint val="75000"/>
                  </a:srgbClr>
                </a:solidFill>
                <a:effectLst/>
                <a:uLnTx/>
                <a:uFillTx/>
                <a:latin typeface="微软雅黑 Light"/>
                <a:ea typeface="微软雅黑 Light"/>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srgbClr val="000000">
                  <a:tint val="75000"/>
                </a:srgbClr>
              </a:solidFill>
              <a:effectLst/>
              <a:uLnTx/>
              <a:uFillTx/>
              <a:latin typeface="微软雅黑 Light"/>
              <a:ea typeface="微软雅黑 Light"/>
              <a:cs typeface="+mn-cs"/>
            </a:endParaRPr>
          </a:p>
        </p:txBody>
      </p:sp>
      <p:sp>
        <p:nvSpPr>
          <p:cNvPr id="3" name="标题 2"/>
          <p:cNvSpPr>
            <a:spLocks noGrp="1"/>
          </p:cNvSpPr>
          <p:nvPr>
            <p:ph type="title"/>
          </p:nvPr>
        </p:nvSpPr>
        <p:spPr/>
        <p:txBody>
          <a:bodyPr/>
          <a:lstStyle/>
          <a:p>
            <a:r>
              <a:rPr lang="en-US" altLang="zh-CN" dirty="0"/>
              <a:t>Kernighan-Lin Algorithm</a:t>
            </a:r>
            <a:endParaRPr lang="zh-CN" altLang="en-US" dirty="0"/>
          </a:p>
        </p:txBody>
      </p:sp>
      <p:sp>
        <p:nvSpPr>
          <p:cNvPr id="7" name="Rectangle 3">
            <a:extLst>
              <a:ext uri="{FF2B5EF4-FFF2-40B4-BE49-F238E27FC236}">
                <a16:creationId xmlns:a16="http://schemas.microsoft.com/office/drawing/2014/main" id="{DC975211-27F1-6F52-1EF2-BB2DF52B43B3}"/>
              </a:ext>
            </a:extLst>
          </p:cNvPr>
          <p:cNvSpPr txBox="1">
            <a:spLocks noChangeArrowheads="1"/>
          </p:cNvSpPr>
          <p:nvPr/>
        </p:nvSpPr>
        <p:spPr>
          <a:xfrm>
            <a:off x="834097" y="953578"/>
            <a:ext cx="8323385" cy="61760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Helvetica" charset="0"/>
              </a:rPr>
              <a:t>Take a initial partition and iteratively improve it</a:t>
            </a:r>
          </a:p>
          <a:p>
            <a:pPr lvl="1"/>
            <a:r>
              <a:rPr lang="en-US">
                <a:latin typeface="Helvetica" charset="0"/>
              </a:rPr>
              <a:t>Kernighan/Lin (1970), cost = O(|N|</a:t>
            </a:r>
            <a:r>
              <a:rPr lang="en-US" sz="2400" baseline="24000">
                <a:latin typeface="Helvetica" charset="0"/>
              </a:rPr>
              <a:t>3</a:t>
            </a:r>
            <a:r>
              <a:rPr lang="en-US">
                <a:latin typeface="Helvetica" charset="0"/>
              </a:rPr>
              <a:t>) but easy to understand</a:t>
            </a:r>
          </a:p>
          <a:p>
            <a:pPr lvl="1"/>
            <a:r>
              <a:rPr lang="en-US">
                <a:latin typeface="Helvetica" charset="0"/>
              </a:rPr>
              <a:t>Fiduccia/Mattheyses (1982), cost = O(|E|), much better, but more complicated</a:t>
            </a:r>
          </a:p>
          <a:p>
            <a:r>
              <a:rPr lang="en-US">
                <a:latin typeface="Helvetica" charset="0"/>
              </a:rPr>
              <a:t>Given G = (N,E,W</a:t>
            </a:r>
            <a:r>
              <a:rPr lang="en-US" baseline="-14000">
                <a:latin typeface="Helvetica" charset="0"/>
              </a:rPr>
              <a:t>E</a:t>
            </a:r>
            <a:r>
              <a:rPr lang="en-US">
                <a:latin typeface="Helvetica" charset="0"/>
              </a:rPr>
              <a:t>) and a partitioning N = A U B,  |A| = |B|</a:t>
            </a:r>
          </a:p>
          <a:p>
            <a:pPr lvl="1"/>
            <a:r>
              <a:rPr lang="en-US">
                <a:latin typeface="Helvetica" charset="0"/>
              </a:rPr>
              <a:t>T = cost(A,B) = </a:t>
            </a:r>
            <a:r>
              <a:rPr lang="en-US">
                <a:latin typeface="Symbol" charset="0"/>
              </a:rPr>
              <a:t>S</a:t>
            </a:r>
            <a:r>
              <a:rPr lang="en-US">
                <a:latin typeface="Helvetica" charset="0"/>
              </a:rPr>
              <a:t> {W(e) where e connects nodes in A and B}</a:t>
            </a:r>
          </a:p>
          <a:p>
            <a:pPr lvl="1"/>
            <a:r>
              <a:rPr lang="en-US">
                <a:latin typeface="Helvetica" charset="0"/>
              </a:rPr>
              <a:t>Find subsets X of A and Y of B with |X| = |Y|</a:t>
            </a:r>
          </a:p>
          <a:p>
            <a:pPr lvl="1"/>
            <a:r>
              <a:rPr lang="en-US">
                <a:latin typeface="Helvetica" charset="0"/>
              </a:rPr>
              <a:t>Consider swapping X and Y if it decreases cost:</a:t>
            </a:r>
          </a:p>
          <a:p>
            <a:pPr lvl="2"/>
            <a:r>
              <a:rPr lang="en-US">
                <a:latin typeface="Helvetica" charset="0"/>
              </a:rPr>
              <a:t>newA = (A – X) U Y    and    newB = (B – Y) U X</a:t>
            </a:r>
          </a:p>
          <a:p>
            <a:pPr lvl="2"/>
            <a:r>
              <a:rPr lang="en-US">
                <a:latin typeface="Helvetica" charset="0"/>
              </a:rPr>
              <a:t>newT = cost(newA , newB) &lt; T = cost(A,B)</a:t>
            </a:r>
          </a:p>
          <a:p>
            <a:r>
              <a:rPr lang="en-US">
                <a:latin typeface="Helvetica" charset="0"/>
              </a:rPr>
              <a:t>Need to compute newT efficiently for many possible X and Y, choose smallest (best)</a:t>
            </a:r>
          </a:p>
          <a:p>
            <a:pPr lvl="1"/>
            <a:r>
              <a:rPr lang="en-US">
                <a:latin typeface="Helvetica" charset="0"/>
              </a:rPr>
              <a:t>Repeat: choose x in A – X and y in B – Y s.t. swapping x,y lowers cost the most </a:t>
            </a:r>
          </a:p>
          <a:p>
            <a:pPr lvl="1"/>
            <a:r>
              <a:rPr lang="en-US">
                <a:latin typeface="Helvetica" charset="0"/>
              </a:rPr>
              <a:t>Choose best sets of swapped x and y in sequence</a:t>
            </a:r>
          </a:p>
          <a:p>
            <a:endParaRPr lang="en-US" dirty="0">
              <a:latin typeface="Helvetica" charset="0"/>
            </a:endParaRPr>
          </a:p>
        </p:txBody>
      </p:sp>
    </p:spTree>
    <p:extLst>
      <p:ext uri="{BB962C8B-B14F-4D97-AF65-F5344CB8AC3E}">
        <p14:creationId xmlns:p14="http://schemas.microsoft.com/office/powerpoint/2010/main" val="1642314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F6E35-D011-BE07-2E96-5B99256902A0}"/>
              </a:ext>
            </a:extLst>
          </p:cNvPr>
          <p:cNvSpPr>
            <a:spLocks noGrp="1"/>
          </p:cNvSpPr>
          <p:nvPr>
            <p:ph type="title"/>
          </p:nvPr>
        </p:nvSpPr>
        <p:spPr/>
        <p:txBody>
          <a:bodyPr/>
          <a:lstStyle/>
          <a:p>
            <a:r>
              <a:rPr lang="en-US" altLang="zh-CN" dirty="0"/>
              <a:t>Kernighan-Lin Algorithm</a:t>
            </a:r>
            <a:endParaRPr lang="zh-CN" altLang="en-US" dirty="0"/>
          </a:p>
        </p:txBody>
      </p:sp>
      <p:pic>
        <p:nvPicPr>
          <p:cNvPr id="42" name="图片 41">
            <a:extLst>
              <a:ext uri="{FF2B5EF4-FFF2-40B4-BE49-F238E27FC236}">
                <a16:creationId xmlns:a16="http://schemas.microsoft.com/office/drawing/2014/main" id="{E41FE7F7-2071-2D5B-561E-715675AB0C65}"/>
              </a:ext>
            </a:extLst>
          </p:cNvPr>
          <p:cNvPicPr>
            <a:picLocks noChangeAspect="1"/>
          </p:cNvPicPr>
          <p:nvPr/>
        </p:nvPicPr>
        <p:blipFill>
          <a:blip r:embed="rId2"/>
          <a:stretch>
            <a:fillRect/>
          </a:stretch>
        </p:blipFill>
        <p:spPr>
          <a:xfrm>
            <a:off x="1054509" y="1302313"/>
            <a:ext cx="7467600" cy="3781425"/>
          </a:xfrm>
          <a:prstGeom prst="rect">
            <a:avLst/>
          </a:prstGeom>
        </p:spPr>
      </p:pic>
      <p:sp>
        <p:nvSpPr>
          <p:cNvPr id="43" name="文本框 42">
            <a:extLst>
              <a:ext uri="{FF2B5EF4-FFF2-40B4-BE49-F238E27FC236}">
                <a16:creationId xmlns:a16="http://schemas.microsoft.com/office/drawing/2014/main" id="{5CBE189F-B10E-1923-C9AA-FE9E72DAE821}"/>
              </a:ext>
            </a:extLst>
          </p:cNvPr>
          <p:cNvSpPr txBox="1"/>
          <p:nvPr/>
        </p:nvSpPr>
        <p:spPr>
          <a:xfrm>
            <a:off x="7207045" y="5004140"/>
            <a:ext cx="4375356" cy="923330"/>
          </a:xfrm>
          <a:prstGeom prst="rect">
            <a:avLst/>
          </a:prstGeom>
          <a:noFill/>
        </p:spPr>
        <p:txBody>
          <a:bodyPr wrap="square" rtlCol="0">
            <a:spAutoFit/>
          </a:bodyPr>
          <a:lstStyle/>
          <a:p>
            <a:r>
              <a:rPr lang="zh-CN" altLang="en-US" dirty="0"/>
              <a:t>节点上的数字表示，变换颜色后的收益。</a:t>
            </a:r>
            <a:endParaRPr lang="en-US" altLang="zh-CN" dirty="0"/>
          </a:p>
          <a:p>
            <a:r>
              <a:rPr lang="zh-CN" altLang="en-US" dirty="0"/>
              <a:t>如节点</a:t>
            </a:r>
            <a:r>
              <a:rPr lang="en-US" altLang="zh-CN" dirty="0"/>
              <a:t>g</a:t>
            </a:r>
            <a:r>
              <a:rPr lang="zh-CN" altLang="en-US" dirty="0"/>
              <a:t>，从红色边为黑色，需要断开的边减少</a:t>
            </a:r>
            <a:r>
              <a:rPr lang="en-US" altLang="zh-CN" dirty="0"/>
              <a:t>3</a:t>
            </a:r>
            <a:r>
              <a:rPr lang="zh-CN" altLang="en-US" dirty="0"/>
              <a:t>条，因此受益为</a:t>
            </a:r>
            <a:r>
              <a:rPr lang="en-US" altLang="zh-CN" dirty="0"/>
              <a:t>3</a:t>
            </a:r>
            <a:r>
              <a:rPr lang="zh-CN" altLang="en-US" dirty="0"/>
              <a:t>。</a:t>
            </a:r>
          </a:p>
        </p:txBody>
      </p:sp>
    </p:spTree>
    <p:extLst>
      <p:ext uri="{BB962C8B-B14F-4D97-AF65-F5344CB8AC3E}">
        <p14:creationId xmlns:p14="http://schemas.microsoft.com/office/powerpoint/2010/main" val="3964088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F6E35-D011-BE07-2E96-5B99256902A0}"/>
              </a:ext>
            </a:extLst>
          </p:cNvPr>
          <p:cNvSpPr>
            <a:spLocks noGrp="1"/>
          </p:cNvSpPr>
          <p:nvPr>
            <p:ph type="title"/>
          </p:nvPr>
        </p:nvSpPr>
        <p:spPr/>
        <p:txBody>
          <a:bodyPr/>
          <a:lstStyle/>
          <a:p>
            <a:r>
              <a:rPr lang="en-US" altLang="zh-CN" dirty="0"/>
              <a:t>Kernighan-Lin Algorithm</a:t>
            </a:r>
            <a:endParaRPr lang="zh-CN" altLang="en-US" dirty="0"/>
          </a:p>
        </p:txBody>
      </p:sp>
      <p:pic>
        <p:nvPicPr>
          <p:cNvPr id="4" name="图片 3">
            <a:extLst>
              <a:ext uri="{FF2B5EF4-FFF2-40B4-BE49-F238E27FC236}">
                <a16:creationId xmlns:a16="http://schemas.microsoft.com/office/drawing/2014/main" id="{A0504AC2-6A1B-27D1-E6B8-462CD07D4CD2}"/>
              </a:ext>
            </a:extLst>
          </p:cNvPr>
          <p:cNvPicPr>
            <a:picLocks noChangeAspect="1"/>
          </p:cNvPicPr>
          <p:nvPr/>
        </p:nvPicPr>
        <p:blipFill>
          <a:blip r:embed="rId2"/>
          <a:stretch>
            <a:fillRect/>
          </a:stretch>
        </p:blipFill>
        <p:spPr>
          <a:xfrm>
            <a:off x="965405" y="1054202"/>
            <a:ext cx="7429500" cy="3943350"/>
          </a:xfrm>
          <a:prstGeom prst="rect">
            <a:avLst/>
          </a:prstGeom>
        </p:spPr>
      </p:pic>
    </p:spTree>
    <p:extLst>
      <p:ext uri="{BB962C8B-B14F-4D97-AF65-F5344CB8AC3E}">
        <p14:creationId xmlns:p14="http://schemas.microsoft.com/office/powerpoint/2010/main" val="2221387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F6E35-D011-BE07-2E96-5B99256902A0}"/>
              </a:ext>
            </a:extLst>
          </p:cNvPr>
          <p:cNvSpPr>
            <a:spLocks noGrp="1"/>
          </p:cNvSpPr>
          <p:nvPr>
            <p:ph type="title"/>
          </p:nvPr>
        </p:nvSpPr>
        <p:spPr/>
        <p:txBody>
          <a:bodyPr/>
          <a:lstStyle/>
          <a:p>
            <a:r>
              <a:rPr lang="en-US" altLang="zh-CN" dirty="0"/>
              <a:t>Kernighan-Lin Algorithm</a:t>
            </a:r>
            <a:endParaRPr lang="zh-CN" altLang="en-US" dirty="0"/>
          </a:p>
        </p:txBody>
      </p:sp>
      <p:pic>
        <p:nvPicPr>
          <p:cNvPr id="6" name="图片 5">
            <a:extLst>
              <a:ext uri="{FF2B5EF4-FFF2-40B4-BE49-F238E27FC236}">
                <a16:creationId xmlns:a16="http://schemas.microsoft.com/office/drawing/2014/main" id="{0CF2C1B8-8DB6-2186-8639-4B0F2580EC72}"/>
              </a:ext>
            </a:extLst>
          </p:cNvPr>
          <p:cNvPicPr>
            <a:picLocks noChangeAspect="1"/>
          </p:cNvPicPr>
          <p:nvPr/>
        </p:nvPicPr>
        <p:blipFill>
          <a:blip r:embed="rId2"/>
          <a:stretch>
            <a:fillRect/>
          </a:stretch>
        </p:blipFill>
        <p:spPr>
          <a:xfrm>
            <a:off x="1115654" y="1585912"/>
            <a:ext cx="7600950" cy="3686175"/>
          </a:xfrm>
          <a:prstGeom prst="rect">
            <a:avLst/>
          </a:prstGeom>
        </p:spPr>
      </p:pic>
    </p:spTree>
    <p:extLst>
      <p:ext uri="{BB962C8B-B14F-4D97-AF65-F5344CB8AC3E}">
        <p14:creationId xmlns:p14="http://schemas.microsoft.com/office/powerpoint/2010/main" val="3790941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F6E35-D011-BE07-2E96-5B99256902A0}"/>
              </a:ext>
            </a:extLst>
          </p:cNvPr>
          <p:cNvSpPr>
            <a:spLocks noGrp="1"/>
          </p:cNvSpPr>
          <p:nvPr>
            <p:ph type="title"/>
          </p:nvPr>
        </p:nvSpPr>
        <p:spPr/>
        <p:txBody>
          <a:bodyPr/>
          <a:lstStyle/>
          <a:p>
            <a:r>
              <a:rPr lang="en-US" altLang="zh-CN" dirty="0"/>
              <a:t>Kernighan-Lin Algorithm</a:t>
            </a:r>
            <a:endParaRPr lang="zh-CN" altLang="en-US" dirty="0"/>
          </a:p>
        </p:txBody>
      </p:sp>
      <p:pic>
        <p:nvPicPr>
          <p:cNvPr id="4" name="图片 3">
            <a:extLst>
              <a:ext uri="{FF2B5EF4-FFF2-40B4-BE49-F238E27FC236}">
                <a16:creationId xmlns:a16="http://schemas.microsoft.com/office/drawing/2014/main" id="{5F0DB45C-5FEE-D7B1-7747-1C8B91B26545}"/>
              </a:ext>
            </a:extLst>
          </p:cNvPr>
          <p:cNvPicPr>
            <a:picLocks noChangeAspect="1"/>
          </p:cNvPicPr>
          <p:nvPr/>
        </p:nvPicPr>
        <p:blipFill>
          <a:blip r:embed="rId2"/>
          <a:stretch>
            <a:fillRect/>
          </a:stretch>
        </p:blipFill>
        <p:spPr>
          <a:xfrm>
            <a:off x="1039915" y="1724025"/>
            <a:ext cx="4429125" cy="3409950"/>
          </a:xfrm>
          <a:prstGeom prst="rect">
            <a:avLst/>
          </a:prstGeom>
        </p:spPr>
      </p:pic>
      <p:pic>
        <p:nvPicPr>
          <p:cNvPr id="6" name="图片 5">
            <a:extLst>
              <a:ext uri="{FF2B5EF4-FFF2-40B4-BE49-F238E27FC236}">
                <a16:creationId xmlns:a16="http://schemas.microsoft.com/office/drawing/2014/main" id="{B9D79159-5B4A-017F-E67F-D42B47EC5239}"/>
              </a:ext>
            </a:extLst>
          </p:cNvPr>
          <p:cNvPicPr>
            <a:picLocks noChangeAspect="1"/>
          </p:cNvPicPr>
          <p:nvPr/>
        </p:nvPicPr>
        <p:blipFill>
          <a:blip r:embed="rId3"/>
          <a:stretch>
            <a:fillRect/>
          </a:stretch>
        </p:blipFill>
        <p:spPr>
          <a:xfrm>
            <a:off x="6722962" y="1724025"/>
            <a:ext cx="4324350" cy="3257550"/>
          </a:xfrm>
          <a:prstGeom prst="rect">
            <a:avLst/>
          </a:prstGeom>
        </p:spPr>
      </p:pic>
    </p:spTree>
    <p:extLst>
      <p:ext uri="{BB962C8B-B14F-4D97-AF65-F5344CB8AC3E}">
        <p14:creationId xmlns:p14="http://schemas.microsoft.com/office/powerpoint/2010/main" val="106672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32AF4-A8FD-4977-867F-0E5C904E2B23}" type="slidenum">
              <a:rPr kumimoji="0" lang="zh-CN" altLang="en-US" sz="1200" b="0" i="0" u="none" strike="noStrike" kern="1200" cap="none" spc="0" normalizeH="0" baseline="0" noProof="0" smtClean="0">
                <a:ln>
                  <a:noFill/>
                </a:ln>
                <a:solidFill>
                  <a:srgbClr val="000000">
                    <a:tint val="75000"/>
                  </a:srgbClr>
                </a:solidFill>
                <a:effectLst/>
                <a:uLnTx/>
                <a:uFillTx/>
                <a:latin typeface="微软雅黑 Light"/>
                <a:ea typeface="微软雅黑 Light"/>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srgbClr val="000000">
                  <a:tint val="75000"/>
                </a:srgbClr>
              </a:solidFill>
              <a:effectLst/>
              <a:uLnTx/>
              <a:uFillTx/>
              <a:latin typeface="微软雅黑 Light"/>
              <a:ea typeface="微软雅黑 Light"/>
              <a:cs typeface="+mn-cs"/>
            </a:endParaRPr>
          </a:p>
        </p:txBody>
      </p:sp>
      <p:sp>
        <p:nvSpPr>
          <p:cNvPr id="3" name="标题 2"/>
          <p:cNvSpPr>
            <a:spLocks noGrp="1"/>
          </p:cNvSpPr>
          <p:nvPr>
            <p:ph type="title"/>
          </p:nvPr>
        </p:nvSpPr>
        <p:spPr/>
        <p:txBody>
          <a:bodyPr/>
          <a:lstStyle/>
          <a:p>
            <a:r>
              <a:rPr lang="en-US" altLang="zh-CN" dirty="0"/>
              <a:t>Kernighan-Lin Algorithm</a:t>
            </a:r>
            <a:endParaRPr lang="zh-CN" altLang="en-US" dirty="0"/>
          </a:p>
        </p:txBody>
      </p:sp>
      <p:sp>
        <p:nvSpPr>
          <p:cNvPr id="5" name="内容占位符 4">
            <a:extLst>
              <a:ext uri="{FF2B5EF4-FFF2-40B4-BE49-F238E27FC236}">
                <a16:creationId xmlns:a16="http://schemas.microsoft.com/office/drawing/2014/main" id="{B8B50CD0-FC16-BA7B-357C-E959C2ABDE95}"/>
              </a:ext>
            </a:extLst>
          </p:cNvPr>
          <p:cNvSpPr>
            <a:spLocks noGrp="1"/>
          </p:cNvSpPr>
          <p:nvPr>
            <p:ph idx="1"/>
          </p:nvPr>
        </p:nvSpPr>
        <p:spPr/>
        <p:txBody>
          <a:bodyPr/>
          <a:lstStyle/>
          <a:p>
            <a:r>
              <a:rPr lang="zh-CN" altLang="en-US" dirty="0"/>
              <a:t>缺陷：</a:t>
            </a:r>
            <a:endParaRPr lang="en-US" altLang="zh-CN" dirty="0"/>
          </a:p>
          <a:p>
            <a:pPr lvl="1"/>
            <a:r>
              <a:rPr lang="zh-CN" altLang="en-US" dirty="0"/>
              <a:t>当图体量较大时收敛慢</a:t>
            </a:r>
            <a:endParaRPr lang="en-US" altLang="zh-CN" dirty="0"/>
          </a:p>
          <a:p>
            <a:pPr lvl="2"/>
            <a:r>
              <a:rPr lang="en-US" altLang="zh-CN" dirty="0">
                <a:latin typeface="Helvetica" charset="0"/>
              </a:rPr>
              <a:t>K/L tested on very small graphs (|N|&lt;=360) and got convergence after 2-4 sweeps</a:t>
            </a:r>
          </a:p>
          <a:p>
            <a:pPr lvl="2"/>
            <a:r>
              <a:rPr lang="en-US" altLang="zh-CN" dirty="0">
                <a:latin typeface="Helvetica" charset="0"/>
              </a:rPr>
              <a:t>For random graphs (of theoretical interest) the probability of convergence in one step appears to drop like 2</a:t>
            </a:r>
            <a:r>
              <a:rPr lang="en-US" altLang="zh-CN" sz="2200" baseline="26000" dirty="0">
                <a:latin typeface="Helvetica" charset="0"/>
              </a:rPr>
              <a:t>-|N|/30</a:t>
            </a:r>
            <a:endParaRPr lang="en-US" altLang="zh-CN" dirty="0"/>
          </a:p>
          <a:p>
            <a:r>
              <a:rPr lang="zh-CN" altLang="en-US" dirty="0"/>
              <a:t>应用：</a:t>
            </a:r>
            <a:endParaRPr lang="en-US" altLang="zh-CN" dirty="0"/>
          </a:p>
          <a:p>
            <a:pPr lvl="1"/>
            <a:r>
              <a:rPr lang="zh-CN" altLang="en-US" dirty="0"/>
              <a:t>将图切小后，作用于较小的图</a:t>
            </a:r>
            <a:endParaRPr lang="en-US" altLang="zh-CN" dirty="0"/>
          </a:p>
        </p:txBody>
      </p:sp>
    </p:spTree>
    <p:extLst>
      <p:ext uri="{BB962C8B-B14F-4D97-AF65-F5344CB8AC3E}">
        <p14:creationId xmlns:p14="http://schemas.microsoft.com/office/powerpoint/2010/main" val="200933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32AF4-A8FD-4977-867F-0E5C904E2B23}" type="slidenum">
              <a:rPr kumimoji="0" lang="zh-CN" altLang="en-US" sz="1200" b="0" i="0" u="none" strike="noStrike" kern="1200" cap="none" spc="0" normalizeH="0" baseline="0" noProof="0" smtClean="0">
                <a:ln>
                  <a:noFill/>
                </a:ln>
                <a:solidFill>
                  <a:srgbClr val="000000">
                    <a:tint val="75000"/>
                  </a:srgbClr>
                </a:solidFill>
                <a:effectLst/>
                <a:uLnTx/>
                <a:uFillTx/>
                <a:latin typeface="微软雅黑 Light"/>
                <a:ea typeface="微软雅黑 Light"/>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srgbClr val="000000">
                  <a:tint val="75000"/>
                </a:srgbClr>
              </a:solidFill>
              <a:effectLst/>
              <a:uLnTx/>
              <a:uFillTx/>
              <a:latin typeface="微软雅黑 Light"/>
              <a:ea typeface="微软雅黑 Light"/>
              <a:cs typeface="+mn-cs"/>
            </a:endParaRPr>
          </a:p>
        </p:txBody>
      </p:sp>
      <p:sp>
        <p:nvSpPr>
          <p:cNvPr id="3" name="标题 2"/>
          <p:cNvSpPr>
            <a:spLocks noGrp="1"/>
          </p:cNvSpPr>
          <p:nvPr>
            <p:ph type="title"/>
          </p:nvPr>
        </p:nvSpPr>
        <p:spPr/>
        <p:txBody>
          <a:bodyPr/>
          <a:lstStyle/>
          <a:p>
            <a:r>
              <a:rPr lang="en-US" altLang="zh-CN" dirty="0"/>
              <a:t>Spectral Bisection</a:t>
            </a:r>
            <a:endParaRPr lang="zh-CN" altLang="en-US" dirty="0"/>
          </a:p>
        </p:txBody>
      </p:sp>
      <p:sp>
        <p:nvSpPr>
          <p:cNvPr id="6" name="内容占位符 5">
            <a:extLst>
              <a:ext uri="{FF2B5EF4-FFF2-40B4-BE49-F238E27FC236}">
                <a16:creationId xmlns:a16="http://schemas.microsoft.com/office/drawing/2014/main" id="{62D9E212-7863-503D-40F8-9E20D8ED8429}"/>
              </a:ext>
            </a:extLst>
          </p:cNvPr>
          <p:cNvSpPr>
            <a:spLocks noGrp="1"/>
          </p:cNvSpPr>
          <p:nvPr>
            <p:ph idx="1"/>
          </p:nvPr>
        </p:nvSpPr>
        <p:spPr>
          <a:xfrm>
            <a:off x="834097" y="1230748"/>
            <a:ext cx="10515600" cy="3646052"/>
          </a:xfrm>
        </p:spPr>
        <p:txBody>
          <a:bodyPr>
            <a:normAutofit/>
          </a:bodyPr>
          <a:lstStyle/>
          <a:p>
            <a:r>
              <a:rPr lang="zh-CN" altLang="en-US" dirty="0"/>
              <a:t>原理，利用拉普拉斯矩阵性质以及与图的关系</a:t>
            </a:r>
            <a:endParaRPr lang="en-US" altLang="zh-CN" dirty="0"/>
          </a:p>
          <a:p>
            <a:pPr lvl="1"/>
            <a:r>
              <a:rPr lang="en-US" altLang="zh-CN" dirty="0"/>
              <a:t>1.</a:t>
            </a:r>
            <a:r>
              <a:rPr lang="zh-CN" altLang="en-US" dirty="0"/>
              <a:t>根据</a:t>
            </a:r>
            <a:r>
              <a:rPr lang="en-US" altLang="zh-CN" dirty="0"/>
              <a:t>graph</a:t>
            </a:r>
            <a:r>
              <a:rPr lang="zh-CN" altLang="en-US" dirty="0"/>
              <a:t>构造拉普拉斯矩阵</a:t>
            </a:r>
            <a:endParaRPr lang="en-US" altLang="zh-CN" dirty="0"/>
          </a:p>
          <a:p>
            <a:pPr lvl="1"/>
            <a:r>
              <a:rPr lang="en-US" altLang="zh-CN" dirty="0"/>
              <a:t>2.</a:t>
            </a:r>
            <a:r>
              <a:rPr lang="zh-CN" altLang="en-US" dirty="0"/>
              <a:t>计算拉普拉斯矩阵特征值（</a:t>
            </a:r>
            <a:r>
              <a:rPr lang="en-US" altLang="zh-CN" dirty="0" err="1"/>
              <a:t>lanczos</a:t>
            </a:r>
            <a:r>
              <a:rPr lang="en-US" altLang="zh-CN" dirty="0"/>
              <a:t> </a:t>
            </a:r>
            <a:r>
              <a:rPr lang="zh-CN" altLang="en-US" dirty="0"/>
              <a:t>算法）</a:t>
            </a:r>
            <a:endParaRPr lang="en-US" altLang="zh-CN" dirty="0"/>
          </a:p>
          <a:p>
            <a:pPr lvl="1"/>
            <a:r>
              <a:rPr lang="en-US" altLang="zh-CN" dirty="0"/>
              <a:t>3.</a:t>
            </a:r>
            <a:r>
              <a:rPr lang="zh-CN" altLang="en-US" dirty="0"/>
              <a:t>找到第二小的特征值对应的特征向量（拉普拉斯矩阵是半正定对称矩阵，有至少一个为</a:t>
            </a:r>
            <a:r>
              <a:rPr lang="en-US" altLang="zh-CN" dirty="0"/>
              <a:t>0</a:t>
            </a:r>
            <a:r>
              <a:rPr lang="zh-CN" altLang="en-US" dirty="0"/>
              <a:t>的特征值，</a:t>
            </a:r>
            <a:r>
              <a:rPr lang="en-US" altLang="zh-CN" dirty="0"/>
              <a:t>0</a:t>
            </a:r>
            <a:r>
              <a:rPr lang="zh-CN" altLang="en-US" dirty="0"/>
              <a:t>特征值的数目对于图中联通分量的数目）</a:t>
            </a:r>
            <a:endParaRPr lang="en-US" altLang="zh-CN" dirty="0"/>
          </a:p>
          <a:p>
            <a:pPr lvl="1"/>
            <a:r>
              <a:rPr lang="zh-CN" altLang="en-US" dirty="0"/>
              <a:t>特征向量大于</a:t>
            </a:r>
            <a:r>
              <a:rPr lang="en-US" altLang="zh-CN" dirty="0"/>
              <a:t>0</a:t>
            </a:r>
            <a:r>
              <a:rPr lang="zh-CN" altLang="en-US" dirty="0"/>
              <a:t>的位置放入一个集合，其他的放入另一个</a:t>
            </a:r>
            <a:endParaRPr lang="en-US" altLang="zh-CN" dirty="0"/>
          </a:p>
          <a:p>
            <a:pPr lvl="1"/>
            <a:endParaRPr lang="zh-CN" altLang="en-US" dirty="0"/>
          </a:p>
        </p:txBody>
      </p:sp>
      <p:sp>
        <p:nvSpPr>
          <p:cNvPr id="9" name="Rectangle 3">
            <a:extLst>
              <a:ext uri="{FF2B5EF4-FFF2-40B4-BE49-F238E27FC236}">
                <a16:creationId xmlns:a16="http://schemas.microsoft.com/office/drawing/2014/main" id="{30A0EC89-61BC-F7A3-7CCB-FD8FCE346B3D}"/>
              </a:ext>
            </a:extLst>
          </p:cNvPr>
          <p:cNvSpPr txBox="1">
            <a:spLocks noChangeArrowheads="1"/>
          </p:cNvSpPr>
          <p:nvPr/>
        </p:nvSpPr>
        <p:spPr>
          <a:xfrm>
            <a:off x="842303" y="3841894"/>
            <a:ext cx="8001000" cy="2155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latin typeface="Helvetica" charset="0"/>
              </a:rPr>
              <a:t>Definition</a:t>
            </a:r>
            <a:r>
              <a:rPr lang="en-US" dirty="0">
                <a:latin typeface="Helvetica" charset="0"/>
              </a:rPr>
              <a:t>: The </a:t>
            </a:r>
            <a:r>
              <a:rPr lang="en-US" dirty="0">
                <a:solidFill>
                  <a:schemeClr val="accent2"/>
                </a:solidFill>
                <a:latin typeface="Helvetica" charset="0"/>
              </a:rPr>
              <a:t>Laplacian matrix L(G)</a:t>
            </a:r>
            <a:r>
              <a:rPr lang="en-US" dirty="0">
                <a:latin typeface="Helvetica" charset="0"/>
              </a:rPr>
              <a:t> of a graph G(N,E) is an |N| by |N| symmetric matrix, with one row and column for each node. It is defined by</a:t>
            </a:r>
          </a:p>
          <a:p>
            <a:pPr lvl="1"/>
            <a:r>
              <a:rPr lang="en-US" dirty="0">
                <a:latin typeface="Helvetica" charset="0"/>
              </a:rPr>
              <a:t>L(G) (</a:t>
            </a:r>
            <a:r>
              <a:rPr lang="en-US" dirty="0" err="1">
                <a:latin typeface="Helvetica" charset="0"/>
              </a:rPr>
              <a:t>i,i</a:t>
            </a:r>
            <a:r>
              <a:rPr lang="en-US" dirty="0">
                <a:latin typeface="Helvetica" charset="0"/>
              </a:rPr>
              <a:t>) = degree of node </a:t>
            </a:r>
            <a:r>
              <a:rPr lang="en-US" dirty="0" err="1">
                <a:latin typeface="Helvetica" charset="0"/>
              </a:rPr>
              <a:t>i</a:t>
            </a:r>
            <a:r>
              <a:rPr lang="en-US" dirty="0">
                <a:latin typeface="Helvetica" charset="0"/>
              </a:rPr>
              <a:t> (number of incident edges)</a:t>
            </a:r>
          </a:p>
          <a:p>
            <a:pPr lvl="1"/>
            <a:r>
              <a:rPr lang="en-US" dirty="0">
                <a:latin typeface="Helvetica" charset="0"/>
              </a:rPr>
              <a:t>L(G) (</a:t>
            </a:r>
            <a:r>
              <a:rPr lang="en-US" dirty="0" err="1">
                <a:latin typeface="Helvetica" charset="0"/>
              </a:rPr>
              <a:t>i,j</a:t>
            </a:r>
            <a:r>
              <a:rPr lang="en-US" dirty="0">
                <a:latin typeface="Helvetica" charset="0"/>
              </a:rPr>
              <a:t>) = -1 if </a:t>
            </a:r>
            <a:r>
              <a:rPr lang="en-US" dirty="0" err="1">
                <a:latin typeface="Helvetica" charset="0"/>
              </a:rPr>
              <a:t>i</a:t>
            </a:r>
            <a:r>
              <a:rPr lang="en-US" dirty="0">
                <a:latin typeface="Helvetica" charset="0"/>
              </a:rPr>
              <a:t> </a:t>
            </a:r>
            <a:r>
              <a:rPr lang="en-US" dirty="0">
                <a:latin typeface="Tahoma" charset="0"/>
                <a:cs typeface="Tahoma" charset="0"/>
              </a:rPr>
              <a:t>≠</a:t>
            </a:r>
            <a:r>
              <a:rPr lang="en-US" dirty="0">
                <a:latin typeface="Helvetica" charset="0"/>
              </a:rPr>
              <a:t> j and there is an edge (</a:t>
            </a:r>
            <a:r>
              <a:rPr lang="en-US" dirty="0" err="1">
                <a:latin typeface="Helvetica" charset="0"/>
              </a:rPr>
              <a:t>i,j</a:t>
            </a:r>
            <a:r>
              <a:rPr lang="en-US" dirty="0">
                <a:latin typeface="Helvetica" charset="0"/>
              </a:rPr>
              <a:t>)</a:t>
            </a:r>
          </a:p>
          <a:p>
            <a:pPr lvl="1"/>
            <a:r>
              <a:rPr lang="en-US" dirty="0">
                <a:latin typeface="Helvetica" charset="0"/>
              </a:rPr>
              <a:t>L(G) (</a:t>
            </a:r>
            <a:r>
              <a:rPr lang="en-US" dirty="0" err="1">
                <a:latin typeface="Helvetica" charset="0"/>
              </a:rPr>
              <a:t>i,j</a:t>
            </a:r>
            <a:r>
              <a:rPr lang="en-US" dirty="0">
                <a:latin typeface="Helvetica" charset="0"/>
              </a:rPr>
              <a:t>) = 0 otherwise</a:t>
            </a:r>
          </a:p>
        </p:txBody>
      </p:sp>
    </p:spTree>
    <p:extLst>
      <p:ext uri="{BB962C8B-B14F-4D97-AF65-F5344CB8AC3E}">
        <p14:creationId xmlns:p14="http://schemas.microsoft.com/office/powerpoint/2010/main" val="1265559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FDE32AF4-A8FD-4977-867F-0E5C904E2B23}" type="slidenum">
              <a:rPr lang="zh-CN" altLang="en-US" smtClean="0"/>
              <a:t>2</a:t>
            </a:fld>
            <a:endParaRPr lang="zh-CN" altLang="en-US"/>
          </a:p>
        </p:txBody>
      </p:sp>
      <p:grpSp>
        <p:nvGrpSpPr>
          <p:cNvPr id="4" name="iŝľiḍê">
            <a:extLst>
              <a:ext uri="{FF2B5EF4-FFF2-40B4-BE49-F238E27FC236}">
                <a16:creationId xmlns:a16="http://schemas.microsoft.com/office/drawing/2014/main" id="{B5D7E937-96B6-2C12-52B5-E6D80226A7B8}"/>
              </a:ext>
            </a:extLst>
          </p:cNvPr>
          <p:cNvGrpSpPr/>
          <p:nvPr/>
        </p:nvGrpSpPr>
        <p:grpSpPr>
          <a:xfrm>
            <a:off x="2296434" y="1509152"/>
            <a:ext cx="4902915" cy="439156"/>
            <a:chOff x="660400" y="2860839"/>
            <a:chExt cx="2901439" cy="714894"/>
          </a:xfrm>
        </p:grpSpPr>
        <p:sp>
          <p:nvSpPr>
            <p:cNvPr id="5" name="îŝḷîdê">
              <a:extLst>
                <a:ext uri="{FF2B5EF4-FFF2-40B4-BE49-F238E27FC236}">
                  <a16:creationId xmlns:a16="http://schemas.microsoft.com/office/drawing/2014/main" id="{6816FCB5-0F09-06B6-138A-3F1B9F18C13B}"/>
                </a:ext>
              </a:extLst>
            </p:cNvPr>
            <p:cNvSpPr txBox="1"/>
            <p:nvPr/>
          </p:nvSpPr>
          <p:spPr>
            <a:xfrm>
              <a:off x="660400" y="2867847"/>
              <a:ext cx="962123" cy="707886"/>
            </a:xfrm>
            <a:prstGeom prst="rect">
              <a:avLst/>
            </a:prstGeom>
            <a:noFill/>
          </p:spPr>
          <p:txBody>
            <a:bodyPr wrap="none" rtlCol="0">
              <a:noAutofit/>
            </a:bodyPr>
            <a:lstStyle/>
            <a:p>
              <a:r>
                <a:rPr lang="en-US" altLang="zh-CN" sz="2000" b="1" dirty="0">
                  <a:latin typeface="微软雅黑" panose="020B0503020204020204" pitchFamily="34" charset="-122"/>
                  <a:ea typeface="微软雅黑" panose="020B0503020204020204" pitchFamily="34" charset="-122"/>
                  <a:cs typeface="Arial" panose="020B0604020202020204" pitchFamily="34" charset="0"/>
                </a:rPr>
                <a:t>01.</a:t>
              </a:r>
              <a:endParaRPr lang="zh-CN" altLang="en-US" sz="20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 name="išlíďe">
              <a:extLst>
                <a:ext uri="{FF2B5EF4-FFF2-40B4-BE49-F238E27FC236}">
                  <a16:creationId xmlns:a16="http://schemas.microsoft.com/office/drawing/2014/main" id="{5735DD00-4575-5AE7-E4A5-046DA774F6F1}"/>
                </a:ext>
              </a:extLst>
            </p:cNvPr>
            <p:cNvSpPr/>
            <p:nvPr/>
          </p:nvSpPr>
          <p:spPr>
            <a:xfrm flipH="1">
              <a:off x="880965" y="2860839"/>
              <a:ext cx="2680874" cy="369332"/>
            </a:xfrm>
            <a:prstGeom prst="rect">
              <a:avLst/>
            </a:prstGeom>
            <a:ln>
              <a:noFill/>
            </a:ln>
          </p:spPr>
          <p:txBody>
            <a:bodyPr wrap="square" lIns="91440" tIns="45720" rIns="91440" bIns="45720" anchor="t">
              <a:noAutofit/>
            </a:body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图划分问题的概述（定义、应用</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a:t>
              </a: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22" name="平行四边形 21">
            <a:extLst>
              <a:ext uri="{FF2B5EF4-FFF2-40B4-BE49-F238E27FC236}">
                <a16:creationId xmlns:a16="http://schemas.microsoft.com/office/drawing/2014/main" id="{C0044DC2-7D2A-871D-851F-AA0600D9446F}"/>
              </a:ext>
            </a:extLst>
          </p:cNvPr>
          <p:cNvSpPr/>
          <p:nvPr/>
        </p:nvSpPr>
        <p:spPr>
          <a:xfrm>
            <a:off x="1743718" y="1393793"/>
            <a:ext cx="552716" cy="498270"/>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a:extLst>
              <a:ext uri="{FF2B5EF4-FFF2-40B4-BE49-F238E27FC236}">
                <a16:creationId xmlns:a16="http://schemas.microsoft.com/office/drawing/2014/main" id="{2EDF02EE-110E-794A-B16D-AF0FFACE8D9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V="1">
            <a:off x="474274" y="5944846"/>
            <a:ext cx="2250128" cy="355794"/>
          </a:xfrm>
          <a:prstGeom prst="rect">
            <a:avLst/>
          </a:prstGeom>
        </p:spPr>
      </p:pic>
      <p:grpSp>
        <p:nvGrpSpPr>
          <p:cNvPr id="2" name="iŝľiḍê">
            <a:extLst>
              <a:ext uri="{FF2B5EF4-FFF2-40B4-BE49-F238E27FC236}">
                <a16:creationId xmlns:a16="http://schemas.microsoft.com/office/drawing/2014/main" id="{D59C547D-8BC0-662C-1BEB-60BC84A15997}"/>
              </a:ext>
            </a:extLst>
          </p:cNvPr>
          <p:cNvGrpSpPr/>
          <p:nvPr/>
        </p:nvGrpSpPr>
        <p:grpSpPr>
          <a:xfrm>
            <a:off x="2296434" y="2187636"/>
            <a:ext cx="2611972" cy="434851"/>
            <a:chOff x="660400" y="2867847"/>
            <a:chExt cx="3127097" cy="707886"/>
          </a:xfrm>
        </p:grpSpPr>
        <p:sp>
          <p:nvSpPr>
            <p:cNvPr id="29" name="îŝḷîdê">
              <a:extLst>
                <a:ext uri="{FF2B5EF4-FFF2-40B4-BE49-F238E27FC236}">
                  <a16:creationId xmlns:a16="http://schemas.microsoft.com/office/drawing/2014/main" id="{84934511-56B8-D242-FF8B-70221A278DA0}"/>
                </a:ext>
              </a:extLst>
            </p:cNvPr>
            <p:cNvSpPr txBox="1"/>
            <p:nvPr/>
          </p:nvSpPr>
          <p:spPr>
            <a:xfrm>
              <a:off x="660400" y="2867847"/>
              <a:ext cx="962123" cy="707886"/>
            </a:xfrm>
            <a:prstGeom prst="rect">
              <a:avLst/>
            </a:prstGeom>
            <a:noFill/>
          </p:spPr>
          <p:txBody>
            <a:bodyPr wrap="none" rtlCol="0">
              <a:noAutofit/>
            </a:bodyPr>
            <a:lstStyle/>
            <a:p>
              <a:r>
                <a:rPr lang="en-US" altLang="zh-CN" sz="2000" b="1" dirty="0">
                  <a:latin typeface="微软雅黑" panose="020B0503020204020204" pitchFamily="34" charset="-122"/>
                  <a:ea typeface="微软雅黑" panose="020B0503020204020204" pitchFamily="34" charset="-122"/>
                  <a:cs typeface="Arial" panose="020B0604020202020204" pitchFamily="34" charset="0"/>
                </a:rPr>
                <a:t>02.</a:t>
              </a:r>
              <a:endParaRPr lang="zh-CN" altLang="en-US" sz="20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30" name="išlíďe">
              <a:extLst>
                <a:ext uri="{FF2B5EF4-FFF2-40B4-BE49-F238E27FC236}">
                  <a16:creationId xmlns:a16="http://schemas.microsoft.com/office/drawing/2014/main" id="{2CE183CC-7B65-6859-4809-B8A3C7E9F3CF}"/>
                </a:ext>
              </a:extLst>
            </p:cNvPr>
            <p:cNvSpPr/>
            <p:nvPr/>
          </p:nvSpPr>
          <p:spPr>
            <a:xfrm flipH="1">
              <a:off x="1106623" y="2877121"/>
              <a:ext cx="2680874" cy="369332"/>
            </a:xfrm>
            <a:prstGeom prst="rect">
              <a:avLst/>
            </a:prstGeom>
            <a:ln>
              <a:noFill/>
            </a:ln>
          </p:spPr>
          <p:txBody>
            <a:bodyPr wrap="square" lIns="91440" tIns="45720" rIns="91440" bIns="45720" anchor="t">
              <a:noAutofit/>
            </a:body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划分带坐标的点</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grpSp>
      <p:sp>
        <p:nvSpPr>
          <p:cNvPr id="31" name="平行四边形 30">
            <a:extLst>
              <a:ext uri="{FF2B5EF4-FFF2-40B4-BE49-F238E27FC236}">
                <a16:creationId xmlns:a16="http://schemas.microsoft.com/office/drawing/2014/main" id="{62D08EA9-1348-3F91-1277-A6603FC4AC13}"/>
              </a:ext>
            </a:extLst>
          </p:cNvPr>
          <p:cNvSpPr/>
          <p:nvPr/>
        </p:nvSpPr>
        <p:spPr>
          <a:xfrm>
            <a:off x="1743717" y="2067972"/>
            <a:ext cx="552716" cy="498270"/>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2" name="iŝľiḍê">
            <a:extLst>
              <a:ext uri="{FF2B5EF4-FFF2-40B4-BE49-F238E27FC236}">
                <a16:creationId xmlns:a16="http://schemas.microsoft.com/office/drawing/2014/main" id="{B5D7E937-96B6-2C12-52B5-E6D80226A7B8}"/>
              </a:ext>
            </a:extLst>
          </p:cNvPr>
          <p:cNvGrpSpPr/>
          <p:nvPr/>
        </p:nvGrpSpPr>
        <p:grpSpPr>
          <a:xfrm>
            <a:off x="2296431" y="2813012"/>
            <a:ext cx="2611972" cy="434851"/>
            <a:chOff x="660400" y="2867847"/>
            <a:chExt cx="3127097" cy="707886"/>
          </a:xfrm>
        </p:grpSpPr>
        <p:sp>
          <p:nvSpPr>
            <p:cNvPr id="34" name="îŝḷîdê">
              <a:extLst>
                <a:ext uri="{FF2B5EF4-FFF2-40B4-BE49-F238E27FC236}">
                  <a16:creationId xmlns:a16="http://schemas.microsoft.com/office/drawing/2014/main" id="{6816FCB5-0F09-06B6-138A-3F1B9F18C13B}"/>
                </a:ext>
              </a:extLst>
            </p:cNvPr>
            <p:cNvSpPr txBox="1"/>
            <p:nvPr/>
          </p:nvSpPr>
          <p:spPr>
            <a:xfrm>
              <a:off x="660400" y="2867847"/>
              <a:ext cx="962123" cy="707886"/>
            </a:xfrm>
            <a:prstGeom prst="rect">
              <a:avLst/>
            </a:prstGeom>
            <a:noFill/>
          </p:spPr>
          <p:txBody>
            <a:bodyPr wrap="non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b="1" dirty="0">
                  <a:latin typeface="微软雅黑" panose="020B0503020204020204" pitchFamily="34" charset="-122"/>
                  <a:ea typeface="微软雅黑" panose="020B0503020204020204" pitchFamily="34" charset="-122"/>
                  <a:cs typeface="Arial" panose="020B0604020202020204" pitchFamily="34" charset="0"/>
                </a:rPr>
                <a:t>03.</a:t>
              </a:r>
              <a:endParaRPr lang="zh-CN" altLang="en-US" sz="20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35" name="išlíďe">
              <a:extLst>
                <a:ext uri="{FF2B5EF4-FFF2-40B4-BE49-F238E27FC236}">
                  <a16:creationId xmlns:a16="http://schemas.microsoft.com/office/drawing/2014/main" id="{5735DD00-4575-5AE7-E4A5-046DA774F6F1}"/>
                </a:ext>
              </a:extLst>
            </p:cNvPr>
            <p:cNvSpPr/>
            <p:nvPr/>
          </p:nvSpPr>
          <p:spPr>
            <a:xfrm flipH="1">
              <a:off x="1106623" y="2877121"/>
              <a:ext cx="2680874" cy="369332"/>
            </a:xfrm>
            <a:prstGeom prst="rect">
              <a:avLst/>
            </a:prstGeom>
            <a:ln>
              <a:noFill/>
            </a:ln>
          </p:spPr>
          <p:txBody>
            <a:bodyPr wrap="square" lIns="91440" tIns="45720" rIns="91440" bIns="4572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划分不带坐标的点</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grpSp>
      <p:sp>
        <p:nvSpPr>
          <p:cNvPr id="33" name="平行四边形 32">
            <a:extLst>
              <a:ext uri="{FF2B5EF4-FFF2-40B4-BE49-F238E27FC236}">
                <a16:creationId xmlns:a16="http://schemas.microsoft.com/office/drawing/2014/main" id="{C0044DC2-7D2A-871D-851F-AA0600D9446F}"/>
              </a:ext>
            </a:extLst>
          </p:cNvPr>
          <p:cNvSpPr/>
          <p:nvPr/>
        </p:nvSpPr>
        <p:spPr>
          <a:xfrm>
            <a:off x="1743714" y="2693348"/>
            <a:ext cx="552716" cy="498270"/>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nvGrpSpPr>
          <p:cNvPr id="36" name="iŝľiḍê">
            <a:extLst>
              <a:ext uri="{FF2B5EF4-FFF2-40B4-BE49-F238E27FC236}">
                <a16:creationId xmlns:a16="http://schemas.microsoft.com/office/drawing/2014/main" id="{B5D7E937-96B6-2C12-52B5-E6D80226A7B8}"/>
              </a:ext>
            </a:extLst>
          </p:cNvPr>
          <p:cNvGrpSpPr/>
          <p:nvPr/>
        </p:nvGrpSpPr>
        <p:grpSpPr>
          <a:xfrm>
            <a:off x="2296432" y="4561230"/>
            <a:ext cx="3386870" cy="434851"/>
            <a:chOff x="660400" y="2867847"/>
            <a:chExt cx="3022048" cy="707886"/>
          </a:xfrm>
        </p:grpSpPr>
        <p:sp>
          <p:nvSpPr>
            <p:cNvPr id="38" name="îŝḷîdê">
              <a:extLst>
                <a:ext uri="{FF2B5EF4-FFF2-40B4-BE49-F238E27FC236}">
                  <a16:creationId xmlns:a16="http://schemas.microsoft.com/office/drawing/2014/main" id="{6816FCB5-0F09-06B6-138A-3F1B9F18C13B}"/>
                </a:ext>
              </a:extLst>
            </p:cNvPr>
            <p:cNvSpPr txBox="1"/>
            <p:nvPr/>
          </p:nvSpPr>
          <p:spPr>
            <a:xfrm>
              <a:off x="660400" y="2867847"/>
              <a:ext cx="962123" cy="707886"/>
            </a:xfrm>
            <a:prstGeom prst="rect">
              <a:avLst/>
            </a:prstGeom>
            <a:noFill/>
          </p:spPr>
          <p:txBody>
            <a:bodyPr wrap="non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b="1" dirty="0">
                  <a:latin typeface="微软雅黑" panose="020B0503020204020204" pitchFamily="34" charset="-122"/>
                  <a:ea typeface="微软雅黑" panose="020B0503020204020204" pitchFamily="34" charset="-122"/>
                  <a:cs typeface="Arial" panose="020B0604020202020204" pitchFamily="34" charset="0"/>
                </a:rPr>
                <a:t>04.</a:t>
              </a:r>
              <a:endParaRPr lang="zh-CN" altLang="en-US" sz="20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39" name="išlíďe">
              <a:extLst>
                <a:ext uri="{FF2B5EF4-FFF2-40B4-BE49-F238E27FC236}">
                  <a16:creationId xmlns:a16="http://schemas.microsoft.com/office/drawing/2014/main" id="{5735DD00-4575-5AE7-E4A5-046DA774F6F1}"/>
                </a:ext>
              </a:extLst>
            </p:cNvPr>
            <p:cNvSpPr/>
            <p:nvPr/>
          </p:nvSpPr>
          <p:spPr>
            <a:xfrm flipH="1">
              <a:off x="1001574" y="2880750"/>
              <a:ext cx="2680874" cy="369332"/>
            </a:xfrm>
            <a:prstGeom prst="rect">
              <a:avLst/>
            </a:prstGeom>
            <a:ln>
              <a:noFill/>
            </a:ln>
          </p:spPr>
          <p:txBody>
            <a:bodyPr wrap="square" lIns="91440" tIns="45720" rIns="91440" bIns="4572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SzPct val="25000"/>
              </a:pP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Multilevel Acceleration.</a:t>
              </a:r>
            </a:p>
          </p:txBody>
        </p:sp>
      </p:grpSp>
      <p:sp>
        <p:nvSpPr>
          <p:cNvPr id="37" name="平行四边形 36">
            <a:extLst>
              <a:ext uri="{FF2B5EF4-FFF2-40B4-BE49-F238E27FC236}">
                <a16:creationId xmlns:a16="http://schemas.microsoft.com/office/drawing/2014/main" id="{C0044DC2-7D2A-871D-851F-AA0600D9446F}"/>
              </a:ext>
            </a:extLst>
          </p:cNvPr>
          <p:cNvSpPr/>
          <p:nvPr/>
        </p:nvSpPr>
        <p:spPr>
          <a:xfrm>
            <a:off x="1743715" y="4441566"/>
            <a:ext cx="552716" cy="498270"/>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nvGrpSpPr>
          <p:cNvPr id="40" name="iŝľiḍê">
            <a:extLst>
              <a:ext uri="{FF2B5EF4-FFF2-40B4-BE49-F238E27FC236}">
                <a16:creationId xmlns:a16="http://schemas.microsoft.com/office/drawing/2014/main" id="{B5D7E937-96B6-2C12-52B5-E6D80226A7B8}"/>
              </a:ext>
            </a:extLst>
          </p:cNvPr>
          <p:cNvGrpSpPr/>
          <p:nvPr/>
        </p:nvGrpSpPr>
        <p:grpSpPr>
          <a:xfrm>
            <a:off x="2296433" y="5214422"/>
            <a:ext cx="2611972" cy="434851"/>
            <a:chOff x="660400" y="2867847"/>
            <a:chExt cx="3127097" cy="707886"/>
          </a:xfrm>
        </p:grpSpPr>
        <p:sp>
          <p:nvSpPr>
            <p:cNvPr id="42" name="îŝḷîdê">
              <a:extLst>
                <a:ext uri="{FF2B5EF4-FFF2-40B4-BE49-F238E27FC236}">
                  <a16:creationId xmlns:a16="http://schemas.microsoft.com/office/drawing/2014/main" id="{6816FCB5-0F09-06B6-138A-3F1B9F18C13B}"/>
                </a:ext>
              </a:extLst>
            </p:cNvPr>
            <p:cNvSpPr txBox="1"/>
            <p:nvPr/>
          </p:nvSpPr>
          <p:spPr>
            <a:xfrm>
              <a:off x="660400" y="2867847"/>
              <a:ext cx="962123" cy="707886"/>
            </a:xfrm>
            <a:prstGeom prst="rect">
              <a:avLst/>
            </a:prstGeom>
            <a:noFill/>
          </p:spPr>
          <p:txBody>
            <a:bodyPr wrap="non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b="1" dirty="0">
                  <a:latin typeface="微软雅黑" panose="020B0503020204020204" pitchFamily="34" charset="-122"/>
                  <a:ea typeface="微软雅黑" panose="020B0503020204020204" pitchFamily="34" charset="-122"/>
                  <a:cs typeface="Arial" panose="020B0604020202020204" pitchFamily="34" charset="0"/>
                </a:rPr>
                <a:t>05.</a:t>
              </a:r>
              <a:endParaRPr lang="zh-CN" altLang="en-US" sz="20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išlíďe">
              <a:extLst>
                <a:ext uri="{FF2B5EF4-FFF2-40B4-BE49-F238E27FC236}">
                  <a16:creationId xmlns:a16="http://schemas.microsoft.com/office/drawing/2014/main" id="{5735DD00-4575-5AE7-E4A5-046DA774F6F1}"/>
                </a:ext>
              </a:extLst>
            </p:cNvPr>
            <p:cNvSpPr/>
            <p:nvPr/>
          </p:nvSpPr>
          <p:spPr>
            <a:xfrm flipH="1">
              <a:off x="1106623" y="2877121"/>
              <a:ext cx="2680874" cy="369332"/>
            </a:xfrm>
            <a:prstGeom prst="rect">
              <a:avLst/>
            </a:prstGeom>
            <a:ln>
              <a:noFill/>
            </a:ln>
          </p:spPr>
          <p:txBody>
            <a:bodyPr wrap="square" lIns="91440" tIns="45720" rIns="91440" bIns="4572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超图</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grpSp>
      <p:sp>
        <p:nvSpPr>
          <p:cNvPr id="41" name="平行四边形 40">
            <a:extLst>
              <a:ext uri="{FF2B5EF4-FFF2-40B4-BE49-F238E27FC236}">
                <a16:creationId xmlns:a16="http://schemas.microsoft.com/office/drawing/2014/main" id="{C0044DC2-7D2A-871D-851F-AA0600D9446F}"/>
              </a:ext>
            </a:extLst>
          </p:cNvPr>
          <p:cNvSpPr/>
          <p:nvPr/>
        </p:nvSpPr>
        <p:spPr>
          <a:xfrm>
            <a:off x="1743716" y="5094758"/>
            <a:ext cx="552716" cy="498270"/>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4" name="išlíďe">
            <a:extLst>
              <a:ext uri="{FF2B5EF4-FFF2-40B4-BE49-F238E27FC236}">
                <a16:creationId xmlns:a16="http://schemas.microsoft.com/office/drawing/2014/main" id="{C780A1A7-6009-DA7F-1FC2-87C2B6E19712}"/>
              </a:ext>
            </a:extLst>
          </p:cNvPr>
          <p:cNvSpPr/>
          <p:nvPr/>
        </p:nvSpPr>
        <p:spPr>
          <a:xfrm flipH="1">
            <a:off x="3050708" y="3381340"/>
            <a:ext cx="4677446" cy="272262"/>
          </a:xfrm>
          <a:prstGeom prst="rect">
            <a:avLst/>
          </a:prstGeom>
          <a:ln>
            <a:noFill/>
          </a:ln>
        </p:spPr>
        <p:txBody>
          <a:bodyPr wrap="square" lIns="91440" tIns="45720" rIns="91440" bIns="4572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SzPct val="25000"/>
            </a:pP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Kernighan-Lin Algorithm</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sp>
        <p:nvSpPr>
          <p:cNvPr id="45" name="išlíďe">
            <a:extLst>
              <a:ext uri="{FF2B5EF4-FFF2-40B4-BE49-F238E27FC236}">
                <a16:creationId xmlns:a16="http://schemas.microsoft.com/office/drawing/2014/main" id="{D51EED51-DC8F-889B-D951-3D1AB1E5B302}"/>
              </a:ext>
            </a:extLst>
          </p:cNvPr>
          <p:cNvSpPr/>
          <p:nvPr/>
        </p:nvSpPr>
        <p:spPr>
          <a:xfrm flipH="1">
            <a:off x="3050708" y="3910267"/>
            <a:ext cx="2239255" cy="226879"/>
          </a:xfrm>
          <a:prstGeom prst="rect">
            <a:avLst/>
          </a:prstGeom>
          <a:ln>
            <a:noFill/>
          </a:ln>
        </p:spPr>
        <p:txBody>
          <a:bodyPr wrap="square" lIns="91440" tIns="45720" rIns="91440" bIns="4572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SzPct val="25000"/>
            </a:pP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Spectral Bisection</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1802348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32AF4-A8FD-4977-867F-0E5C904E2B23}" type="slidenum">
              <a:rPr kumimoji="0" lang="zh-CN" altLang="en-US" sz="1200" b="0" i="0" u="none" strike="noStrike" kern="1200" cap="none" spc="0" normalizeH="0" baseline="0" noProof="0" smtClean="0">
                <a:ln>
                  <a:noFill/>
                </a:ln>
                <a:solidFill>
                  <a:srgbClr val="000000">
                    <a:tint val="75000"/>
                  </a:srgbClr>
                </a:solidFill>
                <a:effectLst/>
                <a:uLnTx/>
                <a:uFillTx/>
                <a:latin typeface="微软雅黑 Light"/>
                <a:ea typeface="微软雅黑 Light"/>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a:ln>
                <a:noFill/>
              </a:ln>
              <a:solidFill>
                <a:srgbClr val="000000">
                  <a:tint val="75000"/>
                </a:srgbClr>
              </a:solidFill>
              <a:effectLst/>
              <a:uLnTx/>
              <a:uFillTx/>
              <a:latin typeface="微软雅黑 Light"/>
              <a:ea typeface="微软雅黑 Light"/>
              <a:cs typeface="+mn-cs"/>
            </a:endParaRPr>
          </a:p>
        </p:txBody>
      </p:sp>
      <p:sp>
        <p:nvSpPr>
          <p:cNvPr id="3" name="标题 2"/>
          <p:cNvSpPr>
            <a:spLocks noGrp="1"/>
          </p:cNvSpPr>
          <p:nvPr>
            <p:ph type="title"/>
          </p:nvPr>
        </p:nvSpPr>
        <p:spPr/>
        <p:txBody>
          <a:bodyPr/>
          <a:lstStyle/>
          <a:p>
            <a:r>
              <a:rPr lang="en-US" altLang="zh-CN" dirty="0"/>
              <a:t>Spectral Bisection</a:t>
            </a:r>
            <a:endParaRPr lang="zh-CN" altLang="en-US" dirty="0"/>
          </a:p>
        </p:txBody>
      </p:sp>
      <p:pic>
        <p:nvPicPr>
          <p:cNvPr id="56" name="图片 55">
            <a:extLst>
              <a:ext uri="{FF2B5EF4-FFF2-40B4-BE49-F238E27FC236}">
                <a16:creationId xmlns:a16="http://schemas.microsoft.com/office/drawing/2014/main" id="{34E2AAE4-4396-A93D-F528-5424DB73EB43}"/>
              </a:ext>
            </a:extLst>
          </p:cNvPr>
          <p:cNvPicPr>
            <a:picLocks noChangeAspect="1"/>
          </p:cNvPicPr>
          <p:nvPr/>
        </p:nvPicPr>
        <p:blipFill>
          <a:blip r:embed="rId2"/>
          <a:stretch>
            <a:fillRect/>
          </a:stretch>
        </p:blipFill>
        <p:spPr>
          <a:xfrm>
            <a:off x="1663648" y="1040376"/>
            <a:ext cx="7743825" cy="4914900"/>
          </a:xfrm>
          <a:prstGeom prst="rect">
            <a:avLst/>
          </a:prstGeom>
        </p:spPr>
      </p:pic>
    </p:spTree>
    <p:extLst>
      <p:ext uri="{BB962C8B-B14F-4D97-AF65-F5344CB8AC3E}">
        <p14:creationId xmlns:p14="http://schemas.microsoft.com/office/powerpoint/2010/main" val="148877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FDE32AF4-A8FD-4977-867F-0E5C904E2B23}" type="slidenum">
              <a:rPr lang="zh-CN" altLang="en-US" smtClean="0"/>
              <a:t>21</a:t>
            </a:fld>
            <a:endParaRPr lang="zh-CN" altLang="en-US"/>
          </a:p>
        </p:txBody>
      </p:sp>
      <p:pic>
        <p:nvPicPr>
          <p:cNvPr id="4" name="图片 3">
            <a:extLst>
              <a:ext uri="{FF2B5EF4-FFF2-40B4-BE49-F238E27FC236}">
                <a16:creationId xmlns:a16="http://schemas.microsoft.com/office/drawing/2014/main" id="{2EDF02EE-110E-794A-B16D-AF0FFACE8D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474274" y="5944846"/>
            <a:ext cx="2250128" cy="355794"/>
          </a:xfrm>
          <a:prstGeom prst="rect">
            <a:avLst/>
          </a:prstGeom>
        </p:spPr>
      </p:pic>
      <p:grpSp>
        <p:nvGrpSpPr>
          <p:cNvPr id="5" name="iŝľiḍê">
            <a:extLst>
              <a:ext uri="{FF2B5EF4-FFF2-40B4-BE49-F238E27FC236}">
                <a16:creationId xmlns:a16="http://schemas.microsoft.com/office/drawing/2014/main" id="{39A0CD3F-82ED-B40F-6E76-1E74AB5CC0A3}"/>
              </a:ext>
            </a:extLst>
          </p:cNvPr>
          <p:cNvGrpSpPr/>
          <p:nvPr/>
        </p:nvGrpSpPr>
        <p:grpSpPr>
          <a:xfrm>
            <a:off x="4870000" y="3069313"/>
            <a:ext cx="6008796" cy="2471439"/>
            <a:chOff x="756398" y="2870422"/>
            <a:chExt cx="4049272" cy="3313630"/>
          </a:xfrm>
        </p:grpSpPr>
        <p:sp>
          <p:nvSpPr>
            <p:cNvPr id="6" name="îŝḷîdê">
              <a:extLst>
                <a:ext uri="{FF2B5EF4-FFF2-40B4-BE49-F238E27FC236}">
                  <a16:creationId xmlns:a16="http://schemas.microsoft.com/office/drawing/2014/main" id="{1091DF8E-930C-AD5E-DA67-39340852A830}"/>
                </a:ext>
              </a:extLst>
            </p:cNvPr>
            <p:cNvSpPr txBox="1"/>
            <p:nvPr/>
          </p:nvSpPr>
          <p:spPr>
            <a:xfrm>
              <a:off x="756398" y="2870422"/>
              <a:ext cx="962123" cy="707886"/>
            </a:xfrm>
            <a:prstGeom prst="rect">
              <a:avLst/>
            </a:prstGeom>
            <a:noFill/>
          </p:spPr>
          <p:txBody>
            <a:bodyPr wrap="none" rtlCol="0">
              <a:noAutofit/>
            </a:bodyPr>
            <a:lstStyle/>
            <a:p>
              <a:r>
                <a:rPr lang="en-US" altLang="zh-CN" sz="6600" b="1" dirty="0">
                  <a:latin typeface="微软雅黑" panose="020B0503020204020204" pitchFamily="34" charset="-122"/>
                  <a:ea typeface="微软雅黑" panose="020B0503020204020204" pitchFamily="34" charset="-122"/>
                  <a:cs typeface="Arial" panose="020B0604020202020204" pitchFamily="34" charset="0"/>
                </a:rPr>
                <a:t>04.</a:t>
              </a:r>
              <a:endParaRPr lang="zh-CN" altLang="en-US" sz="66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išlíďe">
              <a:extLst>
                <a:ext uri="{FF2B5EF4-FFF2-40B4-BE49-F238E27FC236}">
                  <a16:creationId xmlns:a16="http://schemas.microsoft.com/office/drawing/2014/main" id="{2F09F0F6-0DEB-D89B-FB29-06E7D50958A2}"/>
                </a:ext>
              </a:extLst>
            </p:cNvPr>
            <p:cNvSpPr/>
            <p:nvPr/>
          </p:nvSpPr>
          <p:spPr>
            <a:xfrm flipH="1">
              <a:off x="1718521" y="3677081"/>
              <a:ext cx="3087149" cy="2506971"/>
            </a:xfrm>
            <a:prstGeom prst="rect">
              <a:avLst/>
            </a:prstGeom>
            <a:ln>
              <a:noFill/>
            </a:ln>
          </p:spPr>
          <p:txBody>
            <a:bodyPr wrap="square" lIns="91440" tIns="45720" rIns="91440" bIns="45720" anchor="t">
              <a:noAutofit/>
            </a:bodyPr>
            <a:lstStyle/>
            <a:p>
              <a:pPr>
                <a:buSzPct val="25000"/>
              </a:pP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Multilevel Acceleration.</a:t>
              </a:r>
            </a:p>
          </p:txBody>
        </p:sp>
      </p:grpSp>
      <p:sp>
        <p:nvSpPr>
          <p:cNvPr id="8" name="平行四边形 7">
            <a:extLst>
              <a:ext uri="{FF2B5EF4-FFF2-40B4-BE49-F238E27FC236}">
                <a16:creationId xmlns:a16="http://schemas.microsoft.com/office/drawing/2014/main" id="{903A9174-EBAC-14D4-3C28-920A39A6DD21}"/>
              </a:ext>
            </a:extLst>
          </p:cNvPr>
          <p:cNvSpPr/>
          <p:nvPr/>
        </p:nvSpPr>
        <p:spPr>
          <a:xfrm>
            <a:off x="3879430" y="2953766"/>
            <a:ext cx="990570" cy="1050446"/>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91016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AB2044BB-EFFB-6F45-7E3A-1EF5EC1F02EB}"/>
              </a:ext>
            </a:extLst>
          </p:cNvPr>
          <p:cNvSpPr>
            <a:spLocks noGrp="1"/>
          </p:cNvSpPr>
          <p:nvPr>
            <p:ph type="sldNum" sz="quarter" idx="12"/>
          </p:nvPr>
        </p:nvSpPr>
        <p:spPr/>
        <p:txBody>
          <a:bodyPr/>
          <a:lstStyle/>
          <a:p>
            <a:fld id="{FDE32AF4-A8FD-4977-867F-0E5C904E2B23}" type="slidenum">
              <a:rPr lang="zh-CN" altLang="en-US" smtClean="0"/>
              <a:t>22</a:t>
            </a:fld>
            <a:endParaRPr lang="zh-CN" altLang="en-US"/>
          </a:p>
        </p:txBody>
      </p:sp>
      <p:sp>
        <p:nvSpPr>
          <p:cNvPr id="4" name="Rectangle 3">
            <a:extLst>
              <a:ext uri="{FF2B5EF4-FFF2-40B4-BE49-F238E27FC236}">
                <a16:creationId xmlns:a16="http://schemas.microsoft.com/office/drawing/2014/main" id="{0B2683B5-811F-BE95-0423-FD5EE7C0B189}"/>
              </a:ext>
            </a:extLst>
          </p:cNvPr>
          <p:cNvSpPr txBox="1">
            <a:spLocks noChangeArrowheads="1"/>
          </p:cNvSpPr>
          <p:nvPr/>
        </p:nvSpPr>
        <p:spPr>
          <a:xfrm>
            <a:off x="1216429" y="904171"/>
            <a:ext cx="8001000" cy="39147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p:txBody>
      </p:sp>
      <p:sp>
        <p:nvSpPr>
          <p:cNvPr id="6" name="Oval 5">
            <a:extLst>
              <a:ext uri="{FF2B5EF4-FFF2-40B4-BE49-F238E27FC236}">
                <a16:creationId xmlns:a16="http://schemas.microsoft.com/office/drawing/2014/main" id="{151037EA-2B79-191C-A0B8-9167828DD3CF}"/>
              </a:ext>
            </a:extLst>
          </p:cNvPr>
          <p:cNvSpPr>
            <a:spLocks noChangeArrowheads="1"/>
          </p:cNvSpPr>
          <p:nvPr/>
        </p:nvSpPr>
        <p:spPr bwMode="auto">
          <a:xfrm>
            <a:off x="3731029" y="3677432"/>
            <a:ext cx="990600" cy="609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 name="Oval 6">
            <a:extLst>
              <a:ext uri="{FF2B5EF4-FFF2-40B4-BE49-F238E27FC236}">
                <a16:creationId xmlns:a16="http://schemas.microsoft.com/office/drawing/2014/main" id="{C7FCEE5E-71CA-DAA7-F2E6-91746B745610}"/>
              </a:ext>
            </a:extLst>
          </p:cNvPr>
          <p:cNvSpPr>
            <a:spLocks noChangeArrowheads="1"/>
          </p:cNvSpPr>
          <p:nvPr/>
        </p:nvSpPr>
        <p:spPr bwMode="auto">
          <a:xfrm>
            <a:off x="4645429" y="4591832"/>
            <a:ext cx="609600" cy="3810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 name="Oval 7">
            <a:extLst>
              <a:ext uri="{FF2B5EF4-FFF2-40B4-BE49-F238E27FC236}">
                <a16:creationId xmlns:a16="http://schemas.microsoft.com/office/drawing/2014/main" id="{30BEDDB0-079E-2511-9189-9CFAE82B0346}"/>
              </a:ext>
            </a:extLst>
          </p:cNvPr>
          <p:cNvSpPr>
            <a:spLocks noChangeArrowheads="1"/>
          </p:cNvSpPr>
          <p:nvPr/>
        </p:nvSpPr>
        <p:spPr bwMode="auto">
          <a:xfrm>
            <a:off x="5331229" y="5430032"/>
            <a:ext cx="381000" cy="228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 name="Oval 8">
            <a:extLst>
              <a:ext uri="{FF2B5EF4-FFF2-40B4-BE49-F238E27FC236}">
                <a16:creationId xmlns:a16="http://schemas.microsoft.com/office/drawing/2014/main" id="{E899B1E9-CFF9-F0BB-DFB2-B38DC31C45CB}"/>
              </a:ext>
            </a:extLst>
          </p:cNvPr>
          <p:cNvSpPr>
            <a:spLocks noChangeArrowheads="1"/>
          </p:cNvSpPr>
          <p:nvPr/>
        </p:nvSpPr>
        <p:spPr bwMode="auto">
          <a:xfrm>
            <a:off x="6017029" y="6115832"/>
            <a:ext cx="228600" cy="1524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 name="Oval 9">
            <a:extLst>
              <a:ext uri="{FF2B5EF4-FFF2-40B4-BE49-F238E27FC236}">
                <a16:creationId xmlns:a16="http://schemas.microsoft.com/office/drawing/2014/main" id="{98DD4AFA-1DEB-6AFD-8787-6E2EE44F6F4D}"/>
              </a:ext>
            </a:extLst>
          </p:cNvPr>
          <p:cNvSpPr>
            <a:spLocks noChangeArrowheads="1"/>
          </p:cNvSpPr>
          <p:nvPr/>
        </p:nvSpPr>
        <p:spPr bwMode="auto">
          <a:xfrm>
            <a:off x="6626629" y="5430032"/>
            <a:ext cx="381000" cy="228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 name="Oval 10">
            <a:extLst>
              <a:ext uri="{FF2B5EF4-FFF2-40B4-BE49-F238E27FC236}">
                <a16:creationId xmlns:a16="http://schemas.microsoft.com/office/drawing/2014/main" id="{5A6C007B-59DB-9D72-1A02-2B2F5176B449}"/>
              </a:ext>
            </a:extLst>
          </p:cNvPr>
          <p:cNvSpPr>
            <a:spLocks noChangeArrowheads="1"/>
          </p:cNvSpPr>
          <p:nvPr/>
        </p:nvSpPr>
        <p:spPr bwMode="auto">
          <a:xfrm>
            <a:off x="7007629" y="4591832"/>
            <a:ext cx="609600" cy="3810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 name="Oval 11">
            <a:extLst>
              <a:ext uri="{FF2B5EF4-FFF2-40B4-BE49-F238E27FC236}">
                <a16:creationId xmlns:a16="http://schemas.microsoft.com/office/drawing/2014/main" id="{63D0B3B1-9D90-B2DC-A036-00B2FA058A8F}"/>
              </a:ext>
            </a:extLst>
          </p:cNvPr>
          <p:cNvSpPr>
            <a:spLocks noChangeArrowheads="1"/>
          </p:cNvSpPr>
          <p:nvPr/>
        </p:nvSpPr>
        <p:spPr bwMode="auto">
          <a:xfrm>
            <a:off x="7617229" y="3677432"/>
            <a:ext cx="990600" cy="609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 name="Line 12">
            <a:extLst>
              <a:ext uri="{FF2B5EF4-FFF2-40B4-BE49-F238E27FC236}">
                <a16:creationId xmlns:a16="http://schemas.microsoft.com/office/drawing/2014/main" id="{3088A664-CC9A-F5E2-B5EF-EE315093517B}"/>
              </a:ext>
            </a:extLst>
          </p:cNvPr>
          <p:cNvSpPr>
            <a:spLocks noChangeShapeType="1"/>
          </p:cNvSpPr>
          <p:nvPr/>
        </p:nvSpPr>
        <p:spPr bwMode="auto">
          <a:xfrm>
            <a:off x="4645429" y="4287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 name="Line 13">
            <a:extLst>
              <a:ext uri="{FF2B5EF4-FFF2-40B4-BE49-F238E27FC236}">
                <a16:creationId xmlns:a16="http://schemas.microsoft.com/office/drawing/2014/main" id="{EFA276C2-9589-D9D2-C7B2-139ACDA4E351}"/>
              </a:ext>
            </a:extLst>
          </p:cNvPr>
          <p:cNvSpPr>
            <a:spLocks noChangeShapeType="1"/>
          </p:cNvSpPr>
          <p:nvPr/>
        </p:nvSpPr>
        <p:spPr bwMode="auto">
          <a:xfrm>
            <a:off x="5178829" y="5049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 name="Line 14">
            <a:extLst>
              <a:ext uri="{FF2B5EF4-FFF2-40B4-BE49-F238E27FC236}">
                <a16:creationId xmlns:a16="http://schemas.microsoft.com/office/drawing/2014/main" id="{248ED097-CBA5-5C4F-8DE1-9DC29D665399}"/>
              </a:ext>
            </a:extLst>
          </p:cNvPr>
          <p:cNvSpPr>
            <a:spLocks noChangeShapeType="1"/>
          </p:cNvSpPr>
          <p:nvPr/>
        </p:nvSpPr>
        <p:spPr bwMode="auto">
          <a:xfrm>
            <a:off x="5788429" y="57348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6" name="Line 15">
            <a:extLst>
              <a:ext uri="{FF2B5EF4-FFF2-40B4-BE49-F238E27FC236}">
                <a16:creationId xmlns:a16="http://schemas.microsoft.com/office/drawing/2014/main" id="{2E3B5D03-D886-082E-3DC2-F51D766F2811}"/>
              </a:ext>
            </a:extLst>
          </p:cNvPr>
          <p:cNvSpPr>
            <a:spLocks noChangeShapeType="1"/>
          </p:cNvSpPr>
          <p:nvPr/>
        </p:nvSpPr>
        <p:spPr bwMode="auto">
          <a:xfrm flipV="1">
            <a:off x="6474229" y="57348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7" name="Line 16">
            <a:extLst>
              <a:ext uri="{FF2B5EF4-FFF2-40B4-BE49-F238E27FC236}">
                <a16:creationId xmlns:a16="http://schemas.microsoft.com/office/drawing/2014/main" id="{3027EFD8-7C3E-70BC-5158-C170E80EC506}"/>
              </a:ext>
            </a:extLst>
          </p:cNvPr>
          <p:cNvSpPr>
            <a:spLocks noChangeShapeType="1"/>
          </p:cNvSpPr>
          <p:nvPr/>
        </p:nvSpPr>
        <p:spPr bwMode="auto">
          <a:xfrm flipV="1">
            <a:off x="6931429" y="5049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8" name="Line 17">
            <a:extLst>
              <a:ext uri="{FF2B5EF4-FFF2-40B4-BE49-F238E27FC236}">
                <a16:creationId xmlns:a16="http://schemas.microsoft.com/office/drawing/2014/main" id="{59CDBF2C-CF7B-FC21-E57B-771A97FB1BCB}"/>
              </a:ext>
            </a:extLst>
          </p:cNvPr>
          <p:cNvSpPr>
            <a:spLocks noChangeShapeType="1"/>
          </p:cNvSpPr>
          <p:nvPr/>
        </p:nvSpPr>
        <p:spPr bwMode="auto">
          <a:xfrm flipV="1">
            <a:off x="7464829" y="4287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 name="Freeform 18">
            <a:extLst>
              <a:ext uri="{FF2B5EF4-FFF2-40B4-BE49-F238E27FC236}">
                <a16:creationId xmlns:a16="http://schemas.microsoft.com/office/drawing/2014/main" id="{085BADC0-27CA-F0D3-A1CF-6D06AF4F47EC}"/>
              </a:ext>
            </a:extLst>
          </p:cNvPr>
          <p:cNvSpPr>
            <a:spLocks/>
          </p:cNvSpPr>
          <p:nvPr/>
        </p:nvSpPr>
        <p:spPr bwMode="auto">
          <a:xfrm>
            <a:off x="6124979" y="6120595"/>
            <a:ext cx="36513" cy="144462"/>
          </a:xfrm>
          <a:custGeom>
            <a:avLst/>
            <a:gdLst>
              <a:gd name="T0" fmla="*/ 0 w 23"/>
              <a:gd name="T1" fmla="*/ 2147483647 h 91"/>
              <a:gd name="T2" fmla="*/ 2147483647 w 23"/>
              <a:gd name="T3" fmla="*/ 2147483647 h 91"/>
              <a:gd name="T4" fmla="*/ 2147483647 w 23"/>
              <a:gd name="T5" fmla="*/ 0 h 91"/>
              <a:gd name="T6" fmla="*/ 0 60000 65536"/>
              <a:gd name="T7" fmla="*/ 0 60000 65536"/>
              <a:gd name="T8" fmla="*/ 0 60000 65536"/>
              <a:gd name="T9" fmla="*/ 0 w 23"/>
              <a:gd name="T10" fmla="*/ 0 h 91"/>
              <a:gd name="T11" fmla="*/ 23 w 23"/>
              <a:gd name="T12" fmla="*/ 91 h 91"/>
            </a:gdLst>
            <a:ahLst/>
            <a:cxnLst>
              <a:cxn ang="T6">
                <a:pos x="T0" y="T1"/>
              </a:cxn>
              <a:cxn ang="T7">
                <a:pos x="T2" y="T3"/>
              </a:cxn>
              <a:cxn ang="T8">
                <a:pos x="T4" y="T5"/>
              </a:cxn>
            </a:cxnLst>
            <a:rect l="T9" t="T10" r="T11" b="T12"/>
            <a:pathLst>
              <a:path w="23" h="91">
                <a:moveTo>
                  <a:pt x="0" y="91"/>
                </a:moveTo>
                <a:cubicBezTo>
                  <a:pt x="2" y="73"/>
                  <a:pt x="1" y="55"/>
                  <a:pt x="5" y="37"/>
                </a:cubicBezTo>
                <a:cubicBezTo>
                  <a:pt x="9" y="19"/>
                  <a:pt x="23" y="18"/>
                  <a:pt x="5"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 name="Freeform 19">
            <a:extLst>
              <a:ext uri="{FF2B5EF4-FFF2-40B4-BE49-F238E27FC236}">
                <a16:creationId xmlns:a16="http://schemas.microsoft.com/office/drawing/2014/main" id="{EC6521A9-1815-D7E7-F6E2-E0A938D94E8C}"/>
              </a:ext>
            </a:extLst>
          </p:cNvPr>
          <p:cNvSpPr>
            <a:spLocks/>
          </p:cNvSpPr>
          <p:nvPr/>
        </p:nvSpPr>
        <p:spPr bwMode="auto">
          <a:xfrm>
            <a:off x="6833004" y="5463370"/>
            <a:ext cx="33338" cy="203200"/>
          </a:xfrm>
          <a:custGeom>
            <a:avLst/>
            <a:gdLst>
              <a:gd name="T0" fmla="*/ 2147483647 w 21"/>
              <a:gd name="T1" fmla="*/ 2147483647 h 128"/>
              <a:gd name="T2" fmla="*/ 0 w 21"/>
              <a:gd name="T3" fmla="*/ 2147483647 h 128"/>
              <a:gd name="T4" fmla="*/ 2147483647 w 21"/>
              <a:gd name="T5" fmla="*/ 0 h 128"/>
              <a:gd name="T6" fmla="*/ 0 60000 65536"/>
              <a:gd name="T7" fmla="*/ 0 60000 65536"/>
              <a:gd name="T8" fmla="*/ 0 60000 65536"/>
              <a:gd name="T9" fmla="*/ 0 w 21"/>
              <a:gd name="T10" fmla="*/ 0 h 128"/>
              <a:gd name="T11" fmla="*/ 21 w 21"/>
              <a:gd name="T12" fmla="*/ 128 h 128"/>
            </a:gdLst>
            <a:ahLst/>
            <a:cxnLst>
              <a:cxn ang="T6">
                <a:pos x="T0" y="T1"/>
              </a:cxn>
              <a:cxn ang="T7">
                <a:pos x="T2" y="T3"/>
              </a:cxn>
              <a:cxn ang="T8">
                <a:pos x="T4" y="T5"/>
              </a:cxn>
            </a:cxnLst>
            <a:rect l="T9" t="T10" r="T11" b="T12"/>
            <a:pathLst>
              <a:path w="21" h="128">
                <a:moveTo>
                  <a:pt x="21" y="128"/>
                </a:moveTo>
                <a:cubicBezTo>
                  <a:pt x="11" y="112"/>
                  <a:pt x="6" y="98"/>
                  <a:pt x="0" y="80"/>
                </a:cubicBezTo>
                <a:cubicBezTo>
                  <a:pt x="4" y="53"/>
                  <a:pt x="21" y="26"/>
                  <a:pt x="21"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 name="Freeform 20">
            <a:extLst>
              <a:ext uri="{FF2B5EF4-FFF2-40B4-BE49-F238E27FC236}">
                <a16:creationId xmlns:a16="http://schemas.microsoft.com/office/drawing/2014/main" id="{C78CA57B-6A42-A4C7-8721-82E0F76CA8B2}"/>
              </a:ext>
            </a:extLst>
          </p:cNvPr>
          <p:cNvSpPr>
            <a:spLocks/>
          </p:cNvSpPr>
          <p:nvPr/>
        </p:nvSpPr>
        <p:spPr bwMode="auto">
          <a:xfrm>
            <a:off x="7293379" y="4620407"/>
            <a:ext cx="60325" cy="363538"/>
          </a:xfrm>
          <a:custGeom>
            <a:avLst/>
            <a:gdLst>
              <a:gd name="T0" fmla="*/ 2147483647 w 38"/>
              <a:gd name="T1" fmla="*/ 2147483647 h 229"/>
              <a:gd name="T2" fmla="*/ 2147483647 w 38"/>
              <a:gd name="T3" fmla="*/ 2147483647 h 229"/>
              <a:gd name="T4" fmla="*/ 2147483647 w 38"/>
              <a:gd name="T5" fmla="*/ 2147483647 h 229"/>
              <a:gd name="T6" fmla="*/ 2147483647 w 38"/>
              <a:gd name="T7" fmla="*/ 2147483647 h 229"/>
              <a:gd name="T8" fmla="*/ 2147483647 w 38"/>
              <a:gd name="T9" fmla="*/ 2147483647 h 229"/>
              <a:gd name="T10" fmla="*/ 2147483647 w 38"/>
              <a:gd name="T11" fmla="*/ 2147483647 h 229"/>
              <a:gd name="T12" fmla="*/ 2147483647 w 38"/>
              <a:gd name="T13" fmla="*/ 2147483647 h 229"/>
              <a:gd name="T14" fmla="*/ 2147483647 w 38"/>
              <a:gd name="T15" fmla="*/ 2147483647 h 229"/>
              <a:gd name="T16" fmla="*/ 2147483647 w 38"/>
              <a:gd name="T17" fmla="*/ 0 h 2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29"/>
              <a:gd name="T29" fmla="*/ 38 w 38"/>
              <a:gd name="T30" fmla="*/ 229 h 2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29">
                <a:moveTo>
                  <a:pt x="13" y="229"/>
                </a:moveTo>
                <a:cubicBezTo>
                  <a:pt x="15" y="215"/>
                  <a:pt x="13" y="200"/>
                  <a:pt x="18" y="186"/>
                </a:cubicBezTo>
                <a:cubicBezTo>
                  <a:pt x="21" y="179"/>
                  <a:pt x="32" y="177"/>
                  <a:pt x="34" y="170"/>
                </a:cubicBezTo>
                <a:cubicBezTo>
                  <a:pt x="38" y="158"/>
                  <a:pt x="24" y="142"/>
                  <a:pt x="18" y="133"/>
                </a:cubicBezTo>
                <a:cubicBezTo>
                  <a:pt x="15" y="122"/>
                  <a:pt x="3" y="112"/>
                  <a:pt x="7" y="101"/>
                </a:cubicBezTo>
                <a:cubicBezTo>
                  <a:pt x="11" y="89"/>
                  <a:pt x="29" y="69"/>
                  <a:pt x="29" y="69"/>
                </a:cubicBezTo>
                <a:cubicBezTo>
                  <a:pt x="27" y="60"/>
                  <a:pt x="28" y="51"/>
                  <a:pt x="23" y="43"/>
                </a:cubicBezTo>
                <a:cubicBezTo>
                  <a:pt x="20" y="37"/>
                  <a:pt x="11" y="37"/>
                  <a:pt x="7" y="32"/>
                </a:cubicBezTo>
                <a:cubicBezTo>
                  <a:pt x="0" y="24"/>
                  <a:pt x="2" y="10"/>
                  <a:pt x="2"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2" name="Freeform 21">
            <a:extLst>
              <a:ext uri="{FF2B5EF4-FFF2-40B4-BE49-F238E27FC236}">
                <a16:creationId xmlns:a16="http://schemas.microsoft.com/office/drawing/2014/main" id="{6048A6D2-2F49-D784-6110-7911E57A061A}"/>
              </a:ext>
            </a:extLst>
          </p:cNvPr>
          <p:cNvSpPr>
            <a:spLocks/>
          </p:cNvSpPr>
          <p:nvPr/>
        </p:nvSpPr>
        <p:spPr bwMode="auto">
          <a:xfrm>
            <a:off x="8085542" y="3685370"/>
            <a:ext cx="71437" cy="581025"/>
          </a:xfrm>
          <a:custGeom>
            <a:avLst/>
            <a:gdLst>
              <a:gd name="T0" fmla="*/ 2147483647 w 45"/>
              <a:gd name="T1" fmla="*/ 2147483647 h 366"/>
              <a:gd name="T2" fmla="*/ 2147483647 w 45"/>
              <a:gd name="T3" fmla="*/ 2147483647 h 366"/>
              <a:gd name="T4" fmla="*/ 2147483647 w 45"/>
              <a:gd name="T5" fmla="*/ 2147483647 h 366"/>
              <a:gd name="T6" fmla="*/ 2147483647 w 45"/>
              <a:gd name="T7" fmla="*/ 2147483647 h 366"/>
              <a:gd name="T8" fmla="*/ 2147483647 w 45"/>
              <a:gd name="T9" fmla="*/ 2147483647 h 366"/>
              <a:gd name="T10" fmla="*/ 2147483647 w 45"/>
              <a:gd name="T11" fmla="*/ 0 h 366"/>
              <a:gd name="T12" fmla="*/ 0 60000 65536"/>
              <a:gd name="T13" fmla="*/ 0 60000 65536"/>
              <a:gd name="T14" fmla="*/ 0 60000 65536"/>
              <a:gd name="T15" fmla="*/ 0 60000 65536"/>
              <a:gd name="T16" fmla="*/ 0 60000 65536"/>
              <a:gd name="T17" fmla="*/ 0 60000 65536"/>
              <a:gd name="T18" fmla="*/ 0 w 45"/>
              <a:gd name="T19" fmla="*/ 0 h 366"/>
              <a:gd name="T20" fmla="*/ 45 w 45"/>
              <a:gd name="T21" fmla="*/ 366 h 366"/>
            </a:gdLst>
            <a:ahLst/>
            <a:cxnLst>
              <a:cxn ang="T12">
                <a:pos x="T0" y="T1"/>
              </a:cxn>
              <a:cxn ang="T13">
                <a:pos x="T2" y="T3"/>
              </a:cxn>
              <a:cxn ang="T14">
                <a:pos x="T4" y="T5"/>
              </a:cxn>
              <a:cxn ang="T15">
                <a:pos x="T6" y="T7"/>
              </a:cxn>
              <a:cxn ang="T16">
                <a:pos x="T8" y="T9"/>
              </a:cxn>
              <a:cxn ang="T17">
                <a:pos x="T10" y="T11"/>
              </a:cxn>
            </a:cxnLst>
            <a:rect l="T18" t="T19" r="T20" b="T21"/>
            <a:pathLst>
              <a:path w="45" h="366">
                <a:moveTo>
                  <a:pt x="23" y="366"/>
                </a:moveTo>
                <a:cubicBezTo>
                  <a:pt x="26" y="319"/>
                  <a:pt x="45" y="268"/>
                  <a:pt x="18" y="228"/>
                </a:cubicBezTo>
                <a:cubicBezTo>
                  <a:pt x="11" y="197"/>
                  <a:pt x="0" y="175"/>
                  <a:pt x="13" y="143"/>
                </a:cubicBezTo>
                <a:cubicBezTo>
                  <a:pt x="18" y="130"/>
                  <a:pt x="35" y="127"/>
                  <a:pt x="45" y="117"/>
                </a:cubicBezTo>
                <a:cubicBezTo>
                  <a:pt x="35" y="89"/>
                  <a:pt x="29" y="62"/>
                  <a:pt x="13" y="37"/>
                </a:cubicBezTo>
                <a:cubicBezTo>
                  <a:pt x="19" y="11"/>
                  <a:pt x="18" y="23"/>
                  <a:pt x="18"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 name="Text Box 22">
            <a:extLst>
              <a:ext uri="{FF2B5EF4-FFF2-40B4-BE49-F238E27FC236}">
                <a16:creationId xmlns:a16="http://schemas.microsoft.com/office/drawing/2014/main" id="{7D0885AC-0303-2810-0B2D-E9A023798761}"/>
              </a:ext>
            </a:extLst>
          </p:cNvPr>
          <p:cNvSpPr txBox="1">
            <a:spLocks noChangeArrowheads="1"/>
          </p:cNvSpPr>
          <p:nvPr/>
        </p:nvSpPr>
        <p:spPr bwMode="auto">
          <a:xfrm>
            <a:off x="4188229" y="4287032"/>
            <a:ext cx="496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(2,3)</a:t>
            </a:r>
            <a:endParaRPr lang="en-US" sz="1200" b="1">
              <a:solidFill>
                <a:schemeClr val="tx1"/>
              </a:solidFill>
            </a:endParaRPr>
          </a:p>
        </p:txBody>
      </p:sp>
      <p:sp>
        <p:nvSpPr>
          <p:cNvPr id="24" name="Text Box 23">
            <a:extLst>
              <a:ext uri="{FF2B5EF4-FFF2-40B4-BE49-F238E27FC236}">
                <a16:creationId xmlns:a16="http://schemas.microsoft.com/office/drawing/2014/main" id="{7643F1B7-5963-D264-FD5B-539175B1D86F}"/>
              </a:ext>
            </a:extLst>
          </p:cNvPr>
          <p:cNvSpPr txBox="1">
            <a:spLocks noChangeArrowheads="1"/>
          </p:cNvSpPr>
          <p:nvPr/>
        </p:nvSpPr>
        <p:spPr bwMode="auto">
          <a:xfrm>
            <a:off x="4797829" y="5125232"/>
            <a:ext cx="496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(2,3)</a:t>
            </a:r>
          </a:p>
        </p:txBody>
      </p:sp>
      <p:sp>
        <p:nvSpPr>
          <p:cNvPr id="25" name="Text Box 24">
            <a:extLst>
              <a:ext uri="{FF2B5EF4-FFF2-40B4-BE49-F238E27FC236}">
                <a16:creationId xmlns:a16="http://schemas.microsoft.com/office/drawing/2014/main" id="{4BCD417C-E850-AB3A-FB96-BAC427C7735C}"/>
              </a:ext>
            </a:extLst>
          </p:cNvPr>
          <p:cNvSpPr txBox="1">
            <a:spLocks noChangeArrowheads="1"/>
          </p:cNvSpPr>
          <p:nvPr/>
        </p:nvSpPr>
        <p:spPr bwMode="auto">
          <a:xfrm>
            <a:off x="5407429" y="5811032"/>
            <a:ext cx="496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(2,3)</a:t>
            </a:r>
          </a:p>
        </p:txBody>
      </p:sp>
      <p:sp>
        <p:nvSpPr>
          <p:cNvPr id="26" name="Text Box 25">
            <a:extLst>
              <a:ext uri="{FF2B5EF4-FFF2-40B4-BE49-F238E27FC236}">
                <a16:creationId xmlns:a16="http://schemas.microsoft.com/office/drawing/2014/main" id="{491BC576-4B40-8B98-8637-50FB60E935A3}"/>
              </a:ext>
            </a:extLst>
          </p:cNvPr>
          <p:cNvSpPr txBox="1">
            <a:spLocks noChangeArrowheads="1"/>
          </p:cNvSpPr>
          <p:nvPr/>
        </p:nvSpPr>
        <p:spPr bwMode="auto">
          <a:xfrm>
            <a:off x="6169429" y="61158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(1)</a:t>
            </a:r>
            <a:endParaRPr lang="en-US" sz="1200" b="1">
              <a:solidFill>
                <a:schemeClr val="tx1"/>
              </a:solidFill>
            </a:endParaRPr>
          </a:p>
        </p:txBody>
      </p:sp>
      <p:sp>
        <p:nvSpPr>
          <p:cNvPr id="27" name="Text Box 26">
            <a:extLst>
              <a:ext uri="{FF2B5EF4-FFF2-40B4-BE49-F238E27FC236}">
                <a16:creationId xmlns:a16="http://schemas.microsoft.com/office/drawing/2014/main" id="{93389F30-0D12-1EE7-22D2-32FE69595575}"/>
              </a:ext>
            </a:extLst>
          </p:cNvPr>
          <p:cNvSpPr txBox="1">
            <a:spLocks noChangeArrowheads="1"/>
          </p:cNvSpPr>
          <p:nvPr/>
        </p:nvSpPr>
        <p:spPr bwMode="auto">
          <a:xfrm>
            <a:off x="6550429" y="58110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(4)</a:t>
            </a:r>
            <a:endParaRPr lang="en-US" sz="1200" b="1">
              <a:solidFill>
                <a:schemeClr val="tx1"/>
              </a:solidFill>
            </a:endParaRPr>
          </a:p>
        </p:txBody>
      </p:sp>
      <p:sp>
        <p:nvSpPr>
          <p:cNvPr id="28" name="Text Box 27">
            <a:extLst>
              <a:ext uri="{FF2B5EF4-FFF2-40B4-BE49-F238E27FC236}">
                <a16:creationId xmlns:a16="http://schemas.microsoft.com/office/drawing/2014/main" id="{2ADD5E46-58B8-2AE2-8818-547A24F9C1FE}"/>
              </a:ext>
            </a:extLst>
          </p:cNvPr>
          <p:cNvSpPr txBox="1">
            <a:spLocks noChangeArrowheads="1"/>
          </p:cNvSpPr>
          <p:nvPr/>
        </p:nvSpPr>
        <p:spPr bwMode="auto">
          <a:xfrm>
            <a:off x="7007629" y="51252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(4)</a:t>
            </a:r>
            <a:endParaRPr lang="en-US" sz="1200" b="1">
              <a:solidFill>
                <a:schemeClr val="tx1"/>
              </a:solidFill>
            </a:endParaRPr>
          </a:p>
        </p:txBody>
      </p:sp>
      <p:sp>
        <p:nvSpPr>
          <p:cNvPr id="29" name="Text Box 28">
            <a:extLst>
              <a:ext uri="{FF2B5EF4-FFF2-40B4-BE49-F238E27FC236}">
                <a16:creationId xmlns:a16="http://schemas.microsoft.com/office/drawing/2014/main" id="{B42EF0CC-7E83-1653-6C01-E36750D20B60}"/>
              </a:ext>
            </a:extLst>
          </p:cNvPr>
          <p:cNvSpPr txBox="1">
            <a:spLocks noChangeArrowheads="1"/>
          </p:cNvSpPr>
          <p:nvPr/>
        </p:nvSpPr>
        <p:spPr bwMode="auto">
          <a:xfrm>
            <a:off x="7541029" y="43632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(4)</a:t>
            </a:r>
            <a:endParaRPr lang="en-US" sz="1200" b="1">
              <a:solidFill>
                <a:schemeClr val="tx1"/>
              </a:solidFill>
            </a:endParaRPr>
          </a:p>
        </p:txBody>
      </p:sp>
      <p:sp>
        <p:nvSpPr>
          <p:cNvPr id="30" name="Text Box 29">
            <a:extLst>
              <a:ext uri="{FF2B5EF4-FFF2-40B4-BE49-F238E27FC236}">
                <a16:creationId xmlns:a16="http://schemas.microsoft.com/office/drawing/2014/main" id="{87B15264-D037-3DF4-FB98-EF165D15AF31}"/>
              </a:ext>
            </a:extLst>
          </p:cNvPr>
          <p:cNvSpPr txBox="1">
            <a:spLocks noChangeArrowheads="1"/>
          </p:cNvSpPr>
          <p:nvPr/>
        </p:nvSpPr>
        <p:spPr bwMode="auto">
          <a:xfrm>
            <a:off x="6931429" y="54300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(5)</a:t>
            </a:r>
            <a:endParaRPr lang="en-US" sz="1200" b="1">
              <a:solidFill>
                <a:schemeClr val="tx1"/>
              </a:solidFill>
            </a:endParaRPr>
          </a:p>
        </p:txBody>
      </p:sp>
      <p:sp>
        <p:nvSpPr>
          <p:cNvPr id="31" name="Text Box 30">
            <a:extLst>
              <a:ext uri="{FF2B5EF4-FFF2-40B4-BE49-F238E27FC236}">
                <a16:creationId xmlns:a16="http://schemas.microsoft.com/office/drawing/2014/main" id="{077D5C76-B9D0-59A0-AB39-B5DE4550DB18}"/>
              </a:ext>
            </a:extLst>
          </p:cNvPr>
          <p:cNvSpPr txBox="1">
            <a:spLocks noChangeArrowheads="1"/>
          </p:cNvSpPr>
          <p:nvPr/>
        </p:nvSpPr>
        <p:spPr bwMode="auto">
          <a:xfrm>
            <a:off x="7541029" y="46680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(5)</a:t>
            </a:r>
            <a:endParaRPr lang="en-US" sz="1200" b="1">
              <a:solidFill>
                <a:schemeClr val="tx1"/>
              </a:solidFill>
            </a:endParaRPr>
          </a:p>
        </p:txBody>
      </p:sp>
      <p:sp>
        <p:nvSpPr>
          <p:cNvPr id="32" name="Text Box 31">
            <a:extLst>
              <a:ext uri="{FF2B5EF4-FFF2-40B4-BE49-F238E27FC236}">
                <a16:creationId xmlns:a16="http://schemas.microsoft.com/office/drawing/2014/main" id="{AAF3719E-E45B-AAC8-F70A-DCB7F8481D1C}"/>
              </a:ext>
            </a:extLst>
          </p:cNvPr>
          <p:cNvSpPr txBox="1">
            <a:spLocks noChangeArrowheads="1"/>
          </p:cNvSpPr>
          <p:nvPr/>
        </p:nvSpPr>
        <p:spPr bwMode="auto">
          <a:xfrm>
            <a:off x="8531629" y="38298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(5)</a:t>
            </a:r>
            <a:endParaRPr lang="en-US" sz="1200" b="1">
              <a:solidFill>
                <a:schemeClr val="tx1"/>
              </a:solidFill>
            </a:endParaRPr>
          </a:p>
        </p:txBody>
      </p:sp>
      <p:sp>
        <p:nvSpPr>
          <p:cNvPr id="35" name="Freeform 34">
            <a:extLst>
              <a:ext uri="{FF2B5EF4-FFF2-40B4-BE49-F238E27FC236}">
                <a16:creationId xmlns:a16="http://schemas.microsoft.com/office/drawing/2014/main" id="{5FE433A5-2ECD-EA05-1FF0-78290EBD5283}"/>
              </a:ext>
            </a:extLst>
          </p:cNvPr>
          <p:cNvSpPr>
            <a:spLocks/>
          </p:cNvSpPr>
          <p:nvPr/>
        </p:nvSpPr>
        <p:spPr bwMode="auto">
          <a:xfrm>
            <a:off x="6794904" y="5428445"/>
            <a:ext cx="104775" cy="231775"/>
          </a:xfrm>
          <a:custGeom>
            <a:avLst/>
            <a:gdLst>
              <a:gd name="T0" fmla="*/ 2147483647 w 66"/>
              <a:gd name="T1" fmla="*/ 2147483647 h 146"/>
              <a:gd name="T2" fmla="*/ 2147483647 w 66"/>
              <a:gd name="T3" fmla="*/ 2147483647 h 146"/>
              <a:gd name="T4" fmla="*/ 2147483647 w 66"/>
              <a:gd name="T5" fmla="*/ 2147483647 h 146"/>
              <a:gd name="T6" fmla="*/ 2147483647 w 66"/>
              <a:gd name="T7" fmla="*/ 2147483647 h 146"/>
              <a:gd name="T8" fmla="*/ 2147483647 w 66"/>
              <a:gd name="T9" fmla="*/ 2147483647 h 146"/>
              <a:gd name="T10" fmla="*/ 0 60000 65536"/>
              <a:gd name="T11" fmla="*/ 0 60000 65536"/>
              <a:gd name="T12" fmla="*/ 0 60000 65536"/>
              <a:gd name="T13" fmla="*/ 0 60000 65536"/>
              <a:gd name="T14" fmla="*/ 0 60000 65536"/>
              <a:gd name="T15" fmla="*/ 0 w 66"/>
              <a:gd name="T16" fmla="*/ 0 h 146"/>
              <a:gd name="T17" fmla="*/ 66 w 66"/>
              <a:gd name="T18" fmla="*/ 146 h 146"/>
            </a:gdLst>
            <a:ahLst/>
            <a:cxnLst>
              <a:cxn ang="T10">
                <a:pos x="T0" y="T1"/>
              </a:cxn>
              <a:cxn ang="T11">
                <a:pos x="T2" y="T3"/>
              </a:cxn>
              <a:cxn ang="T12">
                <a:pos x="T4" y="T5"/>
              </a:cxn>
              <a:cxn ang="T13">
                <a:pos x="T6" y="T7"/>
              </a:cxn>
              <a:cxn ang="T14">
                <a:pos x="T8" y="T9"/>
              </a:cxn>
            </a:cxnLst>
            <a:rect l="T15" t="T16" r="T17" b="T18"/>
            <a:pathLst>
              <a:path w="66" h="146">
                <a:moveTo>
                  <a:pt x="13" y="146"/>
                </a:moveTo>
                <a:cubicBezTo>
                  <a:pt x="28" y="124"/>
                  <a:pt x="51" y="117"/>
                  <a:pt x="66" y="92"/>
                </a:cubicBezTo>
                <a:cubicBezTo>
                  <a:pt x="52" y="82"/>
                  <a:pt x="18" y="71"/>
                  <a:pt x="18" y="71"/>
                </a:cubicBezTo>
                <a:cubicBezTo>
                  <a:pt x="16" y="60"/>
                  <a:pt x="16" y="49"/>
                  <a:pt x="13" y="39"/>
                </a:cubicBezTo>
                <a:cubicBezTo>
                  <a:pt x="0" y="0"/>
                  <a:pt x="2" y="41"/>
                  <a:pt x="2" y="12"/>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6" name="Freeform 35">
            <a:extLst>
              <a:ext uri="{FF2B5EF4-FFF2-40B4-BE49-F238E27FC236}">
                <a16:creationId xmlns:a16="http://schemas.microsoft.com/office/drawing/2014/main" id="{6DF28889-581B-7B57-6058-580280550DB6}"/>
              </a:ext>
            </a:extLst>
          </p:cNvPr>
          <p:cNvSpPr>
            <a:spLocks/>
          </p:cNvSpPr>
          <p:nvPr/>
        </p:nvSpPr>
        <p:spPr bwMode="auto">
          <a:xfrm>
            <a:off x="7277504" y="4604532"/>
            <a:ext cx="141288" cy="357188"/>
          </a:xfrm>
          <a:custGeom>
            <a:avLst/>
            <a:gdLst>
              <a:gd name="T0" fmla="*/ 2147483647 w 89"/>
              <a:gd name="T1" fmla="*/ 2147483647 h 225"/>
              <a:gd name="T2" fmla="*/ 2147483647 w 89"/>
              <a:gd name="T3" fmla="*/ 2147483647 h 225"/>
              <a:gd name="T4" fmla="*/ 2147483647 w 89"/>
              <a:gd name="T5" fmla="*/ 2147483647 h 225"/>
              <a:gd name="T6" fmla="*/ 2147483647 w 89"/>
              <a:gd name="T7" fmla="*/ 2147483647 h 225"/>
              <a:gd name="T8" fmla="*/ 2147483647 w 89"/>
              <a:gd name="T9" fmla="*/ 0 h 225"/>
              <a:gd name="T10" fmla="*/ 0 60000 65536"/>
              <a:gd name="T11" fmla="*/ 0 60000 65536"/>
              <a:gd name="T12" fmla="*/ 0 60000 65536"/>
              <a:gd name="T13" fmla="*/ 0 60000 65536"/>
              <a:gd name="T14" fmla="*/ 0 60000 65536"/>
              <a:gd name="T15" fmla="*/ 0 w 89"/>
              <a:gd name="T16" fmla="*/ 0 h 225"/>
              <a:gd name="T17" fmla="*/ 89 w 89"/>
              <a:gd name="T18" fmla="*/ 225 h 225"/>
            </a:gdLst>
            <a:ahLst/>
            <a:cxnLst>
              <a:cxn ang="T10">
                <a:pos x="T0" y="T1"/>
              </a:cxn>
              <a:cxn ang="T11">
                <a:pos x="T2" y="T3"/>
              </a:cxn>
              <a:cxn ang="T12">
                <a:pos x="T4" y="T5"/>
              </a:cxn>
              <a:cxn ang="T13">
                <a:pos x="T6" y="T7"/>
              </a:cxn>
              <a:cxn ang="T14">
                <a:pos x="T8" y="T9"/>
              </a:cxn>
            </a:cxnLst>
            <a:rect l="T15" t="T16" r="T17" b="T18"/>
            <a:pathLst>
              <a:path w="89" h="225">
                <a:moveTo>
                  <a:pt x="57" y="225"/>
                </a:moveTo>
                <a:cubicBezTo>
                  <a:pt x="48" y="196"/>
                  <a:pt x="39" y="183"/>
                  <a:pt x="14" y="166"/>
                </a:cubicBezTo>
                <a:cubicBezTo>
                  <a:pt x="0" y="120"/>
                  <a:pt x="45" y="84"/>
                  <a:pt x="68" y="49"/>
                </a:cubicBezTo>
                <a:cubicBezTo>
                  <a:pt x="80" y="31"/>
                  <a:pt x="77" y="36"/>
                  <a:pt x="84" y="16"/>
                </a:cubicBezTo>
                <a:cubicBezTo>
                  <a:pt x="86" y="11"/>
                  <a:pt x="89" y="0"/>
                  <a:pt x="89" y="0"/>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 name="Freeform 36">
            <a:extLst>
              <a:ext uri="{FF2B5EF4-FFF2-40B4-BE49-F238E27FC236}">
                <a16:creationId xmlns:a16="http://schemas.microsoft.com/office/drawing/2014/main" id="{8C0DDD1A-9318-7072-1A7E-5EFD46D72A68}"/>
              </a:ext>
            </a:extLst>
          </p:cNvPr>
          <p:cNvSpPr>
            <a:spLocks/>
          </p:cNvSpPr>
          <p:nvPr/>
        </p:nvSpPr>
        <p:spPr bwMode="auto">
          <a:xfrm>
            <a:off x="8090304" y="3694895"/>
            <a:ext cx="120650" cy="595312"/>
          </a:xfrm>
          <a:custGeom>
            <a:avLst/>
            <a:gdLst>
              <a:gd name="T0" fmla="*/ 0 w 76"/>
              <a:gd name="T1" fmla="*/ 2147483647 h 375"/>
              <a:gd name="T2" fmla="*/ 2147483647 w 76"/>
              <a:gd name="T3" fmla="*/ 2147483647 h 375"/>
              <a:gd name="T4" fmla="*/ 2147483647 w 76"/>
              <a:gd name="T5" fmla="*/ 2147483647 h 375"/>
              <a:gd name="T6" fmla="*/ 2147483647 w 76"/>
              <a:gd name="T7" fmla="*/ 2147483647 h 375"/>
              <a:gd name="T8" fmla="*/ 2147483647 w 76"/>
              <a:gd name="T9" fmla="*/ 2147483647 h 375"/>
              <a:gd name="T10" fmla="*/ 2147483647 w 76"/>
              <a:gd name="T11" fmla="*/ 0 h 375"/>
              <a:gd name="T12" fmla="*/ 0 60000 65536"/>
              <a:gd name="T13" fmla="*/ 0 60000 65536"/>
              <a:gd name="T14" fmla="*/ 0 60000 65536"/>
              <a:gd name="T15" fmla="*/ 0 60000 65536"/>
              <a:gd name="T16" fmla="*/ 0 60000 65536"/>
              <a:gd name="T17" fmla="*/ 0 60000 65536"/>
              <a:gd name="T18" fmla="*/ 0 w 76"/>
              <a:gd name="T19" fmla="*/ 0 h 375"/>
              <a:gd name="T20" fmla="*/ 76 w 76"/>
              <a:gd name="T21" fmla="*/ 375 h 375"/>
            </a:gdLst>
            <a:ahLst/>
            <a:cxnLst>
              <a:cxn ang="T12">
                <a:pos x="T0" y="T1"/>
              </a:cxn>
              <a:cxn ang="T13">
                <a:pos x="T2" y="T3"/>
              </a:cxn>
              <a:cxn ang="T14">
                <a:pos x="T4" y="T5"/>
              </a:cxn>
              <a:cxn ang="T15">
                <a:pos x="T6" y="T7"/>
              </a:cxn>
              <a:cxn ang="T16">
                <a:pos x="T8" y="T9"/>
              </a:cxn>
              <a:cxn ang="T17">
                <a:pos x="T10" y="T11"/>
              </a:cxn>
            </a:cxnLst>
            <a:rect l="T18" t="T19" r="T20" b="T21"/>
            <a:pathLst>
              <a:path w="76" h="375">
                <a:moveTo>
                  <a:pt x="0" y="375"/>
                </a:moveTo>
                <a:cubicBezTo>
                  <a:pt x="11" y="326"/>
                  <a:pt x="31" y="280"/>
                  <a:pt x="43" y="231"/>
                </a:cubicBezTo>
                <a:cubicBezTo>
                  <a:pt x="40" y="168"/>
                  <a:pt x="44" y="153"/>
                  <a:pt x="27" y="107"/>
                </a:cubicBezTo>
                <a:cubicBezTo>
                  <a:pt x="28" y="102"/>
                  <a:pt x="31" y="61"/>
                  <a:pt x="38" y="48"/>
                </a:cubicBezTo>
                <a:cubicBezTo>
                  <a:pt x="44" y="37"/>
                  <a:pt x="48" y="23"/>
                  <a:pt x="59" y="16"/>
                </a:cubicBezTo>
                <a:cubicBezTo>
                  <a:pt x="76" y="4"/>
                  <a:pt x="75" y="11"/>
                  <a:pt x="75" y="0"/>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 name="文本框 40">
            <a:extLst>
              <a:ext uri="{FF2B5EF4-FFF2-40B4-BE49-F238E27FC236}">
                <a16:creationId xmlns:a16="http://schemas.microsoft.com/office/drawing/2014/main" id="{A00587F1-7A1B-4148-F392-E83F4EDB9658}"/>
              </a:ext>
            </a:extLst>
          </p:cNvPr>
          <p:cNvSpPr txBox="1"/>
          <p:nvPr/>
        </p:nvSpPr>
        <p:spPr>
          <a:xfrm>
            <a:off x="1096573" y="1672272"/>
            <a:ext cx="6096000" cy="923330"/>
          </a:xfrm>
          <a:prstGeom prst="rect">
            <a:avLst/>
          </a:prstGeom>
          <a:noFill/>
        </p:spPr>
        <p:txBody>
          <a:bodyPr wrap="square">
            <a:spAutoFit/>
          </a:bodyPr>
          <a:lstStyle/>
          <a:p>
            <a:r>
              <a:rPr lang="en-US" altLang="zh-CN" dirty="0">
                <a:solidFill>
                  <a:schemeClr val="accent2"/>
                </a:solidFill>
                <a:latin typeface="Helvetica" charset="0"/>
              </a:rPr>
              <a:t>Coarsen </a:t>
            </a:r>
            <a:r>
              <a:rPr lang="en-US" altLang="zh-CN" dirty="0">
                <a:latin typeface="Helvetica" charset="0"/>
              </a:rPr>
              <a:t>graph and </a:t>
            </a:r>
            <a:r>
              <a:rPr lang="en-US" altLang="zh-CN" dirty="0">
                <a:solidFill>
                  <a:schemeClr val="accent2"/>
                </a:solidFill>
                <a:latin typeface="Helvetica" charset="0"/>
              </a:rPr>
              <a:t>expand </a:t>
            </a:r>
            <a:r>
              <a:rPr lang="en-US" altLang="zh-CN" dirty="0">
                <a:latin typeface="Helvetica" charset="0"/>
              </a:rPr>
              <a:t>partition using </a:t>
            </a:r>
            <a:r>
              <a:rPr lang="en-US" altLang="zh-CN" dirty="0">
                <a:solidFill>
                  <a:srgbClr val="00CC00"/>
                </a:solidFill>
                <a:latin typeface="Helvetica" charset="0"/>
              </a:rPr>
              <a:t>maximal matchings</a:t>
            </a:r>
            <a:endParaRPr lang="en-US" altLang="zh-CN" dirty="0">
              <a:latin typeface="Helvetica" charset="0"/>
            </a:endParaRPr>
          </a:p>
          <a:p>
            <a:r>
              <a:rPr lang="en-US" altLang="zh-CN" dirty="0">
                <a:solidFill>
                  <a:schemeClr val="accent2"/>
                </a:solidFill>
                <a:latin typeface="Helvetica" charset="0"/>
              </a:rPr>
              <a:t>Improve</a:t>
            </a:r>
            <a:r>
              <a:rPr lang="en-US" altLang="zh-CN" dirty="0">
                <a:latin typeface="Helvetica" charset="0"/>
              </a:rPr>
              <a:t> partition using </a:t>
            </a:r>
            <a:r>
              <a:rPr lang="en-US" altLang="zh-CN" dirty="0">
                <a:solidFill>
                  <a:srgbClr val="00CC00"/>
                </a:solidFill>
                <a:latin typeface="Helvetica" charset="0"/>
              </a:rPr>
              <a:t>Kernighan-Lin</a:t>
            </a:r>
            <a:endParaRPr lang="en-US" altLang="zh-CN" dirty="0">
              <a:latin typeface="Helvetica" charset="0"/>
            </a:endParaRPr>
          </a:p>
        </p:txBody>
      </p:sp>
    </p:spTree>
    <p:extLst>
      <p:ext uri="{BB962C8B-B14F-4D97-AF65-F5344CB8AC3E}">
        <p14:creationId xmlns:p14="http://schemas.microsoft.com/office/powerpoint/2010/main" val="18116358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3D3840D-FE06-BC58-4654-7DBBC5E5E018}"/>
              </a:ext>
            </a:extLst>
          </p:cNvPr>
          <p:cNvSpPr>
            <a:spLocks noGrp="1"/>
          </p:cNvSpPr>
          <p:nvPr>
            <p:ph type="sldNum" sz="quarter" idx="12"/>
          </p:nvPr>
        </p:nvSpPr>
        <p:spPr/>
        <p:txBody>
          <a:bodyPr/>
          <a:lstStyle/>
          <a:p>
            <a:fld id="{FDE32AF4-A8FD-4977-867F-0E5C904E2B23}" type="slidenum">
              <a:rPr lang="zh-CN" altLang="en-US" smtClean="0"/>
              <a:t>23</a:t>
            </a:fld>
            <a:endParaRPr lang="zh-CN" altLang="en-US"/>
          </a:p>
        </p:txBody>
      </p:sp>
      <p:sp>
        <p:nvSpPr>
          <p:cNvPr id="4" name="Rectangle 3">
            <a:extLst>
              <a:ext uri="{FF2B5EF4-FFF2-40B4-BE49-F238E27FC236}">
                <a16:creationId xmlns:a16="http://schemas.microsoft.com/office/drawing/2014/main" id="{349D4CB2-80AB-D5CC-A844-A5C58E2A5CE3}"/>
              </a:ext>
            </a:extLst>
          </p:cNvPr>
          <p:cNvSpPr txBox="1">
            <a:spLocks noChangeArrowheads="1"/>
          </p:cNvSpPr>
          <p:nvPr/>
        </p:nvSpPr>
        <p:spPr>
          <a:xfrm>
            <a:off x="776748" y="412954"/>
            <a:ext cx="8345488" cy="24257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a:latin typeface="Helvetica" charset="0"/>
              </a:rPr>
              <a:t>Definition</a:t>
            </a:r>
            <a:r>
              <a:rPr lang="en-US">
                <a:latin typeface="Helvetica" charset="0"/>
              </a:rPr>
              <a:t>: A </a:t>
            </a:r>
            <a:r>
              <a:rPr lang="en-US">
                <a:solidFill>
                  <a:schemeClr val="accent2"/>
                </a:solidFill>
                <a:latin typeface="Helvetica" charset="0"/>
              </a:rPr>
              <a:t>matching </a:t>
            </a:r>
            <a:r>
              <a:rPr lang="en-US">
                <a:latin typeface="Helvetica" charset="0"/>
              </a:rPr>
              <a:t>of a graph G(N,E) is a subset E</a:t>
            </a:r>
            <a:r>
              <a:rPr lang="en-US" sz="3200" baseline="-14000">
                <a:latin typeface="Helvetica" charset="0"/>
              </a:rPr>
              <a:t>m</a:t>
            </a:r>
            <a:r>
              <a:rPr lang="en-US">
                <a:latin typeface="Helvetica" charset="0"/>
              </a:rPr>
              <a:t> of E such that no two edges in E</a:t>
            </a:r>
            <a:r>
              <a:rPr lang="en-US" sz="3200" baseline="-14000">
                <a:latin typeface="Helvetica" charset="0"/>
              </a:rPr>
              <a:t>m</a:t>
            </a:r>
            <a:r>
              <a:rPr lang="en-US">
                <a:latin typeface="Helvetica" charset="0"/>
              </a:rPr>
              <a:t> share an endpoint</a:t>
            </a:r>
          </a:p>
          <a:p>
            <a:r>
              <a:rPr lang="en-US" i="1">
                <a:latin typeface="Helvetica" charset="0"/>
              </a:rPr>
              <a:t>Definition:</a:t>
            </a:r>
            <a:r>
              <a:rPr lang="en-US">
                <a:latin typeface="Helvetica" charset="0"/>
              </a:rPr>
              <a:t> A </a:t>
            </a:r>
            <a:r>
              <a:rPr lang="en-US">
                <a:solidFill>
                  <a:schemeClr val="accent2"/>
                </a:solidFill>
                <a:latin typeface="Helvetica" charset="0"/>
              </a:rPr>
              <a:t>maximal matching</a:t>
            </a:r>
            <a:r>
              <a:rPr lang="en-US">
                <a:latin typeface="Helvetica" charset="0"/>
              </a:rPr>
              <a:t> of a graph G(N,E) is a matching E</a:t>
            </a:r>
            <a:r>
              <a:rPr lang="en-US" sz="3200" baseline="-14000">
                <a:latin typeface="Helvetica" charset="0"/>
              </a:rPr>
              <a:t>m</a:t>
            </a:r>
            <a:r>
              <a:rPr lang="en-US">
                <a:latin typeface="Helvetica" charset="0"/>
              </a:rPr>
              <a:t> to which no more edges can be added and remain a matching</a:t>
            </a:r>
          </a:p>
          <a:p>
            <a:r>
              <a:rPr lang="en-US">
                <a:latin typeface="Helvetica" charset="0"/>
              </a:rPr>
              <a:t>A simple greedy algorithm computes a maximal matching:</a:t>
            </a:r>
          </a:p>
        </p:txBody>
      </p:sp>
      <p:sp>
        <p:nvSpPr>
          <p:cNvPr id="5" name="Text Box 4">
            <a:extLst>
              <a:ext uri="{FF2B5EF4-FFF2-40B4-BE49-F238E27FC236}">
                <a16:creationId xmlns:a16="http://schemas.microsoft.com/office/drawing/2014/main" id="{1A2C2D89-6A0E-CAC5-4459-34FE4BAC7DE7}"/>
              </a:ext>
            </a:extLst>
          </p:cNvPr>
          <p:cNvSpPr txBox="1">
            <a:spLocks noChangeArrowheads="1"/>
          </p:cNvSpPr>
          <p:nvPr/>
        </p:nvSpPr>
        <p:spPr bwMode="auto">
          <a:xfrm>
            <a:off x="4793226" y="3517080"/>
            <a:ext cx="6654800" cy="3143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800" b="1" dirty="0">
                <a:solidFill>
                  <a:schemeClr val="tx1"/>
                </a:solidFill>
              </a:rPr>
              <a:t>let E</a:t>
            </a:r>
            <a:r>
              <a:rPr lang="en-US" sz="2000" b="1" baseline="-14000" dirty="0">
                <a:solidFill>
                  <a:schemeClr val="tx1"/>
                </a:solidFill>
              </a:rPr>
              <a:t>m</a:t>
            </a:r>
            <a:r>
              <a:rPr lang="en-US" sz="1800" b="1" dirty="0">
                <a:solidFill>
                  <a:schemeClr val="tx1"/>
                </a:solidFill>
              </a:rPr>
              <a:t> be empty</a:t>
            </a:r>
          </a:p>
          <a:p>
            <a:r>
              <a:rPr lang="en-US" sz="1800" b="1" dirty="0">
                <a:solidFill>
                  <a:schemeClr val="tx1"/>
                </a:solidFill>
              </a:rPr>
              <a:t>mark all nodes in N as unmatched</a:t>
            </a:r>
          </a:p>
          <a:p>
            <a:r>
              <a:rPr lang="en-US" sz="1800" b="1" dirty="0">
                <a:solidFill>
                  <a:schemeClr val="tx1"/>
                </a:solidFill>
              </a:rPr>
              <a:t>for </a:t>
            </a:r>
            <a:r>
              <a:rPr lang="en-US" sz="1800" b="1" dirty="0" err="1">
                <a:solidFill>
                  <a:schemeClr val="tx1"/>
                </a:solidFill>
              </a:rPr>
              <a:t>i</a:t>
            </a:r>
            <a:r>
              <a:rPr lang="en-US" sz="1800" b="1" dirty="0">
                <a:solidFill>
                  <a:schemeClr val="tx1"/>
                </a:solidFill>
              </a:rPr>
              <a:t> = 1 to |N|      </a:t>
            </a:r>
            <a:r>
              <a:rPr lang="en-US" sz="1800" b="1" dirty="0">
                <a:solidFill>
                  <a:schemeClr val="accent2"/>
                </a:solidFill>
              </a:rPr>
              <a:t>… visit the nodes in any order</a:t>
            </a:r>
            <a:endParaRPr lang="en-US" sz="1800" b="1" dirty="0">
              <a:solidFill>
                <a:schemeClr val="tx1"/>
              </a:solidFill>
            </a:endParaRPr>
          </a:p>
          <a:p>
            <a:r>
              <a:rPr lang="en-US" sz="1800" b="1" dirty="0">
                <a:solidFill>
                  <a:schemeClr val="tx1"/>
                </a:solidFill>
              </a:rPr>
              <a:t>     if </a:t>
            </a:r>
            <a:r>
              <a:rPr lang="en-US" sz="1800" b="1" dirty="0" err="1">
                <a:solidFill>
                  <a:schemeClr val="tx1"/>
                </a:solidFill>
              </a:rPr>
              <a:t>i</a:t>
            </a:r>
            <a:r>
              <a:rPr lang="en-US" sz="1800" b="1" dirty="0">
                <a:solidFill>
                  <a:schemeClr val="tx1"/>
                </a:solidFill>
              </a:rPr>
              <a:t> has not been matched</a:t>
            </a:r>
          </a:p>
          <a:p>
            <a:r>
              <a:rPr lang="en-US" sz="1800" b="1" dirty="0">
                <a:solidFill>
                  <a:schemeClr val="tx1"/>
                </a:solidFill>
              </a:rPr>
              <a:t>            mark </a:t>
            </a:r>
            <a:r>
              <a:rPr lang="en-US" sz="1800" b="1" dirty="0" err="1">
                <a:solidFill>
                  <a:schemeClr val="tx1"/>
                </a:solidFill>
              </a:rPr>
              <a:t>i</a:t>
            </a:r>
            <a:r>
              <a:rPr lang="en-US" sz="1800" b="1" dirty="0">
                <a:solidFill>
                  <a:schemeClr val="tx1"/>
                </a:solidFill>
              </a:rPr>
              <a:t> as matched</a:t>
            </a:r>
          </a:p>
          <a:p>
            <a:r>
              <a:rPr lang="en-US" sz="1800" b="1" dirty="0">
                <a:solidFill>
                  <a:schemeClr val="tx1"/>
                </a:solidFill>
              </a:rPr>
              <a:t>            if there is an edge e=(</a:t>
            </a:r>
            <a:r>
              <a:rPr lang="en-US" sz="1800" b="1" dirty="0" err="1">
                <a:solidFill>
                  <a:schemeClr val="tx1"/>
                </a:solidFill>
              </a:rPr>
              <a:t>i,j</a:t>
            </a:r>
            <a:r>
              <a:rPr lang="en-US" sz="1800" b="1" dirty="0">
                <a:solidFill>
                  <a:schemeClr val="tx1"/>
                </a:solidFill>
              </a:rPr>
              <a:t>)  where j is also unmatched, </a:t>
            </a:r>
          </a:p>
          <a:p>
            <a:r>
              <a:rPr lang="en-US" sz="1800" b="1" dirty="0">
                <a:solidFill>
                  <a:schemeClr val="tx1"/>
                </a:solidFill>
              </a:rPr>
              <a:t>                  add e to E</a:t>
            </a:r>
            <a:r>
              <a:rPr lang="en-US" sz="2000" b="1" baseline="-14000" dirty="0">
                <a:solidFill>
                  <a:schemeClr val="tx1"/>
                </a:solidFill>
              </a:rPr>
              <a:t>m</a:t>
            </a:r>
            <a:endParaRPr lang="en-US" sz="1800" b="1" dirty="0">
              <a:solidFill>
                <a:schemeClr val="tx1"/>
              </a:solidFill>
            </a:endParaRPr>
          </a:p>
          <a:p>
            <a:r>
              <a:rPr lang="en-US" sz="1800" b="1" dirty="0">
                <a:solidFill>
                  <a:schemeClr val="tx1"/>
                </a:solidFill>
              </a:rPr>
              <a:t>                  mark j as matched</a:t>
            </a:r>
          </a:p>
          <a:p>
            <a:r>
              <a:rPr lang="en-US" sz="1800" b="1" dirty="0">
                <a:solidFill>
                  <a:schemeClr val="tx1"/>
                </a:solidFill>
              </a:rPr>
              <a:t>             endif</a:t>
            </a:r>
          </a:p>
          <a:p>
            <a:r>
              <a:rPr lang="en-US" sz="1800" b="1" dirty="0">
                <a:solidFill>
                  <a:schemeClr val="tx1"/>
                </a:solidFill>
              </a:rPr>
              <a:t>     endif</a:t>
            </a:r>
          </a:p>
          <a:p>
            <a:r>
              <a:rPr lang="en-US" sz="1800" b="1" dirty="0" err="1">
                <a:solidFill>
                  <a:schemeClr val="tx1"/>
                </a:solidFill>
              </a:rPr>
              <a:t>endfor</a:t>
            </a:r>
            <a:endParaRPr lang="en-US" sz="1800" b="1" dirty="0">
              <a:solidFill>
                <a:schemeClr val="tx1"/>
              </a:solidFill>
            </a:endParaRPr>
          </a:p>
        </p:txBody>
      </p:sp>
    </p:spTree>
    <p:extLst>
      <p:ext uri="{BB962C8B-B14F-4D97-AF65-F5344CB8AC3E}">
        <p14:creationId xmlns:p14="http://schemas.microsoft.com/office/powerpoint/2010/main" val="29966693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64898637-BA44-7F4C-1789-A836DFA8C01C}"/>
              </a:ext>
            </a:extLst>
          </p:cNvPr>
          <p:cNvSpPr>
            <a:spLocks noGrp="1"/>
          </p:cNvSpPr>
          <p:nvPr>
            <p:ph type="sldNum" sz="quarter" idx="12"/>
          </p:nvPr>
        </p:nvSpPr>
        <p:spPr/>
        <p:txBody>
          <a:bodyPr/>
          <a:lstStyle/>
          <a:p>
            <a:fld id="{FDE32AF4-A8FD-4977-867F-0E5C904E2B23}" type="slidenum">
              <a:rPr lang="zh-CN" altLang="en-US" smtClean="0"/>
              <a:t>24</a:t>
            </a:fld>
            <a:endParaRPr lang="zh-CN" altLang="en-US"/>
          </a:p>
        </p:txBody>
      </p:sp>
      <p:pic>
        <p:nvPicPr>
          <p:cNvPr id="4" name="Picture 3" descr="Coarsen1">
            <a:extLst>
              <a:ext uri="{FF2B5EF4-FFF2-40B4-BE49-F238E27FC236}">
                <a16:creationId xmlns:a16="http://schemas.microsoft.com/office/drawing/2014/main" id="{73E9C0EF-548B-4646-AF5A-267FBD40F7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6342" y="1201994"/>
            <a:ext cx="7315200" cy="4897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7396613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61FD62F5-2EA4-4E0A-8009-2C767D8EB050}"/>
              </a:ext>
            </a:extLst>
          </p:cNvPr>
          <p:cNvSpPr>
            <a:spLocks noGrp="1"/>
          </p:cNvSpPr>
          <p:nvPr>
            <p:ph type="sldNum" sz="quarter" idx="12"/>
          </p:nvPr>
        </p:nvSpPr>
        <p:spPr/>
        <p:txBody>
          <a:bodyPr/>
          <a:lstStyle/>
          <a:p>
            <a:fld id="{FDE32AF4-A8FD-4977-867F-0E5C904E2B23}" type="slidenum">
              <a:rPr lang="zh-CN" altLang="en-US" smtClean="0"/>
              <a:t>25</a:t>
            </a:fld>
            <a:endParaRPr lang="zh-CN" altLang="en-US"/>
          </a:p>
        </p:txBody>
      </p:sp>
      <p:pic>
        <p:nvPicPr>
          <p:cNvPr id="4" name="Picture 1027" descr="PartitionCoarse">
            <a:extLst>
              <a:ext uri="{FF2B5EF4-FFF2-40B4-BE49-F238E27FC236}">
                <a16:creationId xmlns:a16="http://schemas.microsoft.com/office/drawing/2014/main" id="{6FF78FBB-A214-7AD2-78D9-7F9CEB0E4C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666" y="1718494"/>
            <a:ext cx="7153275" cy="3676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5040036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AB2044BB-EFFB-6F45-7E3A-1EF5EC1F02EB}"/>
              </a:ext>
            </a:extLst>
          </p:cNvPr>
          <p:cNvSpPr>
            <a:spLocks noGrp="1"/>
          </p:cNvSpPr>
          <p:nvPr>
            <p:ph type="sldNum" sz="quarter" idx="12"/>
          </p:nvPr>
        </p:nvSpPr>
        <p:spPr/>
        <p:txBody>
          <a:bodyPr/>
          <a:lstStyle/>
          <a:p>
            <a:fld id="{FDE32AF4-A8FD-4977-867F-0E5C904E2B23}" type="slidenum">
              <a:rPr lang="zh-CN" altLang="en-US" smtClean="0"/>
              <a:t>26</a:t>
            </a:fld>
            <a:endParaRPr lang="zh-CN" altLang="en-US"/>
          </a:p>
        </p:txBody>
      </p:sp>
      <p:sp>
        <p:nvSpPr>
          <p:cNvPr id="4" name="Rectangle 3">
            <a:extLst>
              <a:ext uri="{FF2B5EF4-FFF2-40B4-BE49-F238E27FC236}">
                <a16:creationId xmlns:a16="http://schemas.microsoft.com/office/drawing/2014/main" id="{0B2683B5-811F-BE95-0423-FD5EE7C0B189}"/>
              </a:ext>
            </a:extLst>
          </p:cNvPr>
          <p:cNvSpPr txBox="1">
            <a:spLocks noChangeArrowheads="1"/>
          </p:cNvSpPr>
          <p:nvPr/>
        </p:nvSpPr>
        <p:spPr>
          <a:xfrm>
            <a:off x="1216429" y="904171"/>
            <a:ext cx="8001000" cy="39147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a:p>
            <a:endParaRPr lang="en-US">
              <a:latin typeface="Helvetica" charset="0"/>
            </a:endParaRPr>
          </a:p>
        </p:txBody>
      </p:sp>
      <p:sp>
        <p:nvSpPr>
          <p:cNvPr id="6" name="Oval 5">
            <a:extLst>
              <a:ext uri="{FF2B5EF4-FFF2-40B4-BE49-F238E27FC236}">
                <a16:creationId xmlns:a16="http://schemas.microsoft.com/office/drawing/2014/main" id="{151037EA-2B79-191C-A0B8-9167828DD3CF}"/>
              </a:ext>
            </a:extLst>
          </p:cNvPr>
          <p:cNvSpPr>
            <a:spLocks noChangeArrowheads="1"/>
          </p:cNvSpPr>
          <p:nvPr/>
        </p:nvSpPr>
        <p:spPr bwMode="auto">
          <a:xfrm>
            <a:off x="3731029" y="3677432"/>
            <a:ext cx="990600" cy="609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 name="Oval 6">
            <a:extLst>
              <a:ext uri="{FF2B5EF4-FFF2-40B4-BE49-F238E27FC236}">
                <a16:creationId xmlns:a16="http://schemas.microsoft.com/office/drawing/2014/main" id="{C7FCEE5E-71CA-DAA7-F2E6-91746B745610}"/>
              </a:ext>
            </a:extLst>
          </p:cNvPr>
          <p:cNvSpPr>
            <a:spLocks noChangeArrowheads="1"/>
          </p:cNvSpPr>
          <p:nvPr/>
        </p:nvSpPr>
        <p:spPr bwMode="auto">
          <a:xfrm>
            <a:off x="4645429" y="4591832"/>
            <a:ext cx="609600" cy="3810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 name="Oval 7">
            <a:extLst>
              <a:ext uri="{FF2B5EF4-FFF2-40B4-BE49-F238E27FC236}">
                <a16:creationId xmlns:a16="http://schemas.microsoft.com/office/drawing/2014/main" id="{30BEDDB0-079E-2511-9189-9CFAE82B0346}"/>
              </a:ext>
            </a:extLst>
          </p:cNvPr>
          <p:cNvSpPr>
            <a:spLocks noChangeArrowheads="1"/>
          </p:cNvSpPr>
          <p:nvPr/>
        </p:nvSpPr>
        <p:spPr bwMode="auto">
          <a:xfrm>
            <a:off x="5331229" y="5430032"/>
            <a:ext cx="381000" cy="228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 name="Oval 8">
            <a:extLst>
              <a:ext uri="{FF2B5EF4-FFF2-40B4-BE49-F238E27FC236}">
                <a16:creationId xmlns:a16="http://schemas.microsoft.com/office/drawing/2014/main" id="{E899B1E9-CFF9-F0BB-DFB2-B38DC31C45CB}"/>
              </a:ext>
            </a:extLst>
          </p:cNvPr>
          <p:cNvSpPr>
            <a:spLocks noChangeArrowheads="1"/>
          </p:cNvSpPr>
          <p:nvPr/>
        </p:nvSpPr>
        <p:spPr bwMode="auto">
          <a:xfrm>
            <a:off x="6017029" y="6115832"/>
            <a:ext cx="228600" cy="1524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 name="Oval 9">
            <a:extLst>
              <a:ext uri="{FF2B5EF4-FFF2-40B4-BE49-F238E27FC236}">
                <a16:creationId xmlns:a16="http://schemas.microsoft.com/office/drawing/2014/main" id="{98DD4AFA-1DEB-6AFD-8787-6E2EE44F6F4D}"/>
              </a:ext>
            </a:extLst>
          </p:cNvPr>
          <p:cNvSpPr>
            <a:spLocks noChangeArrowheads="1"/>
          </p:cNvSpPr>
          <p:nvPr/>
        </p:nvSpPr>
        <p:spPr bwMode="auto">
          <a:xfrm>
            <a:off x="6626629" y="5430032"/>
            <a:ext cx="381000" cy="228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 name="Oval 10">
            <a:extLst>
              <a:ext uri="{FF2B5EF4-FFF2-40B4-BE49-F238E27FC236}">
                <a16:creationId xmlns:a16="http://schemas.microsoft.com/office/drawing/2014/main" id="{5A6C007B-59DB-9D72-1A02-2B2F5176B449}"/>
              </a:ext>
            </a:extLst>
          </p:cNvPr>
          <p:cNvSpPr>
            <a:spLocks noChangeArrowheads="1"/>
          </p:cNvSpPr>
          <p:nvPr/>
        </p:nvSpPr>
        <p:spPr bwMode="auto">
          <a:xfrm>
            <a:off x="7007629" y="4591832"/>
            <a:ext cx="609600" cy="3810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 name="Oval 11">
            <a:extLst>
              <a:ext uri="{FF2B5EF4-FFF2-40B4-BE49-F238E27FC236}">
                <a16:creationId xmlns:a16="http://schemas.microsoft.com/office/drawing/2014/main" id="{63D0B3B1-9D90-B2DC-A036-00B2FA058A8F}"/>
              </a:ext>
            </a:extLst>
          </p:cNvPr>
          <p:cNvSpPr>
            <a:spLocks noChangeArrowheads="1"/>
          </p:cNvSpPr>
          <p:nvPr/>
        </p:nvSpPr>
        <p:spPr bwMode="auto">
          <a:xfrm>
            <a:off x="7617229" y="3677432"/>
            <a:ext cx="990600" cy="609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 name="Line 12">
            <a:extLst>
              <a:ext uri="{FF2B5EF4-FFF2-40B4-BE49-F238E27FC236}">
                <a16:creationId xmlns:a16="http://schemas.microsoft.com/office/drawing/2014/main" id="{3088A664-CC9A-F5E2-B5EF-EE315093517B}"/>
              </a:ext>
            </a:extLst>
          </p:cNvPr>
          <p:cNvSpPr>
            <a:spLocks noChangeShapeType="1"/>
          </p:cNvSpPr>
          <p:nvPr/>
        </p:nvSpPr>
        <p:spPr bwMode="auto">
          <a:xfrm>
            <a:off x="4645429" y="4287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 name="Line 13">
            <a:extLst>
              <a:ext uri="{FF2B5EF4-FFF2-40B4-BE49-F238E27FC236}">
                <a16:creationId xmlns:a16="http://schemas.microsoft.com/office/drawing/2014/main" id="{EFA276C2-9589-D9D2-C7B2-139ACDA4E351}"/>
              </a:ext>
            </a:extLst>
          </p:cNvPr>
          <p:cNvSpPr>
            <a:spLocks noChangeShapeType="1"/>
          </p:cNvSpPr>
          <p:nvPr/>
        </p:nvSpPr>
        <p:spPr bwMode="auto">
          <a:xfrm>
            <a:off x="5178829" y="5049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 name="Line 14">
            <a:extLst>
              <a:ext uri="{FF2B5EF4-FFF2-40B4-BE49-F238E27FC236}">
                <a16:creationId xmlns:a16="http://schemas.microsoft.com/office/drawing/2014/main" id="{248ED097-CBA5-5C4F-8DE1-9DC29D665399}"/>
              </a:ext>
            </a:extLst>
          </p:cNvPr>
          <p:cNvSpPr>
            <a:spLocks noChangeShapeType="1"/>
          </p:cNvSpPr>
          <p:nvPr/>
        </p:nvSpPr>
        <p:spPr bwMode="auto">
          <a:xfrm>
            <a:off x="5788429" y="57348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6" name="Line 15">
            <a:extLst>
              <a:ext uri="{FF2B5EF4-FFF2-40B4-BE49-F238E27FC236}">
                <a16:creationId xmlns:a16="http://schemas.microsoft.com/office/drawing/2014/main" id="{2E3B5D03-D886-082E-3DC2-F51D766F2811}"/>
              </a:ext>
            </a:extLst>
          </p:cNvPr>
          <p:cNvSpPr>
            <a:spLocks noChangeShapeType="1"/>
          </p:cNvSpPr>
          <p:nvPr/>
        </p:nvSpPr>
        <p:spPr bwMode="auto">
          <a:xfrm flipV="1">
            <a:off x="6474229" y="57348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7" name="Line 16">
            <a:extLst>
              <a:ext uri="{FF2B5EF4-FFF2-40B4-BE49-F238E27FC236}">
                <a16:creationId xmlns:a16="http://schemas.microsoft.com/office/drawing/2014/main" id="{3027EFD8-7C3E-70BC-5158-C170E80EC506}"/>
              </a:ext>
            </a:extLst>
          </p:cNvPr>
          <p:cNvSpPr>
            <a:spLocks noChangeShapeType="1"/>
          </p:cNvSpPr>
          <p:nvPr/>
        </p:nvSpPr>
        <p:spPr bwMode="auto">
          <a:xfrm flipV="1">
            <a:off x="6931429" y="5049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8" name="Line 17">
            <a:extLst>
              <a:ext uri="{FF2B5EF4-FFF2-40B4-BE49-F238E27FC236}">
                <a16:creationId xmlns:a16="http://schemas.microsoft.com/office/drawing/2014/main" id="{59CDBF2C-CF7B-FC21-E57B-771A97FB1BCB}"/>
              </a:ext>
            </a:extLst>
          </p:cNvPr>
          <p:cNvSpPr>
            <a:spLocks noChangeShapeType="1"/>
          </p:cNvSpPr>
          <p:nvPr/>
        </p:nvSpPr>
        <p:spPr bwMode="auto">
          <a:xfrm flipV="1">
            <a:off x="7464829" y="4287032"/>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 name="Freeform 18">
            <a:extLst>
              <a:ext uri="{FF2B5EF4-FFF2-40B4-BE49-F238E27FC236}">
                <a16:creationId xmlns:a16="http://schemas.microsoft.com/office/drawing/2014/main" id="{085BADC0-27CA-F0D3-A1CF-6D06AF4F47EC}"/>
              </a:ext>
            </a:extLst>
          </p:cNvPr>
          <p:cNvSpPr>
            <a:spLocks/>
          </p:cNvSpPr>
          <p:nvPr/>
        </p:nvSpPr>
        <p:spPr bwMode="auto">
          <a:xfrm>
            <a:off x="6124979" y="6120595"/>
            <a:ext cx="36513" cy="144462"/>
          </a:xfrm>
          <a:custGeom>
            <a:avLst/>
            <a:gdLst>
              <a:gd name="T0" fmla="*/ 0 w 23"/>
              <a:gd name="T1" fmla="*/ 2147483647 h 91"/>
              <a:gd name="T2" fmla="*/ 2147483647 w 23"/>
              <a:gd name="T3" fmla="*/ 2147483647 h 91"/>
              <a:gd name="T4" fmla="*/ 2147483647 w 23"/>
              <a:gd name="T5" fmla="*/ 0 h 91"/>
              <a:gd name="T6" fmla="*/ 0 60000 65536"/>
              <a:gd name="T7" fmla="*/ 0 60000 65536"/>
              <a:gd name="T8" fmla="*/ 0 60000 65536"/>
              <a:gd name="T9" fmla="*/ 0 w 23"/>
              <a:gd name="T10" fmla="*/ 0 h 91"/>
              <a:gd name="T11" fmla="*/ 23 w 23"/>
              <a:gd name="T12" fmla="*/ 91 h 91"/>
            </a:gdLst>
            <a:ahLst/>
            <a:cxnLst>
              <a:cxn ang="T6">
                <a:pos x="T0" y="T1"/>
              </a:cxn>
              <a:cxn ang="T7">
                <a:pos x="T2" y="T3"/>
              </a:cxn>
              <a:cxn ang="T8">
                <a:pos x="T4" y="T5"/>
              </a:cxn>
            </a:cxnLst>
            <a:rect l="T9" t="T10" r="T11" b="T12"/>
            <a:pathLst>
              <a:path w="23" h="91">
                <a:moveTo>
                  <a:pt x="0" y="91"/>
                </a:moveTo>
                <a:cubicBezTo>
                  <a:pt x="2" y="73"/>
                  <a:pt x="1" y="55"/>
                  <a:pt x="5" y="37"/>
                </a:cubicBezTo>
                <a:cubicBezTo>
                  <a:pt x="9" y="19"/>
                  <a:pt x="23" y="18"/>
                  <a:pt x="5"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 name="Freeform 19">
            <a:extLst>
              <a:ext uri="{FF2B5EF4-FFF2-40B4-BE49-F238E27FC236}">
                <a16:creationId xmlns:a16="http://schemas.microsoft.com/office/drawing/2014/main" id="{EC6521A9-1815-D7E7-F6E2-E0A938D94E8C}"/>
              </a:ext>
            </a:extLst>
          </p:cNvPr>
          <p:cNvSpPr>
            <a:spLocks/>
          </p:cNvSpPr>
          <p:nvPr/>
        </p:nvSpPr>
        <p:spPr bwMode="auto">
          <a:xfrm>
            <a:off x="6833004" y="5463370"/>
            <a:ext cx="33338" cy="203200"/>
          </a:xfrm>
          <a:custGeom>
            <a:avLst/>
            <a:gdLst>
              <a:gd name="T0" fmla="*/ 2147483647 w 21"/>
              <a:gd name="T1" fmla="*/ 2147483647 h 128"/>
              <a:gd name="T2" fmla="*/ 0 w 21"/>
              <a:gd name="T3" fmla="*/ 2147483647 h 128"/>
              <a:gd name="T4" fmla="*/ 2147483647 w 21"/>
              <a:gd name="T5" fmla="*/ 0 h 128"/>
              <a:gd name="T6" fmla="*/ 0 60000 65536"/>
              <a:gd name="T7" fmla="*/ 0 60000 65536"/>
              <a:gd name="T8" fmla="*/ 0 60000 65536"/>
              <a:gd name="T9" fmla="*/ 0 w 21"/>
              <a:gd name="T10" fmla="*/ 0 h 128"/>
              <a:gd name="T11" fmla="*/ 21 w 21"/>
              <a:gd name="T12" fmla="*/ 128 h 128"/>
            </a:gdLst>
            <a:ahLst/>
            <a:cxnLst>
              <a:cxn ang="T6">
                <a:pos x="T0" y="T1"/>
              </a:cxn>
              <a:cxn ang="T7">
                <a:pos x="T2" y="T3"/>
              </a:cxn>
              <a:cxn ang="T8">
                <a:pos x="T4" y="T5"/>
              </a:cxn>
            </a:cxnLst>
            <a:rect l="T9" t="T10" r="T11" b="T12"/>
            <a:pathLst>
              <a:path w="21" h="128">
                <a:moveTo>
                  <a:pt x="21" y="128"/>
                </a:moveTo>
                <a:cubicBezTo>
                  <a:pt x="11" y="112"/>
                  <a:pt x="6" y="98"/>
                  <a:pt x="0" y="80"/>
                </a:cubicBezTo>
                <a:cubicBezTo>
                  <a:pt x="4" y="53"/>
                  <a:pt x="21" y="26"/>
                  <a:pt x="21"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 name="Freeform 20">
            <a:extLst>
              <a:ext uri="{FF2B5EF4-FFF2-40B4-BE49-F238E27FC236}">
                <a16:creationId xmlns:a16="http://schemas.microsoft.com/office/drawing/2014/main" id="{C78CA57B-6A42-A4C7-8721-82E0F76CA8B2}"/>
              </a:ext>
            </a:extLst>
          </p:cNvPr>
          <p:cNvSpPr>
            <a:spLocks/>
          </p:cNvSpPr>
          <p:nvPr/>
        </p:nvSpPr>
        <p:spPr bwMode="auto">
          <a:xfrm>
            <a:off x="7293379" y="4620407"/>
            <a:ext cx="60325" cy="363538"/>
          </a:xfrm>
          <a:custGeom>
            <a:avLst/>
            <a:gdLst>
              <a:gd name="T0" fmla="*/ 2147483647 w 38"/>
              <a:gd name="T1" fmla="*/ 2147483647 h 229"/>
              <a:gd name="T2" fmla="*/ 2147483647 w 38"/>
              <a:gd name="T3" fmla="*/ 2147483647 h 229"/>
              <a:gd name="T4" fmla="*/ 2147483647 w 38"/>
              <a:gd name="T5" fmla="*/ 2147483647 h 229"/>
              <a:gd name="T6" fmla="*/ 2147483647 w 38"/>
              <a:gd name="T7" fmla="*/ 2147483647 h 229"/>
              <a:gd name="T8" fmla="*/ 2147483647 w 38"/>
              <a:gd name="T9" fmla="*/ 2147483647 h 229"/>
              <a:gd name="T10" fmla="*/ 2147483647 w 38"/>
              <a:gd name="T11" fmla="*/ 2147483647 h 229"/>
              <a:gd name="T12" fmla="*/ 2147483647 w 38"/>
              <a:gd name="T13" fmla="*/ 2147483647 h 229"/>
              <a:gd name="T14" fmla="*/ 2147483647 w 38"/>
              <a:gd name="T15" fmla="*/ 2147483647 h 229"/>
              <a:gd name="T16" fmla="*/ 2147483647 w 38"/>
              <a:gd name="T17" fmla="*/ 0 h 2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29"/>
              <a:gd name="T29" fmla="*/ 38 w 38"/>
              <a:gd name="T30" fmla="*/ 229 h 2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29">
                <a:moveTo>
                  <a:pt x="13" y="229"/>
                </a:moveTo>
                <a:cubicBezTo>
                  <a:pt x="15" y="215"/>
                  <a:pt x="13" y="200"/>
                  <a:pt x="18" y="186"/>
                </a:cubicBezTo>
                <a:cubicBezTo>
                  <a:pt x="21" y="179"/>
                  <a:pt x="32" y="177"/>
                  <a:pt x="34" y="170"/>
                </a:cubicBezTo>
                <a:cubicBezTo>
                  <a:pt x="38" y="158"/>
                  <a:pt x="24" y="142"/>
                  <a:pt x="18" y="133"/>
                </a:cubicBezTo>
                <a:cubicBezTo>
                  <a:pt x="15" y="122"/>
                  <a:pt x="3" y="112"/>
                  <a:pt x="7" y="101"/>
                </a:cubicBezTo>
                <a:cubicBezTo>
                  <a:pt x="11" y="89"/>
                  <a:pt x="29" y="69"/>
                  <a:pt x="29" y="69"/>
                </a:cubicBezTo>
                <a:cubicBezTo>
                  <a:pt x="27" y="60"/>
                  <a:pt x="28" y="51"/>
                  <a:pt x="23" y="43"/>
                </a:cubicBezTo>
                <a:cubicBezTo>
                  <a:pt x="20" y="37"/>
                  <a:pt x="11" y="37"/>
                  <a:pt x="7" y="32"/>
                </a:cubicBezTo>
                <a:cubicBezTo>
                  <a:pt x="0" y="24"/>
                  <a:pt x="2" y="10"/>
                  <a:pt x="2"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2" name="Freeform 21">
            <a:extLst>
              <a:ext uri="{FF2B5EF4-FFF2-40B4-BE49-F238E27FC236}">
                <a16:creationId xmlns:a16="http://schemas.microsoft.com/office/drawing/2014/main" id="{6048A6D2-2F49-D784-6110-7911E57A061A}"/>
              </a:ext>
            </a:extLst>
          </p:cNvPr>
          <p:cNvSpPr>
            <a:spLocks/>
          </p:cNvSpPr>
          <p:nvPr/>
        </p:nvSpPr>
        <p:spPr bwMode="auto">
          <a:xfrm>
            <a:off x="8085542" y="3685370"/>
            <a:ext cx="71437" cy="581025"/>
          </a:xfrm>
          <a:custGeom>
            <a:avLst/>
            <a:gdLst>
              <a:gd name="T0" fmla="*/ 2147483647 w 45"/>
              <a:gd name="T1" fmla="*/ 2147483647 h 366"/>
              <a:gd name="T2" fmla="*/ 2147483647 w 45"/>
              <a:gd name="T3" fmla="*/ 2147483647 h 366"/>
              <a:gd name="T4" fmla="*/ 2147483647 w 45"/>
              <a:gd name="T5" fmla="*/ 2147483647 h 366"/>
              <a:gd name="T6" fmla="*/ 2147483647 w 45"/>
              <a:gd name="T7" fmla="*/ 2147483647 h 366"/>
              <a:gd name="T8" fmla="*/ 2147483647 w 45"/>
              <a:gd name="T9" fmla="*/ 2147483647 h 366"/>
              <a:gd name="T10" fmla="*/ 2147483647 w 45"/>
              <a:gd name="T11" fmla="*/ 0 h 366"/>
              <a:gd name="T12" fmla="*/ 0 60000 65536"/>
              <a:gd name="T13" fmla="*/ 0 60000 65536"/>
              <a:gd name="T14" fmla="*/ 0 60000 65536"/>
              <a:gd name="T15" fmla="*/ 0 60000 65536"/>
              <a:gd name="T16" fmla="*/ 0 60000 65536"/>
              <a:gd name="T17" fmla="*/ 0 60000 65536"/>
              <a:gd name="T18" fmla="*/ 0 w 45"/>
              <a:gd name="T19" fmla="*/ 0 h 366"/>
              <a:gd name="T20" fmla="*/ 45 w 45"/>
              <a:gd name="T21" fmla="*/ 366 h 366"/>
            </a:gdLst>
            <a:ahLst/>
            <a:cxnLst>
              <a:cxn ang="T12">
                <a:pos x="T0" y="T1"/>
              </a:cxn>
              <a:cxn ang="T13">
                <a:pos x="T2" y="T3"/>
              </a:cxn>
              <a:cxn ang="T14">
                <a:pos x="T4" y="T5"/>
              </a:cxn>
              <a:cxn ang="T15">
                <a:pos x="T6" y="T7"/>
              </a:cxn>
              <a:cxn ang="T16">
                <a:pos x="T8" y="T9"/>
              </a:cxn>
              <a:cxn ang="T17">
                <a:pos x="T10" y="T11"/>
              </a:cxn>
            </a:cxnLst>
            <a:rect l="T18" t="T19" r="T20" b="T21"/>
            <a:pathLst>
              <a:path w="45" h="366">
                <a:moveTo>
                  <a:pt x="23" y="366"/>
                </a:moveTo>
                <a:cubicBezTo>
                  <a:pt x="26" y="319"/>
                  <a:pt x="45" y="268"/>
                  <a:pt x="18" y="228"/>
                </a:cubicBezTo>
                <a:cubicBezTo>
                  <a:pt x="11" y="197"/>
                  <a:pt x="0" y="175"/>
                  <a:pt x="13" y="143"/>
                </a:cubicBezTo>
                <a:cubicBezTo>
                  <a:pt x="18" y="130"/>
                  <a:pt x="35" y="127"/>
                  <a:pt x="45" y="117"/>
                </a:cubicBezTo>
                <a:cubicBezTo>
                  <a:pt x="35" y="89"/>
                  <a:pt x="29" y="62"/>
                  <a:pt x="13" y="37"/>
                </a:cubicBezTo>
                <a:cubicBezTo>
                  <a:pt x="19" y="11"/>
                  <a:pt x="18" y="23"/>
                  <a:pt x="18"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 name="Text Box 22">
            <a:extLst>
              <a:ext uri="{FF2B5EF4-FFF2-40B4-BE49-F238E27FC236}">
                <a16:creationId xmlns:a16="http://schemas.microsoft.com/office/drawing/2014/main" id="{7D0885AC-0303-2810-0B2D-E9A023798761}"/>
              </a:ext>
            </a:extLst>
          </p:cNvPr>
          <p:cNvSpPr txBox="1">
            <a:spLocks noChangeArrowheads="1"/>
          </p:cNvSpPr>
          <p:nvPr/>
        </p:nvSpPr>
        <p:spPr bwMode="auto">
          <a:xfrm>
            <a:off x="4188229" y="4287032"/>
            <a:ext cx="496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(2,3)</a:t>
            </a:r>
            <a:endParaRPr lang="en-US" sz="1200" b="1">
              <a:solidFill>
                <a:schemeClr val="tx1"/>
              </a:solidFill>
            </a:endParaRPr>
          </a:p>
        </p:txBody>
      </p:sp>
      <p:sp>
        <p:nvSpPr>
          <p:cNvPr id="24" name="Text Box 23">
            <a:extLst>
              <a:ext uri="{FF2B5EF4-FFF2-40B4-BE49-F238E27FC236}">
                <a16:creationId xmlns:a16="http://schemas.microsoft.com/office/drawing/2014/main" id="{7643F1B7-5963-D264-FD5B-539175B1D86F}"/>
              </a:ext>
            </a:extLst>
          </p:cNvPr>
          <p:cNvSpPr txBox="1">
            <a:spLocks noChangeArrowheads="1"/>
          </p:cNvSpPr>
          <p:nvPr/>
        </p:nvSpPr>
        <p:spPr bwMode="auto">
          <a:xfrm>
            <a:off x="4797829" y="5125232"/>
            <a:ext cx="496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(2,3)</a:t>
            </a:r>
          </a:p>
        </p:txBody>
      </p:sp>
      <p:sp>
        <p:nvSpPr>
          <p:cNvPr id="25" name="Text Box 24">
            <a:extLst>
              <a:ext uri="{FF2B5EF4-FFF2-40B4-BE49-F238E27FC236}">
                <a16:creationId xmlns:a16="http://schemas.microsoft.com/office/drawing/2014/main" id="{4BCD417C-E850-AB3A-FB96-BAC427C7735C}"/>
              </a:ext>
            </a:extLst>
          </p:cNvPr>
          <p:cNvSpPr txBox="1">
            <a:spLocks noChangeArrowheads="1"/>
          </p:cNvSpPr>
          <p:nvPr/>
        </p:nvSpPr>
        <p:spPr bwMode="auto">
          <a:xfrm>
            <a:off x="5407429" y="5811032"/>
            <a:ext cx="496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(2,3)</a:t>
            </a:r>
          </a:p>
        </p:txBody>
      </p:sp>
      <p:sp>
        <p:nvSpPr>
          <p:cNvPr id="26" name="Text Box 25">
            <a:extLst>
              <a:ext uri="{FF2B5EF4-FFF2-40B4-BE49-F238E27FC236}">
                <a16:creationId xmlns:a16="http://schemas.microsoft.com/office/drawing/2014/main" id="{491BC576-4B40-8B98-8637-50FB60E935A3}"/>
              </a:ext>
            </a:extLst>
          </p:cNvPr>
          <p:cNvSpPr txBox="1">
            <a:spLocks noChangeArrowheads="1"/>
          </p:cNvSpPr>
          <p:nvPr/>
        </p:nvSpPr>
        <p:spPr bwMode="auto">
          <a:xfrm>
            <a:off x="6169429" y="61158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(1)</a:t>
            </a:r>
            <a:endParaRPr lang="en-US" sz="1200" b="1">
              <a:solidFill>
                <a:schemeClr val="tx1"/>
              </a:solidFill>
            </a:endParaRPr>
          </a:p>
        </p:txBody>
      </p:sp>
      <p:sp>
        <p:nvSpPr>
          <p:cNvPr id="27" name="Text Box 26">
            <a:extLst>
              <a:ext uri="{FF2B5EF4-FFF2-40B4-BE49-F238E27FC236}">
                <a16:creationId xmlns:a16="http://schemas.microsoft.com/office/drawing/2014/main" id="{93389F30-0D12-1EE7-22D2-32FE69595575}"/>
              </a:ext>
            </a:extLst>
          </p:cNvPr>
          <p:cNvSpPr txBox="1">
            <a:spLocks noChangeArrowheads="1"/>
          </p:cNvSpPr>
          <p:nvPr/>
        </p:nvSpPr>
        <p:spPr bwMode="auto">
          <a:xfrm>
            <a:off x="6550429" y="58110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(4)</a:t>
            </a:r>
            <a:endParaRPr lang="en-US" sz="1200" b="1">
              <a:solidFill>
                <a:schemeClr val="tx1"/>
              </a:solidFill>
            </a:endParaRPr>
          </a:p>
        </p:txBody>
      </p:sp>
      <p:sp>
        <p:nvSpPr>
          <p:cNvPr id="28" name="Text Box 27">
            <a:extLst>
              <a:ext uri="{FF2B5EF4-FFF2-40B4-BE49-F238E27FC236}">
                <a16:creationId xmlns:a16="http://schemas.microsoft.com/office/drawing/2014/main" id="{2ADD5E46-58B8-2AE2-8818-547A24F9C1FE}"/>
              </a:ext>
            </a:extLst>
          </p:cNvPr>
          <p:cNvSpPr txBox="1">
            <a:spLocks noChangeArrowheads="1"/>
          </p:cNvSpPr>
          <p:nvPr/>
        </p:nvSpPr>
        <p:spPr bwMode="auto">
          <a:xfrm>
            <a:off x="7007629" y="51252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(4)</a:t>
            </a:r>
            <a:endParaRPr lang="en-US" sz="1200" b="1">
              <a:solidFill>
                <a:schemeClr val="tx1"/>
              </a:solidFill>
            </a:endParaRPr>
          </a:p>
        </p:txBody>
      </p:sp>
      <p:sp>
        <p:nvSpPr>
          <p:cNvPr id="29" name="Text Box 28">
            <a:extLst>
              <a:ext uri="{FF2B5EF4-FFF2-40B4-BE49-F238E27FC236}">
                <a16:creationId xmlns:a16="http://schemas.microsoft.com/office/drawing/2014/main" id="{B42EF0CC-7E83-1653-6C01-E36750D20B60}"/>
              </a:ext>
            </a:extLst>
          </p:cNvPr>
          <p:cNvSpPr txBox="1">
            <a:spLocks noChangeArrowheads="1"/>
          </p:cNvSpPr>
          <p:nvPr/>
        </p:nvSpPr>
        <p:spPr bwMode="auto">
          <a:xfrm>
            <a:off x="7541029" y="43632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(4)</a:t>
            </a:r>
            <a:endParaRPr lang="en-US" sz="1200" b="1">
              <a:solidFill>
                <a:schemeClr val="tx1"/>
              </a:solidFill>
            </a:endParaRPr>
          </a:p>
        </p:txBody>
      </p:sp>
      <p:sp>
        <p:nvSpPr>
          <p:cNvPr id="30" name="Text Box 29">
            <a:extLst>
              <a:ext uri="{FF2B5EF4-FFF2-40B4-BE49-F238E27FC236}">
                <a16:creationId xmlns:a16="http://schemas.microsoft.com/office/drawing/2014/main" id="{87B15264-D037-3DF4-FB98-EF165D15AF31}"/>
              </a:ext>
            </a:extLst>
          </p:cNvPr>
          <p:cNvSpPr txBox="1">
            <a:spLocks noChangeArrowheads="1"/>
          </p:cNvSpPr>
          <p:nvPr/>
        </p:nvSpPr>
        <p:spPr bwMode="auto">
          <a:xfrm>
            <a:off x="6931429" y="54300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(5)</a:t>
            </a:r>
            <a:endParaRPr lang="en-US" sz="1200" b="1">
              <a:solidFill>
                <a:schemeClr val="tx1"/>
              </a:solidFill>
            </a:endParaRPr>
          </a:p>
        </p:txBody>
      </p:sp>
      <p:sp>
        <p:nvSpPr>
          <p:cNvPr id="31" name="Text Box 30">
            <a:extLst>
              <a:ext uri="{FF2B5EF4-FFF2-40B4-BE49-F238E27FC236}">
                <a16:creationId xmlns:a16="http://schemas.microsoft.com/office/drawing/2014/main" id="{077D5C76-B9D0-59A0-AB39-B5DE4550DB18}"/>
              </a:ext>
            </a:extLst>
          </p:cNvPr>
          <p:cNvSpPr txBox="1">
            <a:spLocks noChangeArrowheads="1"/>
          </p:cNvSpPr>
          <p:nvPr/>
        </p:nvSpPr>
        <p:spPr bwMode="auto">
          <a:xfrm>
            <a:off x="7541029" y="46680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(5)</a:t>
            </a:r>
            <a:endParaRPr lang="en-US" sz="1200" b="1">
              <a:solidFill>
                <a:schemeClr val="tx1"/>
              </a:solidFill>
            </a:endParaRPr>
          </a:p>
        </p:txBody>
      </p:sp>
      <p:sp>
        <p:nvSpPr>
          <p:cNvPr id="32" name="Text Box 31">
            <a:extLst>
              <a:ext uri="{FF2B5EF4-FFF2-40B4-BE49-F238E27FC236}">
                <a16:creationId xmlns:a16="http://schemas.microsoft.com/office/drawing/2014/main" id="{AAF3719E-E45B-AAC8-F70A-DCB7F8481D1C}"/>
              </a:ext>
            </a:extLst>
          </p:cNvPr>
          <p:cNvSpPr txBox="1">
            <a:spLocks noChangeArrowheads="1"/>
          </p:cNvSpPr>
          <p:nvPr/>
        </p:nvSpPr>
        <p:spPr bwMode="auto">
          <a:xfrm>
            <a:off x="8531629" y="3829832"/>
            <a:ext cx="3698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200" b="1">
                <a:solidFill>
                  <a:srgbClr val="00CC00"/>
                </a:solidFill>
              </a:rPr>
              <a:t>(5)</a:t>
            </a:r>
            <a:endParaRPr lang="en-US" sz="1200" b="1">
              <a:solidFill>
                <a:schemeClr val="tx1"/>
              </a:solidFill>
            </a:endParaRPr>
          </a:p>
        </p:txBody>
      </p:sp>
      <p:sp>
        <p:nvSpPr>
          <p:cNvPr id="35" name="Freeform 34">
            <a:extLst>
              <a:ext uri="{FF2B5EF4-FFF2-40B4-BE49-F238E27FC236}">
                <a16:creationId xmlns:a16="http://schemas.microsoft.com/office/drawing/2014/main" id="{5FE433A5-2ECD-EA05-1FF0-78290EBD5283}"/>
              </a:ext>
            </a:extLst>
          </p:cNvPr>
          <p:cNvSpPr>
            <a:spLocks/>
          </p:cNvSpPr>
          <p:nvPr/>
        </p:nvSpPr>
        <p:spPr bwMode="auto">
          <a:xfrm>
            <a:off x="6794904" y="5428445"/>
            <a:ext cx="104775" cy="231775"/>
          </a:xfrm>
          <a:custGeom>
            <a:avLst/>
            <a:gdLst>
              <a:gd name="T0" fmla="*/ 2147483647 w 66"/>
              <a:gd name="T1" fmla="*/ 2147483647 h 146"/>
              <a:gd name="T2" fmla="*/ 2147483647 w 66"/>
              <a:gd name="T3" fmla="*/ 2147483647 h 146"/>
              <a:gd name="T4" fmla="*/ 2147483647 w 66"/>
              <a:gd name="T5" fmla="*/ 2147483647 h 146"/>
              <a:gd name="T6" fmla="*/ 2147483647 w 66"/>
              <a:gd name="T7" fmla="*/ 2147483647 h 146"/>
              <a:gd name="T8" fmla="*/ 2147483647 w 66"/>
              <a:gd name="T9" fmla="*/ 2147483647 h 146"/>
              <a:gd name="T10" fmla="*/ 0 60000 65536"/>
              <a:gd name="T11" fmla="*/ 0 60000 65536"/>
              <a:gd name="T12" fmla="*/ 0 60000 65536"/>
              <a:gd name="T13" fmla="*/ 0 60000 65536"/>
              <a:gd name="T14" fmla="*/ 0 60000 65536"/>
              <a:gd name="T15" fmla="*/ 0 w 66"/>
              <a:gd name="T16" fmla="*/ 0 h 146"/>
              <a:gd name="T17" fmla="*/ 66 w 66"/>
              <a:gd name="T18" fmla="*/ 146 h 146"/>
            </a:gdLst>
            <a:ahLst/>
            <a:cxnLst>
              <a:cxn ang="T10">
                <a:pos x="T0" y="T1"/>
              </a:cxn>
              <a:cxn ang="T11">
                <a:pos x="T2" y="T3"/>
              </a:cxn>
              <a:cxn ang="T12">
                <a:pos x="T4" y="T5"/>
              </a:cxn>
              <a:cxn ang="T13">
                <a:pos x="T6" y="T7"/>
              </a:cxn>
              <a:cxn ang="T14">
                <a:pos x="T8" y="T9"/>
              </a:cxn>
            </a:cxnLst>
            <a:rect l="T15" t="T16" r="T17" b="T18"/>
            <a:pathLst>
              <a:path w="66" h="146">
                <a:moveTo>
                  <a:pt x="13" y="146"/>
                </a:moveTo>
                <a:cubicBezTo>
                  <a:pt x="28" y="124"/>
                  <a:pt x="51" y="117"/>
                  <a:pt x="66" y="92"/>
                </a:cubicBezTo>
                <a:cubicBezTo>
                  <a:pt x="52" y="82"/>
                  <a:pt x="18" y="71"/>
                  <a:pt x="18" y="71"/>
                </a:cubicBezTo>
                <a:cubicBezTo>
                  <a:pt x="16" y="60"/>
                  <a:pt x="16" y="49"/>
                  <a:pt x="13" y="39"/>
                </a:cubicBezTo>
                <a:cubicBezTo>
                  <a:pt x="0" y="0"/>
                  <a:pt x="2" y="41"/>
                  <a:pt x="2" y="12"/>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6" name="Freeform 35">
            <a:extLst>
              <a:ext uri="{FF2B5EF4-FFF2-40B4-BE49-F238E27FC236}">
                <a16:creationId xmlns:a16="http://schemas.microsoft.com/office/drawing/2014/main" id="{6DF28889-581B-7B57-6058-580280550DB6}"/>
              </a:ext>
            </a:extLst>
          </p:cNvPr>
          <p:cNvSpPr>
            <a:spLocks/>
          </p:cNvSpPr>
          <p:nvPr/>
        </p:nvSpPr>
        <p:spPr bwMode="auto">
          <a:xfrm>
            <a:off x="7277504" y="4604532"/>
            <a:ext cx="141288" cy="357188"/>
          </a:xfrm>
          <a:custGeom>
            <a:avLst/>
            <a:gdLst>
              <a:gd name="T0" fmla="*/ 2147483647 w 89"/>
              <a:gd name="T1" fmla="*/ 2147483647 h 225"/>
              <a:gd name="T2" fmla="*/ 2147483647 w 89"/>
              <a:gd name="T3" fmla="*/ 2147483647 h 225"/>
              <a:gd name="T4" fmla="*/ 2147483647 w 89"/>
              <a:gd name="T5" fmla="*/ 2147483647 h 225"/>
              <a:gd name="T6" fmla="*/ 2147483647 w 89"/>
              <a:gd name="T7" fmla="*/ 2147483647 h 225"/>
              <a:gd name="T8" fmla="*/ 2147483647 w 89"/>
              <a:gd name="T9" fmla="*/ 0 h 225"/>
              <a:gd name="T10" fmla="*/ 0 60000 65536"/>
              <a:gd name="T11" fmla="*/ 0 60000 65536"/>
              <a:gd name="T12" fmla="*/ 0 60000 65536"/>
              <a:gd name="T13" fmla="*/ 0 60000 65536"/>
              <a:gd name="T14" fmla="*/ 0 60000 65536"/>
              <a:gd name="T15" fmla="*/ 0 w 89"/>
              <a:gd name="T16" fmla="*/ 0 h 225"/>
              <a:gd name="T17" fmla="*/ 89 w 89"/>
              <a:gd name="T18" fmla="*/ 225 h 225"/>
            </a:gdLst>
            <a:ahLst/>
            <a:cxnLst>
              <a:cxn ang="T10">
                <a:pos x="T0" y="T1"/>
              </a:cxn>
              <a:cxn ang="T11">
                <a:pos x="T2" y="T3"/>
              </a:cxn>
              <a:cxn ang="T12">
                <a:pos x="T4" y="T5"/>
              </a:cxn>
              <a:cxn ang="T13">
                <a:pos x="T6" y="T7"/>
              </a:cxn>
              <a:cxn ang="T14">
                <a:pos x="T8" y="T9"/>
              </a:cxn>
            </a:cxnLst>
            <a:rect l="T15" t="T16" r="T17" b="T18"/>
            <a:pathLst>
              <a:path w="89" h="225">
                <a:moveTo>
                  <a:pt x="57" y="225"/>
                </a:moveTo>
                <a:cubicBezTo>
                  <a:pt x="48" y="196"/>
                  <a:pt x="39" y="183"/>
                  <a:pt x="14" y="166"/>
                </a:cubicBezTo>
                <a:cubicBezTo>
                  <a:pt x="0" y="120"/>
                  <a:pt x="45" y="84"/>
                  <a:pt x="68" y="49"/>
                </a:cubicBezTo>
                <a:cubicBezTo>
                  <a:pt x="80" y="31"/>
                  <a:pt x="77" y="36"/>
                  <a:pt x="84" y="16"/>
                </a:cubicBezTo>
                <a:cubicBezTo>
                  <a:pt x="86" y="11"/>
                  <a:pt x="89" y="0"/>
                  <a:pt x="89" y="0"/>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 name="Freeform 36">
            <a:extLst>
              <a:ext uri="{FF2B5EF4-FFF2-40B4-BE49-F238E27FC236}">
                <a16:creationId xmlns:a16="http://schemas.microsoft.com/office/drawing/2014/main" id="{8C0DDD1A-9318-7072-1A7E-5EFD46D72A68}"/>
              </a:ext>
            </a:extLst>
          </p:cNvPr>
          <p:cNvSpPr>
            <a:spLocks/>
          </p:cNvSpPr>
          <p:nvPr/>
        </p:nvSpPr>
        <p:spPr bwMode="auto">
          <a:xfrm>
            <a:off x="8090304" y="3694895"/>
            <a:ext cx="120650" cy="595312"/>
          </a:xfrm>
          <a:custGeom>
            <a:avLst/>
            <a:gdLst>
              <a:gd name="T0" fmla="*/ 0 w 76"/>
              <a:gd name="T1" fmla="*/ 2147483647 h 375"/>
              <a:gd name="T2" fmla="*/ 2147483647 w 76"/>
              <a:gd name="T3" fmla="*/ 2147483647 h 375"/>
              <a:gd name="T4" fmla="*/ 2147483647 w 76"/>
              <a:gd name="T5" fmla="*/ 2147483647 h 375"/>
              <a:gd name="T6" fmla="*/ 2147483647 w 76"/>
              <a:gd name="T7" fmla="*/ 2147483647 h 375"/>
              <a:gd name="T8" fmla="*/ 2147483647 w 76"/>
              <a:gd name="T9" fmla="*/ 2147483647 h 375"/>
              <a:gd name="T10" fmla="*/ 2147483647 w 76"/>
              <a:gd name="T11" fmla="*/ 0 h 375"/>
              <a:gd name="T12" fmla="*/ 0 60000 65536"/>
              <a:gd name="T13" fmla="*/ 0 60000 65536"/>
              <a:gd name="T14" fmla="*/ 0 60000 65536"/>
              <a:gd name="T15" fmla="*/ 0 60000 65536"/>
              <a:gd name="T16" fmla="*/ 0 60000 65536"/>
              <a:gd name="T17" fmla="*/ 0 60000 65536"/>
              <a:gd name="T18" fmla="*/ 0 w 76"/>
              <a:gd name="T19" fmla="*/ 0 h 375"/>
              <a:gd name="T20" fmla="*/ 76 w 76"/>
              <a:gd name="T21" fmla="*/ 375 h 375"/>
            </a:gdLst>
            <a:ahLst/>
            <a:cxnLst>
              <a:cxn ang="T12">
                <a:pos x="T0" y="T1"/>
              </a:cxn>
              <a:cxn ang="T13">
                <a:pos x="T2" y="T3"/>
              </a:cxn>
              <a:cxn ang="T14">
                <a:pos x="T4" y="T5"/>
              </a:cxn>
              <a:cxn ang="T15">
                <a:pos x="T6" y="T7"/>
              </a:cxn>
              <a:cxn ang="T16">
                <a:pos x="T8" y="T9"/>
              </a:cxn>
              <a:cxn ang="T17">
                <a:pos x="T10" y="T11"/>
              </a:cxn>
            </a:cxnLst>
            <a:rect l="T18" t="T19" r="T20" b="T21"/>
            <a:pathLst>
              <a:path w="76" h="375">
                <a:moveTo>
                  <a:pt x="0" y="375"/>
                </a:moveTo>
                <a:cubicBezTo>
                  <a:pt x="11" y="326"/>
                  <a:pt x="31" y="280"/>
                  <a:pt x="43" y="231"/>
                </a:cubicBezTo>
                <a:cubicBezTo>
                  <a:pt x="40" y="168"/>
                  <a:pt x="44" y="153"/>
                  <a:pt x="27" y="107"/>
                </a:cubicBezTo>
                <a:cubicBezTo>
                  <a:pt x="28" y="102"/>
                  <a:pt x="31" y="61"/>
                  <a:pt x="38" y="48"/>
                </a:cubicBezTo>
                <a:cubicBezTo>
                  <a:pt x="44" y="37"/>
                  <a:pt x="48" y="23"/>
                  <a:pt x="59" y="16"/>
                </a:cubicBezTo>
                <a:cubicBezTo>
                  <a:pt x="76" y="4"/>
                  <a:pt x="75" y="11"/>
                  <a:pt x="75" y="0"/>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4" name="文本框 33">
            <a:extLst>
              <a:ext uri="{FF2B5EF4-FFF2-40B4-BE49-F238E27FC236}">
                <a16:creationId xmlns:a16="http://schemas.microsoft.com/office/drawing/2014/main" id="{0DAB758A-D601-85A3-0484-50469633C81D}"/>
              </a:ext>
            </a:extLst>
          </p:cNvPr>
          <p:cNvSpPr txBox="1"/>
          <p:nvPr/>
        </p:nvSpPr>
        <p:spPr>
          <a:xfrm>
            <a:off x="1020373" y="1636903"/>
            <a:ext cx="6096000" cy="646331"/>
          </a:xfrm>
          <a:prstGeom prst="rect">
            <a:avLst/>
          </a:prstGeom>
          <a:noFill/>
        </p:spPr>
        <p:txBody>
          <a:bodyPr wrap="square">
            <a:spAutoFit/>
          </a:bodyPr>
          <a:lstStyle/>
          <a:p>
            <a:r>
              <a:rPr lang="en-US" altLang="zh-CN" dirty="0">
                <a:solidFill>
                  <a:schemeClr val="accent2"/>
                </a:solidFill>
                <a:latin typeface="Helvetica" charset="0"/>
              </a:rPr>
              <a:t>Coarsen </a:t>
            </a:r>
            <a:r>
              <a:rPr lang="en-US" altLang="zh-CN" dirty="0">
                <a:latin typeface="Helvetica" charset="0"/>
              </a:rPr>
              <a:t>graph and </a:t>
            </a:r>
            <a:r>
              <a:rPr lang="en-US" altLang="zh-CN" dirty="0">
                <a:solidFill>
                  <a:schemeClr val="accent2"/>
                </a:solidFill>
                <a:latin typeface="Helvetica" charset="0"/>
              </a:rPr>
              <a:t>expand </a:t>
            </a:r>
            <a:r>
              <a:rPr lang="en-US" altLang="zh-CN" dirty="0">
                <a:latin typeface="Helvetica" charset="0"/>
              </a:rPr>
              <a:t>partition using   </a:t>
            </a:r>
            <a:r>
              <a:rPr lang="en-US" altLang="zh-CN" dirty="0">
                <a:solidFill>
                  <a:srgbClr val="00CC00"/>
                </a:solidFill>
                <a:latin typeface="Helvetica" charset="0"/>
              </a:rPr>
              <a:t>maximal independent sets</a:t>
            </a:r>
            <a:endParaRPr lang="en-US" altLang="zh-CN" dirty="0">
              <a:latin typeface="Helvetica" charset="0"/>
            </a:endParaRPr>
          </a:p>
        </p:txBody>
      </p:sp>
    </p:spTree>
    <p:extLst>
      <p:ext uri="{BB962C8B-B14F-4D97-AF65-F5344CB8AC3E}">
        <p14:creationId xmlns:p14="http://schemas.microsoft.com/office/powerpoint/2010/main" val="36965882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9B5CEC33-2A9C-B1D7-60A9-B0F87B1AB92E}"/>
              </a:ext>
            </a:extLst>
          </p:cNvPr>
          <p:cNvSpPr>
            <a:spLocks noGrp="1"/>
          </p:cNvSpPr>
          <p:nvPr>
            <p:ph type="sldNum" sz="quarter" idx="12"/>
          </p:nvPr>
        </p:nvSpPr>
        <p:spPr/>
        <p:txBody>
          <a:bodyPr/>
          <a:lstStyle/>
          <a:p>
            <a:fld id="{FDE32AF4-A8FD-4977-867F-0E5C904E2B23}" type="slidenum">
              <a:rPr lang="zh-CN" altLang="en-US" smtClean="0"/>
              <a:t>27</a:t>
            </a:fld>
            <a:endParaRPr lang="zh-CN" altLang="en-US"/>
          </a:p>
        </p:txBody>
      </p:sp>
      <p:sp>
        <p:nvSpPr>
          <p:cNvPr id="4" name="Rectangle 3">
            <a:extLst>
              <a:ext uri="{FF2B5EF4-FFF2-40B4-BE49-F238E27FC236}">
                <a16:creationId xmlns:a16="http://schemas.microsoft.com/office/drawing/2014/main" id="{6B2F3CA7-CE0A-CA35-B22E-1ADDCF7B7268}"/>
              </a:ext>
            </a:extLst>
          </p:cNvPr>
          <p:cNvSpPr txBox="1">
            <a:spLocks noChangeArrowheads="1"/>
          </p:cNvSpPr>
          <p:nvPr/>
        </p:nvSpPr>
        <p:spPr>
          <a:xfrm>
            <a:off x="1216429" y="984045"/>
            <a:ext cx="8001000" cy="51296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i="1">
                <a:latin typeface="Helvetica" charset="0"/>
              </a:rPr>
              <a:t>Definition</a:t>
            </a:r>
            <a:r>
              <a:rPr lang="en-US" sz="2000">
                <a:latin typeface="Helvetica" charset="0"/>
              </a:rPr>
              <a:t>: An </a:t>
            </a:r>
            <a:r>
              <a:rPr lang="en-US" sz="2000">
                <a:solidFill>
                  <a:schemeClr val="accent2"/>
                </a:solidFill>
                <a:latin typeface="Helvetica" charset="0"/>
              </a:rPr>
              <a:t>independent set </a:t>
            </a:r>
            <a:r>
              <a:rPr lang="en-US" sz="2000">
                <a:latin typeface="Helvetica" charset="0"/>
              </a:rPr>
              <a:t>of a graph G(N,E) is a subset N</a:t>
            </a:r>
            <a:r>
              <a:rPr lang="en-US" baseline="-14000">
                <a:latin typeface="Helvetica" charset="0"/>
              </a:rPr>
              <a:t>i</a:t>
            </a:r>
            <a:r>
              <a:rPr lang="en-US" sz="2000">
                <a:latin typeface="Helvetica" charset="0"/>
              </a:rPr>
              <a:t> of N such that no two nodes in N</a:t>
            </a:r>
            <a:r>
              <a:rPr lang="en-US" baseline="-14000">
                <a:latin typeface="Helvetica" charset="0"/>
              </a:rPr>
              <a:t>i</a:t>
            </a:r>
            <a:r>
              <a:rPr lang="en-US" sz="2000">
                <a:latin typeface="Helvetica" charset="0"/>
              </a:rPr>
              <a:t> are connected by an edge</a:t>
            </a:r>
          </a:p>
          <a:p>
            <a:r>
              <a:rPr lang="en-US" sz="2000" i="1">
                <a:latin typeface="Helvetica" charset="0"/>
              </a:rPr>
              <a:t>Definition:</a:t>
            </a:r>
            <a:r>
              <a:rPr lang="en-US" sz="2000">
                <a:latin typeface="Helvetica" charset="0"/>
              </a:rPr>
              <a:t> A </a:t>
            </a:r>
            <a:r>
              <a:rPr lang="en-US" sz="2000">
                <a:solidFill>
                  <a:schemeClr val="accent2"/>
                </a:solidFill>
                <a:latin typeface="Helvetica" charset="0"/>
              </a:rPr>
              <a:t>maximal independent set (MIS) </a:t>
            </a:r>
            <a:r>
              <a:rPr lang="en-US" sz="2000">
                <a:latin typeface="Helvetica" charset="0"/>
              </a:rPr>
              <a:t>of a graph G(N,E) is an independent set N</a:t>
            </a:r>
            <a:r>
              <a:rPr lang="en-US" baseline="-14000">
                <a:latin typeface="Helvetica" charset="0"/>
              </a:rPr>
              <a:t>i</a:t>
            </a:r>
            <a:r>
              <a:rPr lang="en-US" sz="2000">
                <a:latin typeface="Helvetica" charset="0"/>
              </a:rPr>
              <a:t> to which no more nodes can be added and remain an independent set</a:t>
            </a:r>
          </a:p>
          <a:p>
            <a:r>
              <a:rPr lang="en-US" sz="2000">
                <a:latin typeface="Helvetica" charset="0"/>
              </a:rPr>
              <a:t>A simple greedy algorithm computes a maximal independent set:</a:t>
            </a:r>
          </a:p>
          <a:p>
            <a:endParaRPr lang="en-US" sz="2000">
              <a:latin typeface="Helvetica" charset="0"/>
            </a:endParaRPr>
          </a:p>
          <a:p>
            <a:endParaRPr lang="en-US" sz="2000">
              <a:latin typeface="Helvetica" charset="0"/>
            </a:endParaRPr>
          </a:p>
          <a:p>
            <a:endParaRPr lang="en-US" sz="2000">
              <a:latin typeface="Helvetica" charset="0"/>
            </a:endParaRPr>
          </a:p>
          <a:p>
            <a:endParaRPr lang="en-US" sz="2000">
              <a:latin typeface="Helvetica" charset="0"/>
            </a:endParaRPr>
          </a:p>
          <a:p>
            <a:endParaRPr lang="en-US" sz="2000">
              <a:latin typeface="Helvetica" charset="0"/>
            </a:endParaRPr>
          </a:p>
          <a:p>
            <a:endParaRPr lang="en-US" sz="2000">
              <a:latin typeface="Helvetica" charset="0"/>
            </a:endParaRPr>
          </a:p>
          <a:p>
            <a:endParaRPr lang="en-US" sz="2000">
              <a:latin typeface="Helvetica" charset="0"/>
            </a:endParaRPr>
          </a:p>
          <a:p>
            <a:endParaRPr lang="en-US" sz="2000" dirty="0">
              <a:latin typeface="Helvetica" charset="0"/>
            </a:endParaRPr>
          </a:p>
        </p:txBody>
      </p:sp>
      <p:sp>
        <p:nvSpPr>
          <p:cNvPr id="5" name="Text Box 4">
            <a:extLst>
              <a:ext uri="{FF2B5EF4-FFF2-40B4-BE49-F238E27FC236}">
                <a16:creationId xmlns:a16="http://schemas.microsoft.com/office/drawing/2014/main" id="{3B6451A9-4F20-F8C6-CE6C-93B95BDE92DD}"/>
              </a:ext>
            </a:extLst>
          </p:cNvPr>
          <p:cNvSpPr txBox="1">
            <a:spLocks noChangeArrowheads="1"/>
          </p:cNvSpPr>
          <p:nvPr/>
        </p:nvSpPr>
        <p:spPr bwMode="auto">
          <a:xfrm>
            <a:off x="2359429" y="3092245"/>
            <a:ext cx="5930900" cy="192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800" b="1" dirty="0">
                <a:solidFill>
                  <a:schemeClr val="tx1"/>
                </a:solidFill>
              </a:rPr>
              <a:t>let N</a:t>
            </a:r>
            <a:r>
              <a:rPr lang="en-US" b="1" baseline="-14000" dirty="0">
                <a:solidFill>
                  <a:schemeClr val="tx1"/>
                </a:solidFill>
              </a:rPr>
              <a:t>i</a:t>
            </a:r>
            <a:r>
              <a:rPr lang="en-US" sz="1800" b="1" dirty="0">
                <a:solidFill>
                  <a:schemeClr val="tx1"/>
                </a:solidFill>
              </a:rPr>
              <a:t> be empty</a:t>
            </a:r>
          </a:p>
          <a:p>
            <a:r>
              <a:rPr lang="en-US" sz="1800" b="1" dirty="0">
                <a:solidFill>
                  <a:schemeClr val="tx1"/>
                </a:solidFill>
              </a:rPr>
              <a:t>for k = 1 to |N|      </a:t>
            </a:r>
            <a:r>
              <a:rPr lang="en-US" sz="1800" b="1" dirty="0">
                <a:solidFill>
                  <a:schemeClr val="accent2"/>
                </a:solidFill>
              </a:rPr>
              <a:t>… visit the nodes in any order</a:t>
            </a:r>
            <a:endParaRPr lang="en-US" sz="1800" b="1" dirty="0">
              <a:solidFill>
                <a:schemeClr val="tx1"/>
              </a:solidFill>
            </a:endParaRPr>
          </a:p>
          <a:p>
            <a:r>
              <a:rPr lang="en-US" sz="1800" b="1" dirty="0">
                <a:solidFill>
                  <a:schemeClr val="tx1"/>
                </a:solidFill>
              </a:rPr>
              <a:t>     if  node k is not adjacent to any node already in N</a:t>
            </a:r>
            <a:r>
              <a:rPr lang="en-US" b="1" baseline="-14000" dirty="0">
                <a:solidFill>
                  <a:schemeClr val="tx1"/>
                </a:solidFill>
              </a:rPr>
              <a:t>i</a:t>
            </a:r>
            <a:endParaRPr lang="en-US" sz="1800" b="1" dirty="0">
              <a:solidFill>
                <a:schemeClr val="tx1"/>
              </a:solidFill>
            </a:endParaRPr>
          </a:p>
          <a:p>
            <a:r>
              <a:rPr lang="en-US" sz="1800" b="1" dirty="0">
                <a:solidFill>
                  <a:schemeClr val="tx1"/>
                </a:solidFill>
              </a:rPr>
              <a:t>          add k to N</a:t>
            </a:r>
            <a:r>
              <a:rPr lang="en-US" b="1" baseline="-14000" dirty="0">
                <a:solidFill>
                  <a:schemeClr val="tx1"/>
                </a:solidFill>
              </a:rPr>
              <a:t>i</a:t>
            </a:r>
            <a:endParaRPr lang="en-US" sz="1800" b="1" dirty="0">
              <a:solidFill>
                <a:schemeClr val="tx1"/>
              </a:solidFill>
            </a:endParaRPr>
          </a:p>
          <a:p>
            <a:r>
              <a:rPr lang="en-US" sz="1800" b="1" dirty="0">
                <a:solidFill>
                  <a:schemeClr val="tx1"/>
                </a:solidFill>
              </a:rPr>
              <a:t>     </a:t>
            </a:r>
            <a:r>
              <a:rPr lang="en-US" sz="1800" b="1" dirty="0" err="1">
                <a:solidFill>
                  <a:schemeClr val="tx1"/>
                </a:solidFill>
              </a:rPr>
              <a:t>endif</a:t>
            </a:r>
            <a:endParaRPr lang="en-US" sz="1800" b="1" dirty="0">
              <a:solidFill>
                <a:schemeClr val="tx1"/>
              </a:solidFill>
            </a:endParaRPr>
          </a:p>
          <a:p>
            <a:r>
              <a:rPr lang="en-US" sz="1800" b="1" dirty="0" err="1">
                <a:solidFill>
                  <a:schemeClr val="tx1"/>
                </a:solidFill>
              </a:rPr>
              <a:t>endfor</a:t>
            </a:r>
            <a:endParaRPr lang="en-US" sz="1800" b="1" dirty="0">
              <a:solidFill>
                <a:schemeClr val="tx1"/>
              </a:solidFill>
            </a:endParaRPr>
          </a:p>
        </p:txBody>
      </p:sp>
      <p:pic>
        <p:nvPicPr>
          <p:cNvPr id="6" name="Picture 5" descr="MaximalIndependentSet">
            <a:extLst>
              <a:ext uri="{FF2B5EF4-FFF2-40B4-BE49-F238E27FC236}">
                <a16:creationId xmlns:a16="http://schemas.microsoft.com/office/drawing/2014/main" id="{4ADE8DB3-67F7-A37E-EB63-0991AE0FA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7804" y="4373358"/>
            <a:ext cx="3629025" cy="1704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753530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729F56E4-F745-621F-AF05-65C37BEE365B}"/>
              </a:ext>
            </a:extLst>
          </p:cNvPr>
          <p:cNvSpPr>
            <a:spLocks noGrp="1"/>
          </p:cNvSpPr>
          <p:nvPr>
            <p:ph type="sldNum" sz="quarter" idx="12"/>
          </p:nvPr>
        </p:nvSpPr>
        <p:spPr/>
        <p:txBody>
          <a:bodyPr/>
          <a:lstStyle/>
          <a:p>
            <a:fld id="{FDE32AF4-A8FD-4977-867F-0E5C904E2B23}" type="slidenum">
              <a:rPr lang="zh-CN" altLang="en-US" smtClean="0"/>
              <a:t>28</a:t>
            </a:fld>
            <a:endParaRPr lang="zh-CN" altLang="en-US"/>
          </a:p>
        </p:txBody>
      </p:sp>
      <p:pic>
        <p:nvPicPr>
          <p:cNvPr id="4" name="Picture 3" descr="MaximalIndependentSet2">
            <a:extLst>
              <a:ext uri="{FF2B5EF4-FFF2-40B4-BE49-F238E27FC236}">
                <a16:creationId xmlns:a16="http://schemas.microsoft.com/office/drawing/2014/main" id="{D2595512-591B-29E8-158E-D56E59D28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775" y="908050"/>
            <a:ext cx="6781800" cy="539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0276831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FDE32AF4-A8FD-4977-867F-0E5C904E2B23}" type="slidenum">
              <a:rPr lang="zh-CN" altLang="en-US" smtClean="0"/>
              <a:t>29</a:t>
            </a:fld>
            <a:endParaRPr lang="zh-CN" altLang="en-US"/>
          </a:p>
        </p:txBody>
      </p:sp>
      <p:pic>
        <p:nvPicPr>
          <p:cNvPr id="4" name="图片 3">
            <a:extLst>
              <a:ext uri="{FF2B5EF4-FFF2-40B4-BE49-F238E27FC236}">
                <a16:creationId xmlns:a16="http://schemas.microsoft.com/office/drawing/2014/main" id="{2EDF02EE-110E-794A-B16D-AF0FFACE8D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474274" y="5944846"/>
            <a:ext cx="2250128" cy="355794"/>
          </a:xfrm>
          <a:prstGeom prst="rect">
            <a:avLst/>
          </a:prstGeom>
        </p:spPr>
      </p:pic>
      <p:grpSp>
        <p:nvGrpSpPr>
          <p:cNvPr id="5" name="iŝľiḍê">
            <a:extLst>
              <a:ext uri="{FF2B5EF4-FFF2-40B4-BE49-F238E27FC236}">
                <a16:creationId xmlns:a16="http://schemas.microsoft.com/office/drawing/2014/main" id="{39A0CD3F-82ED-B40F-6E76-1E74AB5CC0A3}"/>
              </a:ext>
            </a:extLst>
          </p:cNvPr>
          <p:cNvGrpSpPr/>
          <p:nvPr/>
        </p:nvGrpSpPr>
        <p:grpSpPr>
          <a:xfrm>
            <a:off x="4870000" y="3069313"/>
            <a:ext cx="6008796" cy="2471439"/>
            <a:chOff x="756398" y="2870422"/>
            <a:chExt cx="4049272" cy="3313630"/>
          </a:xfrm>
        </p:grpSpPr>
        <p:sp>
          <p:nvSpPr>
            <p:cNvPr id="6" name="îŝḷîdê">
              <a:extLst>
                <a:ext uri="{FF2B5EF4-FFF2-40B4-BE49-F238E27FC236}">
                  <a16:creationId xmlns:a16="http://schemas.microsoft.com/office/drawing/2014/main" id="{1091DF8E-930C-AD5E-DA67-39340852A830}"/>
                </a:ext>
              </a:extLst>
            </p:cNvPr>
            <p:cNvSpPr txBox="1"/>
            <p:nvPr/>
          </p:nvSpPr>
          <p:spPr>
            <a:xfrm>
              <a:off x="756398" y="2870422"/>
              <a:ext cx="962123" cy="707886"/>
            </a:xfrm>
            <a:prstGeom prst="rect">
              <a:avLst/>
            </a:prstGeom>
            <a:noFill/>
          </p:spPr>
          <p:txBody>
            <a:bodyPr wrap="none" rtlCol="0">
              <a:noAutofit/>
            </a:bodyPr>
            <a:lstStyle/>
            <a:p>
              <a:r>
                <a:rPr lang="en-US" altLang="zh-CN" sz="6600" b="1" dirty="0">
                  <a:latin typeface="微软雅黑" panose="020B0503020204020204" pitchFamily="34" charset="-122"/>
                  <a:ea typeface="微软雅黑" panose="020B0503020204020204" pitchFamily="34" charset="-122"/>
                  <a:cs typeface="Arial" panose="020B0604020202020204" pitchFamily="34" charset="0"/>
                </a:rPr>
                <a:t>05.</a:t>
              </a:r>
              <a:endParaRPr lang="zh-CN" altLang="en-US" sz="66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išlíďe">
              <a:extLst>
                <a:ext uri="{FF2B5EF4-FFF2-40B4-BE49-F238E27FC236}">
                  <a16:creationId xmlns:a16="http://schemas.microsoft.com/office/drawing/2014/main" id="{2F09F0F6-0DEB-D89B-FB29-06E7D50958A2}"/>
                </a:ext>
              </a:extLst>
            </p:cNvPr>
            <p:cNvSpPr/>
            <p:nvPr/>
          </p:nvSpPr>
          <p:spPr>
            <a:xfrm flipH="1">
              <a:off x="1718521" y="3677081"/>
              <a:ext cx="3087149" cy="2506971"/>
            </a:xfrm>
            <a:prstGeom prst="rect">
              <a:avLst/>
            </a:prstGeom>
            <a:ln>
              <a:noFill/>
            </a:ln>
          </p:spPr>
          <p:txBody>
            <a:bodyPr wrap="square" lIns="91440" tIns="45720" rIns="91440" bIns="45720" anchor="t">
              <a:noAutofit/>
            </a:body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rPr>
                <a:t>超图</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grpSp>
      <p:sp>
        <p:nvSpPr>
          <p:cNvPr id="8" name="平行四边形 7">
            <a:extLst>
              <a:ext uri="{FF2B5EF4-FFF2-40B4-BE49-F238E27FC236}">
                <a16:creationId xmlns:a16="http://schemas.microsoft.com/office/drawing/2014/main" id="{903A9174-EBAC-14D4-3C28-920A39A6DD21}"/>
              </a:ext>
            </a:extLst>
          </p:cNvPr>
          <p:cNvSpPr/>
          <p:nvPr/>
        </p:nvSpPr>
        <p:spPr>
          <a:xfrm>
            <a:off x="3879430" y="2953766"/>
            <a:ext cx="990570" cy="1050446"/>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43067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FDE32AF4-A8FD-4977-867F-0E5C904E2B23}" type="slidenum">
              <a:rPr lang="zh-CN" altLang="en-US" smtClean="0"/>
              <a:t>3</a:t>
            </a:fld>
            <a:endParaRPr lang="zh-CN" altLang="en-US"/>
          </a:p>
        </p:txBody>
      </p:sp>
      <p:pic>
        <p:nvPicPr>
          <p:cNvPr id="4" name="图片 3">
            <a:extLst>
              <a:ext uri="{FF2B5EF4-FFF2-40B4-BE49-F238E27FC236}">
                <a16:creationId xmlns:a16="http://schemas.microsoft.com/office/drawing/2014/main" id="{2EDF02EE-110E-794A-B16D-AF0FFACE8D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474274" y="5944846"/>
            <a:ext cx="2250128" cy="355794"/>
          </a:xfrm>
          <a:prstGeom prst="rect">
            <a:avLst/>
          </a:prstGeom>
        </p:spPr>
      </p:pic>
      <p:grpSp>
        <p:nvGrpSpPr>
          <p:cNvPr id="5" name="iŝľiḍê">
            <a:extLst>
              <a:ext uri="{FF2B5EF4-FFF2-40B4-BE49-F238E27FC236}">
                <a16:creationId xmlns:a16="http://schemas.microsoft.com/office/drawing/2014/main" id="{39A0CD3F-82ED-B40F-6E76-1E74AB5CC0A3}"/>
              </a:ext>
            </a:extLst>
          </p:cNvPr>
          <p:cNvGrpSpPr/>
          <p:nvPr/>
        </p:nvGrpSpPr>
        <p:grpSpPr>
          <a:xfrm>
            <a:off x="4870000" y="3069313"/>
            <a:ext cx="3571355" cy="2133785"/>
            <a:chOff x="756398" y="2870422"/>
            <a:chExt cx="2406703" cy="2860914"/>
          </a:xfrm>
        </p:grpSpPr>
        <p:sp>
          <p:nvSpPr>
            <p:cNvPr id="6" name="îŝḷîdê">
              <a:extLst>
                <a:ext uri="{FF2B5EF4-FFF2-40B4-BE49-F238E27FC236}">
                  <a16:creationId xmlns:a16="http://schemas.microsoft.com/office/drawing/2014/main" id="{1091DF8E-930C-AD5E-DA67-39340852A830}"/>
                </a:ext>
              </a:extLst>
            </p:cNvPr>
            <p:cNvSpPr txBox="1"/>
            <p:nvPr/>
          </p:nvSpPr>
          <p:spPr>
            <a:xfrm>
              <a:off x="756398" y="2870422"/>
              <a:ext cx="962123" cy="707886"/>
            </a:xfrm>
            <a:prstGeom prst="rect">
              <a:avLst/>
            </a:prstGeom>
            <a:noFill/>
          </p:spPr>
          <p:txBody>
            <a:bodyPr wrap="none" rtlCol="0">
              <a:noAutofit/>
            </a:bodyPr>
            <a:lstStyle/>
            <a:p>
              <a:r>
                <a:rPr lang="en-US" altLang="zh-CN" sz="6600" b="1" dirty="0">
                  <a:latin typeface="微软雅黑" panose="020B0503020204020204" pitchFamily="34" charset="-122"/>
                  <a:ea typeface="微软雅黑" panose="020B0503020204020204" pitchFamily="34" charset="-122"/>
                  <a:cs typeface="Arial" panose="020B0604020202020204" pitchFamily="34" charset="0"/>
                </a:rPr>
                <a:t>01.</a:t>
              </a:r>
              <a:endParaRPr lang="zh-CN" altLang="en-US" sz="66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išlíďe">
              <a:extLst>
                <a:ext uri="{FF2B5EF4-FFF2-40B4-BE49-F238E27FC236}">
                  <a16:creationId xmlns:a16="http://schemas.microsoft.com/office/drawing/2014/main" id="{2F09F0F6-0DEB-D89B-FB29-06E7D50958A2}"/>
                </a:ext>
              </a:extLst>
            </p:cNvPr>
            <p:cNvSpPr/>
            <p:nvPr/>
          </p:nvSpPr>
          <p:spPr>
            <a:xfrm flipH="1">
              <a:off x="1718521" y="3224365"/>
              <a:ext cx="1444580" cy="2506971"/>
            </a:xfrm>
            <a:prstGeom prst="rect">
              <a:avLst/>
            </a:prstGeom>
            <a:ln>
              <a:noFill/>
            </a:ln>
          </p:spPr>
          <p:txBody>
            <a:bodyPr wrap="square" lIns="91440" tIns="45720" rIns="91440" bIns="45720" anchor="t">
              <a:noAutofit/>
            </a:body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图划分问题的概述</a:t>
              </a:r>
              <a:endParaRPr lang="en-US" altLang="zh-CN"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8" name="平行四边形 7">
            <a:extLst>
              <a:ext uri="{FF2B5EF4-FFF2-40B4-BE49-F238E27FC236}">
                <a16:creationId xmlns:a16="http://schemas.microsoft.com/office/drawing/2014/main" id="{903A9174-EBAC-14D4-3C28-920A39A6DD21}"/>
              </a:ext>
            </a:extLst>
          </p:cNvPr>
          <p:cNvSpPr/>
          <p:nvPr/>
        </p:nvSpPr>
        <p:spPr>
          <a:xfrm>
            <a:off x="3879430" y="2953766"/>
            <a:ext cx="990570" cy="1050446"/>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88422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图片 35">
            <a:extLst>
              <a:ext uri="{FF2B5EF4-FFF2-40B4-BE49-F238E27FC236}">
                <a16:creationId xmlns:a16="http://schemas.microsoft.com/office/drawing/2014/main" id="{CA00F833-ADD8-9FF7-7406-A242E432911A}"/>
              </a:ext>
            </a:extLst>
          </p:cNvPr>
          <p:cNvPicPr>
            <a:picLocks noChangeAspect="1"/>
          </p:cNvPicPr>
          <p:nvPr/>
        </p:nvPicPr>
        <p:blipFill>
          <a:blip r:embed="rId2"/>
          <a:stretch>
            <a:fillRect/>
          </a:stretch>
        </p:blipFill>
        <p:spPr>
          <a:xfrm>
            <a:off x="495760" y="1658270"/>
            <a:ext cx="6657975" cy="4210050"/>
          </a:xfrm>
          <a:prstGeom prst="rect">
            <a:avLst/>
          </a:prstGeom>
        </p:spPr>
      </p:pic>
      <p:sp>
        <p:nvSpPr>
          <p:cNvPr id="37" name="标题 1">
            <a:extLst>
              <a:ext uri="{FF2B5EF4-FFF2-40B4-BE49-F238E27FC236}">
                <a16:creationId xmlns:a16="http://schemas.microsoft.com/office/drawing/2014/main" id="{61462772-016C-4B4D-5853-E227DAB94610}"/>
              </a:ext>
            </a:extLst>
          </p:cNvPr>
          <p:cNvSpPr>
            <a:spLocks noGrp="1"/>
          </p:cNvSpPr>
          <p:nvPr>
            <p:ph type="title"/>
          </p:nvPr>
        </p:nvSpPr>
        <p:spPr>
          <a:xfrm>
            <a:off x="834097" y="-137699"/>
            <a:ext cx="10515600" cy="1325563"/>
          </a:xfrm>
        </p:spPr>
        <p:txBody>
          <a:bodyPr/>
          <a:lstStyle/>
          <a:p>
            <a:r>
              <a:rPr lang="zh-CN" altLang="en-US" dirty="0"/>
              <a:t>什么是超图</a:t>
            </a:r>
          </a:p>
        </p:txBody>
      </p:sp>
      <p:graphicFrame>
        <p:nvGraphicFramePr>
          <p:cNvPr id="39" name="表格 38">
            <a:extLst>
              <a:ext uri="{FF2B5EF4-FFF2-40B4-BE49-F238E27FC236}">
                <a16:creationId xmlns:a16="http://schemas.microsoft.com/office/drawing/2014/main" id="{ACEA60E6-EBB2-B8B6-5927-61D39945B8A9}"/>
              </a:ext>
            </a:extLst>
          </p:cNvPr>
          <p:cNvGraphicFramePr>
            <a:graphicFrameLocks noGrp="1"/>
          </p:cNvGraphicFramePr>
          <p:nvPr>
            <p:extLst>
              <p:ext uri="{D42A27DB-BD31-4B8C-83A1-F6EECF244321}">
                <p14:modId xmlns:p14="http://schemas.microsoft.com/office/powerpoint/2010/main" val="1283582264"/>
              </p:ext>
            </p:extLst>
          </p:nvPr>
        </p:nvGraphicFramePr>
        <p:xfrm>
          <a:off x="7305367" y="2567758"/>
          <a:ext cx="4208208" cy="2391075"/>
        </p:xfrm>
        <a:graphic>
          <a:graphicData uri="http://schemas.openxmlformats.org/drawingml/2006/table">
            <a:tbl>
              <a:tblPr firstRow="1" bandRow="1">
                <a:tableStyleId>{5C22544A-7EE6-4342-B048-85BDC9FD1C3A}</a:tableStyleId>
              </a:tblPr>
              <a:tblGrid>
                <a:gridCol w="526026">
                  <a:extLst>
                    <a:ext uri="{9D8B030D-6E8A-4147-A177-3AD203B41FA5}">
                      <a16:colId xmlns:a16="http://schemas.microsoft.com/office/drawing/2014/main" val="82471701"/>
                    </a:ext>
                  </a:extLst>
                </a:gridCol>
                <a:gridCol w="526026">
                  <a:extLst>
                    <a:ext uri="{9D8B030D-6E8A-4147-A177-3AD203B41FA5}">
                      <a16:colId xmlns:a16="http://schemas.microsoft.com/office/drawing/2014/main" val="1991805913"/>
                    </a:ext>
                  </a:extLst>
                </a:gridCol>
                <a:gridCol w="526026">
                  <a:extLst>
                    <a:ext uri="{9D8B030D-6E8A-4147-A177-3AD203B41FA5}">
                      <a16:colId xmlns:a16="http://schemas.microsoft.com/office/drawing/2014/main" val="3461971055"/>
                    </a:ext>
                  </a:extLst>
                </a:gridCol>
                <a:gridCol w="526026">
                  <a:extLst>
                    <a:ext uri="{9D8B030D-6E8A-4147-A177-3AD203B41FA5}">
                      <a16:colId xmlns:a16="http://schemas.microsoft.com/office/drawing/2014/main" val="2216408848"/>
                    </a:ext>
                  </a:extLst>
                </a:gridCol>
                <a:gridCol w="526026">
                  <a:extLst>
                    <a:ext uri="{9D8B030D-6E8A-4147-A177-3AD203B41FA5}">
                      <a16:colId xmlns:a16="http://schemas.microsoft.com/office/drawing/2014/main" val="3327519263"/>
                    </a:ext>
                  </a:extLst>
                </a:gridCol>
                <a:gridCol w="526026">
                  <a:extLst>
                    <a:ext uri="{9D8B030D-6E8A-4147-A177-3AD203B41FA5}">
                      <a16:colId xmlns:a16="http://schemas.microsoft.com/office/drawing/2014/main" val="3701220475"/>
                    </a:ext>
                  </a:extLst>
                </a:gridCol>
                <a:gridCol w="526026">
                  <a:extLst>
                    <a:ext uri="{9D8B030D-6E8A-4147-A177-3AD203B41FA5}">
                      <a16:colId xmlns:a16="http://schemas.microsoft.com/office/drawing/2014/main" val="4229381620"/>
                    </a:ext>
                  </a:extLst>
                </a:gridCol>
                <a:gridCol w="526026">
                  <a:extLst>
                    <a:ext uri="{9D8B030D-6E8A-4147-A177-3AD203B41FA5}">
                      <a16:colId xmlns:a16="http://schemas.microsoft.com/office/drawing/2014/main" val="2258304378"/>
                    </a:ext>
                  </a:extLst>
                </a:gridCol>
              </a:tblGrid>
              <a:tr h="478215">
                <a:tc>
                  <a:txBody>
                    <a:bodyPr/>
                    <a:lstStyle/>
                    <a:p>
                      <a:endParaRPr lang="zh-CN" altLang="en-US"/>
                    </a:p>
                  </a:txBody>
                  <a:tcPr/>
                </a:tc>
                <a:tc>
                  <a:txBody>
                    <a:bodyPr/>
                    <a:lstStyle/>
                    <a:p>
                      <a:r>
                        <a:rPr lang="en-US" altLang="zh-CN" dirty="0"/>
                        <a:t>v1</a:t>
                      </a:r>
                      <a:endParaRPr lang="zh-CN" altLang="en-US" dirty="0"/>
                    </a:p>
                  </a:txBody>
                  <a:tcPr/>
                </a:tc>
                <a:tc>
                  <a:txBody>
                    <a:bodyPr/>
                    <a:lstStyle/>
                    <a:p>
                      <a:r>
                        <a:rPr lang="en-US" altLang="zh-CN" dirty="0"/>
                        <a:t>v2</a:t>
                      </a:r>
                      <a:endParaRPr lang="zh-CN" altLang="en-US" dirty="0"/>
                    </a:p>
                  </a:txBody>
                  <a:tcPr/>
                </a:tc>
                <a:tc>
                  <a:txBody>
                    <a:bodyPr/>
                    <a:lstStyle/>
                    <a:p>
                      <a:r>
                        <a:rPr lang="en-US" altLang="zh-CN" dirty="0"/>
                        <a:t>v3</a:t>
                      </a:r>
                      <a:endParaRPr lang="zh-CN" altLang="en-US" dirty="0"/>
                    </a:p>
                  </a:txBody>
                  <a:tcPr/>
                </a:tc>
                <a:tc>
                  <a:txBody>
                    <a:bodyPr/>
                    <a:lstStyle/>
                    <a:p>
                      <a:r>
                        <a:rPr lang="en-US" altLang="zh-CN" dirty="0"/>
                        <a:t>v4</a:t>
                      </a:r>
                      <a:endParaRPr lang="zh-CN" altLang="en-US" dirty="0"/>
                    </a:p>
                  </a:txBody>
                  <a:tcPr/>
                </a:tc>
                <a:tc>
                  <a:txBody>
                    <a:bodyPr/>
                    <a:lstStyle/>
                    <a:p>
                      <a:r>
                        <a:rPr lang="en-US" altLang="zh-CN" dirty="0"/>
                        <a:t>v5</a:t>
                      </a:r>
                      <a:endParaRPr lang="zh-CN" altLang="en-US" dirty="0"/>
                    </a:p>
                  </a:txBody>
                  <a:tcPr/>
                </a:tc>
                <a:tc>
                  <a:txBody>
                    <a:bodyPr/>
                    <a:lstStyle/>
                    <a:p>
                      <a:r>
                        <a:rPr lang="en-US" altLang="zh-CN" dirty="0"/>
                        <a:t>v6</a:t>
                      </a:r>
                      <a:endParaRPr lang="zh-CN" altLang="en-US" dirty="0"/>
                    </a:p>
                  </a:txBody>
                  <a:tcPr/>
                </a:tc>
                <a:tc>
                  <a:txBody>
                    <a:bodyPr/>
                    <a:lstStyle/>
                    <a:p>
                      <a:r>
                        <a:rPr lang="en-US" altLang="zh-CN" dirty="0"/>
                        <a:t>v7</a:t>
                      </a:r>
                      <a:endParaRPr lang="zh-CN" altLang="en-US" dirty="0"/>
                    </a:p>
                  </a:txBody>
                  <a:tcPr/>
                </a:tc>
                <a:extLst>
                  <a:ext uri="{0D108BD9-81ED-4DB2-BD59-A6C34878D82A}">
                    <a16:rowId xmlns:a16="http://schemas.microsoft.com/office/drawing/2014/main" val="1988576641"/>
                  </a:ext>
                </a:extLst>
              </a:tr>
              <a:tr h="478215">
                <a:tc>
                  <a:txBody>
                    <a:bodyPr/>
                    <a:lstStyle/>
                    <a:p>
                      <a:r>
                        <a:rPr lang="en-US" altLang="zh-CN" dirty="0"/>
                        <a:t>e1</a:t>
                      </a:r>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1982569240"/>
                  </a:ext>
                </a:extLst>
              </a:tr>
              <a:tr h="478215">
                <a:tc>
                  <a:txBody>
                    <a:bodyPr/>
                    <a:lstStyle/>
                    <a:p>
                      <a:r>
                        <a:rPr lang="en-US" altLang="zh-CN" dirty="0"/>
                        <a:t>e2</a:t>
                      </a:r>
                      <a:endParaRPr lang="zh-CN" altLang="en-US" dirty="0"/>
                    </a:p>
                  </a:txBody>
                  <a:tcPr/>
                </a:tc>
                <a:tc>
                  <a:txBody>
                    <a:bodyPr/>
                    <a:lstStyle/>
                    <a:p>
                      <a:r>
                        <a:rPr lang="en-US" altLang="zh-CN" dirty="0"/>
                        <a:t>0</a:t>
                      </a:r>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1634926156"/>
                  </a:ext>
                </a:extLst>
              </a:tr>
              <a:tr h="478215">
                <a:tc>
                  <a:txBody>
                    <a:bodyPr/>
                    <a:lstStyle/>
                    <a:p>
                      <a:r>
                        <a:rPr lang="en-US" altLang="zh-CN" dirty="0"/>
                        <a:t>e3</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1</a:t>
                      </a:r>
                      <a:endParaRPr lang="zh-CN" altLang="en-US" dirty="0"/>
                    </a:p>
                  </a:txBody>
                  <a:tcPr/>
                </a:tc>
                <a:tc>
                  <a:txBody>
                    <a:bodyPr/>
                    <a:lstStyle/>
                    <a:p>
                      <a:r>
                        <a:rPr lang="en-US" altLang="zh-CN" dirty="0"/>
                        <a:t>0</a:t>
                      </a:r>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2096495129"/>
                  </a:ext>
                </a:extLst>
              </a:tr>
              <a:tr h="478215">
                <a:tc>
                  <a:txBody>
                    <a:bodyPr/>
                    <a:lstStyle/>
                    <a:p>
                      <a:r>
                        <a:rPr lang="en-US" altLang="zh-CN" dirty="0"/>
                        <a:t>e4</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1</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3680806283"/>
                  </a:ext>
                </a:extLst>
              </a:tr>
            </a:tbl>
          </a:graphicData>
        </a:graphic>
      </p:graphicFrame>
    </p:spTree>
    <p:extLst>
      <p:ext uri="{BB962C8B-B14F-4D97-AF65-F5344CB8AC3E}">
        <p14:creationId xmlns:p14="http://schemas.microsoft.com/office/powerpoint/2010/main" val="2156836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D06A7D-3BE9-B99C-2174-7A6B9E286ED2}"/>
              </a:ext>
            </a:extLst>
          </p:cNvPr>
          <p:cNvSpPr>
            <a:spLocks noGrp="1"/>
          </p:cNvSpPr>
          <p:nvPr>
            <p:ph type="title"/>
          </p:nvPr>
        </p:nvSpPr>
        <p:spPr/>
        <p:txBody>
          <a:bodyPr/>
          <a:lstStyle/>
          <a:p>
            <a:r>
              <a:rPr lang="en-US" altLang="zh-CN" dirty="0"/>
              <a:t>A sparse matrix in the graph model</a:t>
            </a:r>
            <a:endParaRPr lang="zh-CN" altLang="en-US" dirty="0"/>
          </a:p>
        </p:txBody>
      </p:sp>
      <p:grpSp>
        <p:nvGrpSpPr>
          <p:cNvPr id="4" name="Group 3">
            <a:extLst>
              <a:ext uri="{FF2B5EF4-FFF2-40B4-BE49-F238E27FC236}">
                <a16:creationId xmlns:a16="http://schemas.microsoft.com/office/drawing/2014/main" id="{9836473C-9D5B-86EA-9415-DDD48B2D9FA2}"/>
              </a:ext>
            </a:extLst>
          </p:cNvPr>
          <p:cNvGrpSpPr>
            <a:grpSpLocks/>
          </p:cNvGrpSpPr>
          <p:nvPr/>
        </p:nvGrpSpPr>
        <p:grpSpPr bwMode="auto">
          <a:xfrm>
            <a:off x="5153947" y="1502644"/>
            <a:ext cx="4403725" cy="2413000"/>
            <a:chOff x="2850" y="1404"/>
            <a:chExt cx="2774" cy="1520"/>
          </a:xfrm>
        </p:grpSpPr>
        <p:sp>
          <p:nvSpPr>
            <p:cNvPr id="5" name="Rectangle 4">
              <a:extLst>
                <a:ext uri="{FF2B5EF4-FFF2-40B4-BE49-F238E27FC236}">
                  <a16:creationId xmlns:a16="http://schemas.microsoft.com/office/drawing/2014/main" id="{8C4FFF6F-57E7-E4D3-9FB4-C5C9B0E2C45D}"/>
                </a:ext>
              </a:extLst>
            </p:cNvPr>
            <p:cNvSpPr>
              <a:spLocks noChangeArrowheads="1"/>
            </p:cNvSpPr>
            <p:nvPr/>
          </p:nvSpPr>
          <p:spPr bwMode="auto">
            <a:xfrm>
              <a:off x="2950" y="1404"/>
              <a:ext cx="91"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P</a:t>
              </a:r>
              <a:endParaRPr lang="en-US" sz="2400">
                <a:latin typeface="Comic Sans MS" charset="0"/>
              </a:endParaRPr>
            </a:p>
          </p:txBody>
        </p:sp>
        <p:sp>
          <p:nvSpPr>
            <p:cNvPr id="6" name="Rectangle 5">
              <a:extLst>
                <a:ext uri="{FF2B5EF4-FFF2-40B4-BE49-F238E27FC236}">
                  <a16:creationId xmlns:a16="http://schemas.microsoft.com/office/drawing/2014/main" id="{05E15014-793C-37A3-5E9D-A464250876E8}"/>
                </a:ext>
              </a:extLst>
            </p:cNvPr>
            <p:cNvSpPr>
              <a:spLocks noChangeArrowheads="1"/>
            </p:cNvSpPr>
            <p:nvPr/>
          </p:nvSpPr>
          <p:spPr bwMode="auto">
            <a:xfrm>
              <a:off x="2993" y="1478"/>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1</a:t>
              </a:r>
              <a:endParaRPr lang="en-US" sz="2400">
                <a:latin typeface="Comic Sans MS" charset="0"/>
              </a:endParaRPr>
            </a:p>
          </p:txBody>
        </p:sp>
        <p:sp>
          <p:nvSpPr>
            <p:cNvPr id="7" name="Rectangle 6">
              <a:extLst>
                <a:ext uri="{FF2B5EF4-FFF2-40B4-BE49-F238E27FC236}">
                  <a16:creationId xmlns:a16="http://schemas.microsoft.com/office/drawing/2014/main" id="{10B34D6C-1D0B-0ADA-CB86-93CF27DD45C8}"/>
                </a:ext>
              </a:extLst>
            </p:cNvPr>
            <p:cNvSpPr>
              <a:spLocks noChangeArrowheads="1"/>
            </p:cNvSpPr>
            <p:nvPr/>
          </p:nvSpPr>
          <p:spPr bwMode="auto">
            <a:xfrm>
              <a:off x="5442" y="1404"/>
              <a:ext cx="91"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P</a:t>
              </a:r>
              <a:endParaRPr lang="en-US" sz="2400">
                <a:latin typeface="Comic Sans MS" charset="0"/>
              </a:endParaRPr>
            </a:p>
          </p:txBody>
        </p:sp>
        <p:sp>
          <p:nvSpPr>
            <p:cNvPr id="8" name="Rectangle 7">
              <a:extLst>
                <a:ext uri="{FF2B5EF4-FFF2-40B4-BE49-F238E27FC236}">
                  <a16:creationId xmlns:a16="http://schemas.microsoft.com/office/drawing/2014/main" id="{46FFC865-5A5F-530F-E54A-8D707372E74C}"/>
                </a:ext>
              </a:extLst>
            </p:cNvPr>
            <p:cNvSpPr>
              <a:spLocks noChangeArrowheads="1"/>
            </p:cNvSpPr>
            <p:nvPr/>
          </p:nvSpPr>
          <p:spPr bwMode="auto">
            <a:xfrm>
              <a:off x="5486" y="1478"/>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9" name="Rectangle 8">
              <a:extLst>
                <a:ext uri="{FF2B5EF4-FFF2-40B4-BE49-F238E27FC236}">
                  <a16:creationId xmlns:a16="http://schemas.microsoft.com/office/drawing/2014/main" id="{A42ABE06-712B-69C1-5945-BD1D82042852}"/>
                </a:ext>
              </a:extLst>
            </p:cNvPr>
            <p:cNvSpPr>
              <a:spLocks noChangeArrowheads="1"/>
            </p:cNvSpPr>
            <p:nvPr/>
          </p:nvSpPr>
          <p:spPr bwMode="auto">
            <a:xfrm>
              <a:off x="3629" y="2569"/>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10" name="Rectangle 9">
              <a:extLst>
                <a:ext uri="{FF2B5EF4-FFF2-40B4-BE49-F238E27FC236}">
                  <a16:creationId xmlns:a16="http://schemas.microsoft.com/office/drawing/2014/main" id="{4397A819-9DB7-93F6-163B-584CACD04E2C}"/>
                </a:ext>
              </a:extLst>
            </p:cNvPr>
            <p:cNvSpPr>
              <a:spLocks noChangeArrowheads="1"/>
            </p:cNvSpPr>
            <p:nvPr/>
          </p:nvSpPr>
          <p:spPr bwMode="auto">
            <a:xfrm>
              <a:off x="3677" y="2642"/>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5</a:t>
              </a:r>
              <a:endParaRPr lang="en-US" sz="2400">
                <a:latin typeface="Comic Sans MS" charset="0"/>
              </a:endParaRPr>
            </a:p>
          </p:txBody>
        </p:sp>
        <p:sp>
          <p:nvSpPr>
            <p:cNvPr id="11" name="Rectangle 10">
              <a:extLst>
                <a:ext uri="{FF2B5EF4-FFF2-40B4-BE49-F238E27FC236}">
                  <a16:creationId xmlns:a16="http://schemas.microsoft.com/office/drawing/2014/main" id="{D2487533-600E-14A1-46DC-2F29BFCC6BA7}"/>
                </a:ext>
              </a:extLst>
            </p:cNvPr>
            <p:cNvSpPr>
              <a:spLocks noChangeArrowheads="1"/>
            </p:cNvSpPr>
            <p:nvPr/>
          </p:nvSpPr>
          <p:spPr bwMode="auto">
            <a:xfrm>
              <a:off x="2988" y="2071"/>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12" name="Rectangle 11">
              <a:extLst>
                <a:ext uri="{FF2B5EF4-FFF2-40B4-BE49-F238E27FC236}">
                  <a16:creationId xmlns:a16="http://schemas.microsoft.com/office/drawing/2014/main" id="{8C208102-40B8-46BC-94AD-2DA753CBF718}"/>
                </a:ext>
              </a:extLst>
            </p:cNvPr>
            <p:cNvSpPr>
              <a:spLocks noChangeArrowheads="1"/>
            </p:cNvSpPr>
            <p:nvPr/>
          </p:nvSpPr>
          <p:spPr bwMode="auto">
            <a:xfrm>
              <a:off x="3045" y="2145"/>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3</a:t>
              </a:r>
              <a:endParaRPr lang="en-US" sz="2400">
                <a:latin typeface="Comic Sans MS" charset="0"/>
              </a:endParaRPr>
            </a:p>
          </p:txBody>
        </p:sp>
        <p:sp>
          <p:nvSpPr>
            <p:cNvPr id="13" name="Rectangle 12">
              <a:extLst>
                <a:ext uri="{FF2B5EF4-FFF2-40B4-BE49-F238E27FC236}">
                  <a16:creationId xmlns:a16="http://schemas.microsoft.com/office/drawing/2014/main" id="{F68F0589-6089-6316-4CC2-95500443EC56}"/>
                </a:ext>
              </a:extLst>
            </p:cNvPr>
            <p:cNvSpPr>
              <a:spLocks noChangeArrowheads="1"/>
            </p:cNvSpPr>
            <p:nvPr/>
          </p:nvSpPr>
          <p:spPr bwMode="auto">
            <a:xfrm>
              <a:off x="3789" y="1993"/>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14" name="Rectangle 13">
              <a:extLst>
                <a:ext uri="{FF2B5EF4-FFF2-40B4-BE49-F238E27FC236}">
                  <a16:creationId xmlns:a16="http://schemas.microsoft.com/office/drawing/2014/main" id="{EED4AEE3-0BCB-A2AB-4B7F-0248F28ACDB5}"/>
                </a:ext>
              </a:extLst>
            </p:cNvPr>
            <p:cNvSpPr>
              <a:spLocks noChangeArrowheads="1"/>
            </p:cNvSpPr>
            <p:nvPr/>
          </p:nvSpPr>
          <p:spPr bwMode="auto">
            <a:xfrm>
              <a:off x="3832" y="2067"/>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15" name="Rectangle 14">
              <a:extLst>
                <a:ext uri="{FF2B5EF4-FFF2-40B4-BE49-F238E27FC236}">
                  <a16:creationId xmlns:a16="http://schemas.microsoft.com/office/drawing/2014/main" id="{D68B2D6A-FED6-37B0-E207-625887F783C2}"/>
                </a:ext>
              </a:extLst>
            </p:cNvPr>
            <p:cNvSpPr>
              <a:spLocks noChangeArrowheads="1"/>
            </p:cNvSpPr>
            <p:nvPr/>
          </p:nvSpPr>
          <p:spPr bwMode="auto">
            <a:xfrm>
              <a:off x="3793" y="1664"/>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1</a:t>
              </a:r>
              <a:endParaRPr lang="en-US" sz="2400">
                <a:latin typeface="Comic Sans MS" charset="0"/>
              </a:endParaRPr>
            </a:p>
          </p:txBody>
        </p:sp>
        <p:sp>
          <p:nvSpPr>
            <p:cNvPr id="16" name="Rectangle 15">
              <a:extLst>
                <a:ext uri="{FF2B5EF4-FFF2-40B4-BE49-F238E27FC236}">
                  <a16:creationId xmlns:a16="http://schemas.microsoft.com/office/drawing/2014/main" id="{DC1CCC80-F6B6-A459-972D-85DACF8AB733}"/>
                </a:ext>
              </a:extLst>
            </p:cNvPr>
            <p:cNvSpPr>
              <a:spLocks noChangeArrowheads="1"/>
            </p:cNvSpPr>
            <p:nvPr/>
          </p:nvSpPr>
          <p:spPr bwMode="auto">
            <a:xfrm>
              <a:off x="3750" y="1591"/>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17" name="Rectangle 16">
              <a:extLst>
                <a:ext uri="{FF2B5EF4-FFF2-40B4-BE49-F238E27FC236}">
                  <a16:creationId xmlns:a16="http://schemas.microsoft.com/office/drawing/2014/main" id="{A8E0AA5F-6FCF-EC61-23CD-D29666332FFD}"/>
                </a:ext>
              </a:extLst>
            </p:cNvPr>
            <p:cNvSpPr>
              <a:spLocks noChangeArrowheads="1"/>
            </p:cNvSpPr>
            <p:nvPr/>
          </p:nvSpPr>
          <p:spPr bwMode="auto">
            <a:xfrm>
              <a:off x="3196" y="1582"/>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18" name="Rectangle 17">
              <a:extLst>
                <a:ext uri="{FF2B5EF4-FFF2-40B4-BE49-F238E27FC236}">
                  <a16:creationId xmlns:a16="http://schemas.microsoft.com/office/drawing/2014/main" id="{0960424F-9C66-480C-2818-F26F2EEE2D07}"/>
                </a:ext>
              </a:extLst>
            </p:cNvPr>
            <p:cNvSpPr>
              <a:spLocks noChangeArrowheads="1"/>
            </p:cNvSpPr>
            <p:nvPr/>
          </p:nvSpPr>
          <p:spPr bwMode="auto">
            <a:xfrm>
              <a:off x="3244" y="1660"/>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19" name="Rectangle 18">
              <a:extLst>
                <a:ext uri="{FF2B5EF4-FFF2-40B4-BE49-F238E27FC236}">
                  <a16:creationId xmlns:a16="http://schemas.microsoft.com/office/drawing/2014/main" id="{8CF6C542-BF89-1FF1-27E4-1A96DDC95ABA}"/>
                </a:ext>
              </a:extLst>
            </p:cNvPr>
            <p:cNvSpPr>
              <a:spLocks noChangeArrowheads="1"/>
            </p:cNvSpPr>
            <p:nvPr/>
          </p:nvSpPr>
          <p:spPr bwMode="auto">
            <a:xfrm>
              <a:off x="4767" y="1630"/>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20" name="Rectangle 19">
              <a:extLst>
                <a:ext uri="{FF2B5EF4-FFF2-40B4-BE49-F238E27FC236}">
                  <a16:creationId xmlns:a16="http://schemas.microsoft.com/office/drawing/2014/main" id="{29CC53D2-CB6D-0BB9-DE3D-CE79C9599C88}"/>
                </a:ext>
              </a:extLst>
            </p:cNvPr>
            <p:cNvSpPr>
              <a:spLocks noChangeArrowheads="1"/>
            </p:cNvSpPr>
            <p:nvPr/>
          </p:nvSpPr>
          <p:spPr bwMode="auto">
            <a:xfrm>
              <a:off x="4815" y="1703"/>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6</a:t>
              </a:r>
              <a:endParaRPr lang="en-US" sz="2400">
                <a:latin typeface="Comic Sans MS" charset="0"/>
              </a:endParaRPr>
            </a:p>
          </p:txBody>
        </p:sp>
        <p:sp>
          <p:nvSpPr>
            <p:cNvPr id="21" name="Rectangle 20">
              <a:extLst>
                <a:ext uri="{FF2B5EF4-FFF2-40B4-BE49-F238E27FC236}">
                  <a16:creationId xmlns:a16="http://schemas.microsoft.com/office/drawing/2014/main" id="{BE98E776-FBFB-7B5B-8BB8-BAE2F0337C26}"/>
                </a:ext>
              </a:extLst>
            </p:cNvPr>
            <p:cNvSpPr>
              <a:spLocks noChangeArrowheads="1"/>
            </p:cNvSpPr>
            <p:nvPr/>
          </p:nvSpPr>
          <p:spPr bwMode="auto">
            <a:xfrm>
              <a:off x="4893" y="1976"/>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22" name="Rectangle 21">
              <a:extLst>
                <a:ext uri="{FF2B5EF4-FFF2-40B4-BE49-F238E27FC236}">
                  <a16:creationId xmlns:a16="http://schemas.microsoft.com/office/drawing/2014/main" id="{CA79D90B-5D02-9AA1-7533-4A16511C716B}"/>
                </a:ext>
              </a:extLst>
            </p:cNvPr>
            <p:cNvSpPr>
              <a:spLocks noChangeArrowheads="1"/>
            </p:cNvSpPr>
            <p:nvPr/>
          </p:nvSpPr>
          <p:spPr bwMode="auto">
            <a:xfrm>
              <a:off x="4945" y="2049"/>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8</a:t>
              </a:r>
              <a:endParaRPr lang="en-US" sz="2400">
                <a:latin typeface="Comic Sans MS" charset="0"/>
              </a:endParaRPr>
            </a:p>
          </p:txBody>
        </p:sp>
        <p:sp>
          <p:nvSpPr>
            <p:cNvPr id="23" name="Rectangle 22">
              <a:extLst>
                <a:ext uri="{FF2B5EF4-FFF2-40B4-BE49-F238E27FC236}">
                  <a16:creationId xmlns:a16="http://schemas.microsoft.com/office/drawing/2014/main" id="{748FB554-03D0-EBDF-AA3F-4388EDD9FDCC}"/>
                </a:ext>
              </a:extLst>
            </p:cNvPr>
            <p:cNvSpPr>
              <a:spLocks noChangeArrowheads="1"/>
            </p:cNvSpPr>
            <p:nvPr/>
          </p:nvSpPr>
          <p:spPr bwMode="auto">
            <a:xfrm>
              <a:off x="5373" y="2041"/>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24" name="Rectangle 23">
              <a:extLst>
                <a:ext uri="{FF2B5EF4-FFF2-40B4-BE49-F238E27FC236}">
                  <a16:creationId xmlns:a16="http://schemas.microsoft.com/office/drawing/2014/main" id="{D7D686E3-352E-6187-8F68-1D4743DAC4AB}"/>
                </a:ext>
              </a:extLst>
            </p:cNvPr>
            <p:cNvSpPr>
              <a:spLocks noChangeArrowheads="1"/>
            </p:cNvSpPr>
            <p:nvPr/>
          </p:nvSpPr>
          <p:spPr bwMode="auto">
            <a:xfrm>
              <a:off x="5429" y="2114"/>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9</a:t>
              </a:r>
              <a:endParaRPr lang="en-US" sz="2400">
                <a:latin typeface="Comic Sans MS" charset="0"/>
              </a:endParaRPr>
            </a:p>
          </p:txBody>
        </p:sp>
        <p:sp>
          <p:nvSpPr>
            <p:cNvPr id="25" name="Rectangle 24">
              <a:extLst>
                <a:ext uri="{FF2B5EF4-FFF2-40B4-BE49-F238E27FC236}">
                  <a16:creationId xmlns:a16="http://schemas.microsoft.com/office/drawing/2014/main" id="{FF4B8CE3-395E-8DBB-E10E-185FE593C5F4}"/>
                </a:ext>
              </a:extLst>
            </p:cNvPr>
            <p:cNvSpPr>
              <a:spLocks noChangeArrowheads="1"/>
            </p:cNvSpPr>
            <p:nvPr/>
          </p:nvSpPr>
          <p:spPr bwMode="auto">
            <a:xfrm>
              <a:off x="5235" y="2599"/>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26" name="Rectangle 25">
              <a:extLst>
                <a:ext uri="{FF2B5EF4-FFF2-40B4-BE49-F238E27FC236}">
                  <a16:creationId xmlns:a16="http://schemas.microsoft.com/office/drawing/2014/main" id="{CA0573EA-7D21-5949-C7D5-525B5920BB3B}"/>
                </a:ext>
              </a:extLst>
            </p:cNvPr>
            <p:cNvSpPr>
              <a:spLocks noChangeArrowheads="1"/>
            </p:cNvSpPr>
            <p:nvPr/>
          </p:nvSpPr>
          <p:spPr bwMode="auto">
            <a:xfrm>
              <a:off x="5282" y="2673"/>
              <a:ext cx="10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10</a:t>
              </a:r>
              <a:endParaRPr lang="en-US" sz="2400">
                <a:latin typeface="Comic Sans MS" charset="0"/>
              </a:endParaRPr>
            </a:p>
          </p:txBody>
        </p:sp>
        <p:sp>
          <p:nvSpPr>
            <p:cNvPr id="27" name="Rectangle 26">
              <a:extLst>
                <a:ext uri="{FF2B5EF4-FFF2-40B4-BE49-F238E27FC236}">
                  <a16:creationId xmlns:a16="http://schemas.microsoft.com/office/drawing/2014/main" id="{4EFC913C-667B-7AC3-62F9-EB089D6F833D}"/>
                </a:ext>
              </a:extLst>
            </p:cNvPr>
            <p:cNvSpPr>
              <a:spLocks noChangeArrowheads="1"/>
            </p:cNvSpPr>
            <p:nvPr/>
          </p:nvSpPr>
          <p:spPr bwMode="auto">
            <a:xfrm>
              <a:off x="4685" y="2612"/>
              <a:ext cx="68" cy="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700">
                  <a:solidFill>
                    <a:srgbClr val="000000"/>
                  </a:solidFill>
                  <a:latin typeface="Nimbus Roman No9 L" charset="0"/>
                </a:rPr>
                <a:t>v</a:t>
              </a:r>
              <a:endParaRPr lang="en-US" sz="2400">
                <a:latin typeface="Comic Sans MS" charset="0"/>
              </a:endParaRPr>
            </a:p>
          </p:txBody>
        </p:sp>
        <p:sp>
          <p:nvSpPr>
            <p:cNvPr id="28" name="Rectangle 27">
              <a:extLst>
                <a:ext uri="{FF2B5EF4-FFF2-40B4-BE49-F238E27FC236}">
                  <a16:creationId xmlns:a16="http://schemas.microsoft.com/office/drawing/2014/main" id="{ACCA8956-D94B-65D5-64E5-853CD1FE237D}"/>
                </a:ext>
              </a:extLst>
            </p:cNvPr>
            <p:cNvSpPr>
              <a:spLocks noChangeArrowheads="1"/>
            </p:cNvSpPr>
            <p:nvPr/>
          </p:nvSpPr>
          <p:spPr bwMode="auto">
            <a:xfrm>
              <a:off x="4737" y="2686"/>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7</a:t>
              </a:r>
              <a:endParaRPr lang="en-US" sz="2400">
                <a:latin typeface="Comic Sans MS" charset="0"/>
              </a:endParaRPr>
            </a:p>
          </p:txBody>
        </p:sp>
        <p:sp>
          <p:nvSpPr>
            <p:cNvPr id="29" name="Freeform 28">
              <a:extLst>
                <a:ext uri="{FF2B5EF4-FFF2-40B4-BE49-F238E27FC236}">
                  <a16:creationId xmlns:a16="http://schemas.microsoft.com/office/drawing/2014/main" id="{9473CFEC-3A7E-4CD9-86B5-AAF6D7AB05F4}"/>
                </a:ext>
              </a:extLst>
            </p:cNvPr>
            <p:cNvSpPr>
              <a:spLocks/>
            </p:cNvSpPr>
            <p:nvPr/>
          </p:nvSpPr>
          <p:spPr bwMode="auto">
            <a:xfrm>
              <a:off x="3092" y="1721"/>
              <a:ext cx="122" cy="125"/>
            </a:xfrm>
            <a:custGeom>
              <a:avLst/>
              <a:gdLst>
                <a:gd name="T0" fmla="*/ 2318 w 28"/>
                <a:gd name="T1" fmla="*/ 1207 h 29"/>
                <a:gd name="T2" fmla="*/ 2318 w 28"/>
                <a:gd name="T3" fmla="*/ 1448 h 29"/>
                <a:gd name="T4" fmla="*/ 2240 w 28"/>
                <a:gd name="T5" fmla="*/ 1690 h 29"/>
                <a:gd name="T6" fmla="*/ 2144 w 28"/>
                <a:gd name="T7" fmla="*/ 1841 h 29"/>
                <a:gd name="T8" fmla="*/ 1996 w 28"/>
                <a:gd name="T9" fmla="*/ 2009 h 29"/>
                <a:gd name="T10" fmla="*/ 1821 w 28"/>
                <a:gd name="T11" fmla="*/ 2155 h 29"/>
                <a:gd name="T12" fmla="*/ 1651 w 28"/>
                <a:gd name="T13" fmla="*/ 2250 h 29"/>
                <a:gd name="T14" fmla="*/ 1403 w 28"/>
                <a:gd name="T15" fmla="*/ 2323 h 29"/>
                <a:gd name="T16" fmla="*/ 1159 w 28"/>
                <a:gd name="T17" fmla="*/ 2323 h 29"/>
                <a:gd name="T18" fmla="*/ 911 w 28"/>
                <a:gd name="T19" fmla="*/ 2323 h 29"/>
                <a:gd name="T20" fmla="*/ 667 w 28"/>
                <a:gd name="T21" fmla="*/ 2250 h 29"/>
                <a:gd name="T22" fmla="*/ 492 w 28"/>
                <a:gd name="T23" fmla="*/ 2155 h 29"/>
                <a:gd name="T24" fmla="*/ 322 w 28"/>
                <a:gd name="T25" fmla="*/ 2009 h 29"/>
                <a:gd name="T26" fmla="*/ 170 w 28"/>
                <a:gd name="T27" fmla="*/ 1841 h 29"/>
                <a:gd name="T28" fmla="*/ 74 w 28"/>
                <a:gd name="T29" fmla="*/ 1690 h 29"/>
                <a:gd name="T30" fmla="*/ 0 w 28"/>
                <a:gd name="T31" fmla="*/ 1448 h 29"/>
                <a:gd name="T32" fmla="*/ 0 w 28"/>
                <a:gd name="T33" fmla="*/ 1207 h 29"/>
                <a:gd name="T34" fmla="*/ 0 w 28"/>
                <a:gd name="T35" fmla="*/ 966 h 29"/>
                <a:gd name="T36" fmla="*/ 74 w 28"/>
                <a:gd name="T37" fmla="*/ 724 h 29"/>
                <a:gd name="T38" fmla="*/ 170 w 28"/>
                <a:gd name="T39" fmla="*/ 556 h 29"/>
                <a:gd name="T40" fmla="*/ 322 w 28"/>
                <a:gd name="T41" fmla="*/ 409 h 29"/>
                <a:gd name="T42" fmla="*/ 492 w 28"/>
                <a:gd name="T43" fmla="*/ 241 h 29"/>
                <a:gd name="T44" fmla="*/ 667 w 28"/>
                <a:gd name="T45" fmla="*/ 168 h 29"/>
                <a:gd name="T46" fmla="*/ 911 w 28"/>
                <a:gd name="T47" fmla="*/ 73 h 29"/>
                <a:gd name="T48" fmla="*/ 1159 w 28"/>
                <a:gd name="T49" fmla="*/ 0 h 29"/>
                <a:gd name="T50" fmla="*/ 1403 w 28"/>
                <a:gd name="T51" fmla="*/ 73 h 29"/>
                <a:gd name="T52" fmla="*/ 1651 w 28"/>
                <a:gd name="T53" fmla="*/ 168 h 29"/>
                <a:gd name="T54" fmla="*/ 1821 w 28"/>
                <a:gd name="T55" fmla="*/ 241 h 29"/>
                <a:gd name="T56" fmla="*/ 1996 w 28"/>
                <a:gd name="T57" fmla="*/ 409 h 29"/>
                <a:gd name="T58" fmla="*/ 2144 w 28"/>
                <a:gd name="T59" fmla="*/ 556 h 29"/>
                <a:gd name="T60" fmla="*/ 2240 w 28"/>
                <a:gd name="T61" fmla="*/ 724 h 29"/>
                <a:gd name="T62" fmla="*/ 2318 w 28"/>
                <a:gd name="T63" fmla="*/ 966 h 29"/>
                <a:gd name="T64" fmla="*/ 2318 w 28"/>
                <a:gd name="T65" fmla="*/ 1207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
                <a:gd name="T100" fmla="*/ 0 h 29"/>
                <a:gd name="T101" fmla="*/ 28 w 28"/>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 h="29">
                  <a:moveTo>
                    <a:pt x="28" y="15"/>
                  </a:moveTo>
                  <a:lnTo>
                    <a:pt x="28" y="18"/>
                  </a:lnTo>
                  <a:lnTo>
                    <a:pt x="27" y="21"/>
                  </a:lnTo>
                  <a:lnTo>
                    <a:pt x="26" y="23"/>
                  </a:lnTo>
                  <a:lnTo>
                    <a:pt x="24" y="25"/>
                  </a:lnTo>
                  <a:lnTo>
                    <a:pt x="22" y="27"/>
                  </a:lnTo>
                  <a:lnTo>
                    <a:pt x="20" y="28"/>
                  </a:lnTo>
                  <a:lnTo>
                    <a:pt x="17" y="29"/>
                  </a:lnTo>
                  <a:lnTo>
                    <a:pt x="14" y="29"/>
                  </a:lnTo>
                  <a:lnTo>
                    <a:pt x="11" y="29"/>
                  </a:lnTo>
                  <a:lnTo>
                    <a:pt x="8" y="28"/>
                  </a:lnTo>
                  <a:lnTo>
                    <a:pt x="6" y="27"/>
                  </a:lnTo>
                  <a:lnTo>
                    <a:pt x="4" y="25"/>
                  </a:lnTo>
                  <a:lnTo>
                    <a:pt x="2" y="23"/>
                  </a:lnTo>
                  <a:lnTo>
                    <a:pt x="1" y="21"/>
                  </a:lnTo>
                  <a:lnTo>
                    <a:pt x="0" y="18"/>
                  </a:lnTo>
                  <a:lnTo>
                    <a:pt x="0" y="15"/>
                  </a:lnTo>
                  <a:lnTo>
                    <a:pt x="0" y="12"/>
                  </a:lnTo>
                  <a:lnTo>
                    <a:pt x="1" y="9"/>
                  </a:lnTo>
                  <a:lnTo>
                    <a:pt x="2" y="7"/>
                  </a:lnTo>
                  <a:lnTo>
                    <a:pt x="4" y="5"/>
                  </a:lnTo>
                  <a:lnTo>
                    <a:pt x="6" y="3"/>
                  </a:lnTo>
                  <a:lnTo>
                    <a:pt x="8" y="2"/>
                  </a:lnTo>
                  <a:lnTo>
                    <a:pt x="11" y="1"/>
                  </a:lnTo>
                  <a:lnTo>
                    <a:pt x="14" y="0"/>
                  </a:lnTo>
                  <a:lnTo>
                    <a:pt x="17" y="1"/>
                  </a:lnTo>
                  <a:lnTo>
                    <a:pt x="20" y="2"/>
                  </a:lnTo>
                  <a:lnTo>
                    <a:pt x="22" y="3"/>
                  </a:lnTo>
                  <a:lnTo>
                    <a:pt x="24" y="5"/>
                  </a:lnTo>
                  <a:lnTo>
                    <a:pt x="26" y="7"/>
                  </a:lnTo>
                  <a:lnTo>
                    <a:pt x="27" y="9"/>
                  </a:lnTo>
                  <a:lnTo>
                    <a:pt x="28" y="12"/>
                  </a:lnTo>
                  <a:lnTo>
                    <a:pt x="28" y="15"/>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 name="Freeform 29">
              <a:extLst>
                <a:ext uri="{FF2B5EF4-FFF2-40B4-BE49-F238E27FC236}">
                  <a16:creationId xmlns:a16="http://schemas.microsoft.com/office/drawing/2014/main" id="{95999849-DB3A-5634-9975-81763EEEEF80}"/>
                </a:ext>
              </a:extLst>
            </p:cNvPr>
            <p:cNvSpPr>
              <a:spLocks/>
            </p:cNvSpPr>
            <p:nvPr/>
          </p:nvSpPr>
          <p:spPr bwMode="auto">
            <a:xfrm>
              <a:off x="3092" y="2102"/>
              <a:ext cx="122" cy="125"/>
            </a:xfrm>
            <a:custGeom>
              <a:avLst/>
              <a:gdLst>
                <a:gd name="T0" fmla="*/ 2318 w 28"/>
                <a:gd name="T1" fmla="*/ 1116 h 29"/>
                <a:gd name="T2" fmla="*/ 2318 w 28"/>
                <a:gd name="T3" fmla="*/ 1358 h 29"/>
                <a:gd name="T4" fmla="*/ 2240 w 28"/>
                <a:gd name="T5" fmla="*/ 1599 h 29"/>
                <a:gd name="T6" fmla="*/ 2144 w 28"/>
                <a:gd name="T7" fmla="*/ 1763 h 29"/>
                <a:gd name="T8" fmla="*/ 1996 w 28"/>
                <a:gd name="T9" fmla="*/ 1914 h 29"/>
                <a:gd name="T10" fmla="*/ 1821 w 28"/>
                <a:gd name="T11" fmla="*/ 2082 h 29"/>
                <a:gd name="T12" fmla="*/ 1651 w 28"/>
                <a:gd name="T13" fmla="*/ 2155 h 29"/>
                <a:gd name="T14" fmla="*/ 1403 w 28"/>
                <a:gd name="T15" fmla="*/ 2250 h 29"/>
                <a:gd name="T16" fmla="*/ 1159 w 28"/>
                <a:gd name="T17" fmla="*/ 2323 h 29"/>
                <a:gd name="T18" fmla="*/ 911 w 28"/>
                <a:gd name="T19" fmla="*/ 2250 h 29"/>
                <a:gd name="T20" fmla="*/ 667 w 28"/>
                <a:gd name="T21" fmla="*/ 2155 h 29"/>
                <a:gd name="T22" fmla="*/ 492 w 28"/>
                <a:gd name="T23" fmla="*/ 2082 h 29"/>
                <a:gd name="T24" fmla="*/ 322 w 28"/>
                <a:gd name="T25" fmla="*/ 1914 h 29"/>
                <a:gd name="T26" fmla="*/ 170 w 28"/>
                <a:gd name="T27" fmla="*/ 1763 h 29"/>
                <a:gd name="T28" fmla="*/ 74 w 28"/>
                <a:gd name="T29" fmla="*/ 1599 h 29"/>
                <a:gd name="T30" fmla="*/ 0 w 28"/>
                <a:gd name="T31" fmla="*/ 1358 h 29"/>
                <a:gd name="T32" fmla="*/ 0 w 28"/>
                <a:gd name="T33" fmla="*/ 1116 h 29"/>
                <a:gd name="T34" fmla="*/ 0 w 28"/>
                <a:gd name="T35" fmla="*/ 875 h 29"/>
                <a:gd name="T36" fmla="*/ 74 w 28"/>
                <a:gd name="T37" fmla="*/ 724 h 29"/>
                <a:gd name="T38" fmla="*/ 170 w 28"/>
                <a:gd name="T39" fmla="*/ 483 h 29"/>
                <a:gd name="T40" fmla="*/ 322 w 28"/>
                <a:gd name="T41" fmla="*/ 315 h 29"/>
                <a:gd name="T42" fmla="*/ 492 w 28"/>
                <a:gd name="T43" fmla="*/ 168 h 29"/>
                <a:gd name="T44" fmla="*/ 667 w 28"/>
                <a:gd name="T45" fmla="*/ 73 h 29"/>
                <a:gd name="T46" fmla="*/ 911 w 28"/>
                <a:gd name="T47" fmla="*/ 0 h 29"/>
                <a:gd name="T48" fmla="*/ 1159 w 28"/>
                <a:gd name="T49" fmla="*/ 0 h 29"/>
                <a:gd name="T50" fmla="*/ 1403 w 28"/>
                <a:gd name="T51" fmla="*/ 0 h 29"/>
                <a:gd name="T52" fmla="*/ 1651 w 28"/>
                <a:gd name="T53" fmla="*/ 73 h 29"/>
                <a:gd name="T54" fmla="*/ 1821 w 28"/>
                <a:gd name="T55" fmla="*/ 168 h 29"/>
                <a:gd name="T56" fmla="*/ 1996 w 28"/>
                <a:gd name="T57" fmla="*/ 315 h 29"/>
                <a:gd name="T58" fmla="*/ 2144 w 28"/>
                <a:gd name="T59" fmla="*/ 483 h 29"/>
                <a:gd name="T60" fmla="*/ 2240 w 28"/>
                <a:gd name="T61" fmla="*/ 724 h 29"/>
                <a:gd name="T62" fmla="*/ 2318 w 28"/>
                <a:gd name="T63" fmla="*/ 875 h 29"/>
                <a:gd name="T64" fmla="*/ 2318 w 28"/>
                <a:gd name="T65" fmla="*/ 1116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
                <a:gd name="T100" fmla="*/ 0 h 29"/>
                <a:gd name="T101" fmla="*/ 28 w 28"/>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 h="29">
                  <a:moveTo>
                    <a:pt x="28" y="14"/>
                  </a:moveTo>
                  <a:lnTo>
                    <a:pt x="28" y="17"/>
                  </a:lnTo>
                  <a:lnTo>
                    <a:pt x="27" y="20"/>
                  </a:lnTo>
                  <a:lnTo>
                    <a:pt x="26" y="22"/>
                  </a:lnTo>
                  <a:lnTo>
                    <a:pt x="24" y="24"/>
                  </a:lnTo>
                  <a:lnTo>
                    <a:pt x="22" y="26"/>
                  </a:lnTo>
                  <a:lnTo>
                    <a:pt x="20" y="27"/>
                  </a:lnTo>
                  <a:lnTo>
                    <a:pt x="17" y="28"/>
                  </a:lnTo>
                  <a:lnTo>
                    <a:pt x="14" y="29"/>
                  </a:lnTo>
                  <a:lnTo>
                    <a:pt x="11" y="28"/>
                  </a:lnTo>
                  <a:lnTo>
                    <a:pt x="8" y="27"/>
                  </a:lnTo>
                  <a:lnTo>
                    <a:pt x="6" y="26"/>
                  </a:lnTo>
                  <a:lnTo>
                    <a:pt x="4" y="24"/>
                  </a:lnTo>
                  <a:lnTo>
                    <a:pt x="2" y="22"/>
                  </a:lnTo>
                  <a:lnTo>
                    <a:pt x="1" y="20"/>
                  </a:lnTo>
                  <a:lnTo>
                    <a:pt x="0" y="17"/>
                  </a:lnTo>
                  <a:lnTo>
                    <a:pt x="0" y="14"/>
                  </a:lnTo>
                  <a:lnTo>
                    <a:pt x="0" y="11"/>
                  </a:lnTo>
                  <a:lnTo>
                    <a:pt x="1" y="9"/>
                  </a:lnTo>
                  <a:lnTo>
                    <a:pt x="2" y="6"/>
                  </a:lnTo>
                  <a:lnTo>
                    <a:pt x="4" y="4"/>
                  </a:lnTo>
                  <a:lnTo>
                    <a:pt x="6" y="2"/>
                  </a:lnTo>
                  <a:lnTo>
                    <a:pt x="8" y="1"/>
                  </a:lnTo>
                  <a:lnTo>
                    <a:pt x="11" y="0"/>
                  </a:lnTo>
                  <a:lnTo>
                    <a:pt x="14" y="0"/>
                  </a:lnTo>
                  <a:lnTo>
                    <a:pt x="17" y="0"/>
                  </a:lnTo>
                  <a:lnTo>
                    <a:pt x="20" y="1"/>
                  </a:lnTo>
                  <a:lnTo>
                    <a:pt x="22" y="2"/>
                  </a:lnTo>
                  <a:lnTo>
                    <a:pt x="24" y="4"/>
                  </a:lnTo>
                  <a:lnTo>
                    <a:pt x="26" y="6"/>
                  </a:lnTo>
                  <a:lnTo>
                    <a:pt x="27" y="9"/>
                  </a:lnTo>
                  <a:lnTo>
                    <a:pt x="28" y="11"/>
                  </a:lnTo>
                  <a:lnTo>
                    <a:pt x="28"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1" name="Freeform 30">
              <a:extLst>
                <a:ext uri="{FF2B5EF4-FFF2-40B4-BE49-F238E27FC236}">
                  <a16:creationId xmlns:a16="http://schemas.microsoft.com/office/drawing/2014/main" id="{681FE30E-B9BE-4C13-96F2-AEAF5A96D31C}"/>
                </a:ext>
              </a:extLst>
            </p:cNvPr>
            <p:cNvSpPr>
              <a:spLocks/>
            </p:cNvSpPr>
            <p:nvPr/>
          </p:nvSpPr>
          <p:spPr bwMode="auto">
            <a:xfrm>
              <a:off x="3690" y="2526"/>
              <a:ext cx="125" cy="125"/>
            </a:xfrm>
            <a:custGeom>
              <a:avLst/>
              <a:gdLst>
                <a:gd name="T0" fmla="*/ 2323 w 29"/>
                <a:gd name="T1" fmla="*/ 1116 h 29"/>
                <a:gd name="T2" fmla="*/ 2323 w 29"/>
                <a:gd name="T3" fmla="*/ 1358 h 29"/>
                <a:gd name="T4" fmla="*/ 2250 w 29"/>
                <a:gd name="T5" fmla="*/ 1599 h 29"/>
                <a:gd name="T6" fmla="*/ 2082 w 29"/>
                <a:gd name="T7" fmla="*/ 1763 h 29"/>
                <a:gd name="T8" fmla="*/ 2009 w 29"/>
                <a:gd name="T9" fmla="*/ 1914 h 29"/>
                <a:gd name="T10" fmla="*/ 1841 w 29"/>
                <a:gd name="T11" fmla="*/ 2082 h 29"/>
                <a:gd name="T12" fmla="*/ 1599 w 29"/>
                <a:gd name="T13" fmla="*/ 2250 h 29"/>
                <a:gd name="T14" fmla="*/ 1358 w 29"/>
                <a:gd name="T15" fmla="*/ 2250 h 29"/>
                <a:gd name="T16" fmla="*/ 1207 w 29"/>
                <a:gd name="T17" fmla="*/ 2323 h 29"/>
                <a:gd name="T18" fmla="*/ 966 w 29"/>
                <a:gd name="T19" fmla="*/ 2250 h 29"/>
                <a:gd name="T20" fmla="*/ 724 w 29"/>
                <a:gd name="T21" fmla="*/ 2250 h 29"/>
                <a:gd name="T22" fmla="*/ 483 w 29"/>
                <a:gd name="T23" fmla="*/ 2082 h 29"/>
                <a:gd name="T24" fmla="*/ 315 w 29"/>
                <a:gd name="T25" fmla="*/ 1914 h 29"/>
                <a:gd name="T26" fmla="*/ 241 w 29"/>
                <a:gd name="T27" fmla="*/ 1763 h 29"/>
                <a:gd name="T28" fmla="*/ 73 w 29"/>
                <a:gd name="T29" fmla="*/ 1599 h 29"/>
                <a:gd name="T30" fmla="*/ 0 w 29"/>
                <a:gd name="T31" fmla="*/ 1358 h 29"/>
                <a:gd name="T32" fmla="*/ 0 w 29"/>
                <a:gd name="T33" fmla="*/ 1116 h 29"/>
                <a:gd name="T34" fmla="*/ 0 w 29"/>
                <a:gd name="T35" fmla="*/ 875 h 29"/>
                <a:gd name="T36" fmla="*/ 73 w 29"/>
                <a:gd name="T37" fmla="*/ 724 h 29"/>
                <a:gd name="T38" fmla="*/ 241 w 29"/>
                <a:gd name="T39" fmla="*/ 483 h 29"/>
                <a:gd name="T40" fmla="*/ 315 w 29"/>
                <a:gd name="T41" fmla="*/ 315 h 29"/>
                <a:gd name="T42" fmla="*/ 483 w 29"/>
                <a:gd name="T43" fmla="*/ 168 h 29"/>
                <a:gd name="T44" fmla="*/ 724 w 29"/>
                <a:gd name="T45" fmla="*/ 73 h 29"/>
                <a:gd name="T46" fmla="*/ 966 w 29"/>
                <a:gd name="T47" fmla="*/ 0 h 29"/>
                <a:gd name="T48" fmla="*/ 1207 w 29"/>
                <a:gd name="T49" fmla="*/ 0 h 29"/>
                <a:gd name="T50" fmla="*/ 1358 w 29"/>
                <a:gd name="T51" fmla="*/ 0 h 29"/>
                <a:gd name="T52" fmla="*/ 1599 w 29"/>
                <a:gd name="T53" fmla="*/ 73 h 29"/>
                <a:gd name="T54" fmla="*/ 1841 w 29"/>
                <a:gd name="T55" fmla="*/ 168 h 29"/>
                <a:gd name="T56" fmla="*/ 2009 w 29"/>
                <a:gd name="T57" fmla="*/ 315 h 29"/>
                <a:gd name="T58" fmla="*/ 2082 w 29"/>
                <a:gd name="T59" fmla="*/ 483 h 29"/>
                <a:gd name="T60" fmla="*/ 2250 w 29"/>
                <a:gd name="T61" fmla="*/ 724 h 29"/>
                <a:gd name="T62" fmla="*/ 2323 w 29"/>
                <a:gd name="T63" fmla="*/ 875 h 29"/>
                <a:gd name="T64" fmla="*/ 2323 w 29"/>
                <a:gd name="T65" fmla="*/ 1116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4"/>
                  </a:moveTo>
                  <a:lnTo>
                    <a:pt x="29" y="17"/>
                  </a:lnTo>
                  <a:lnTo>
                    <a:pt x="28" y="20"/>
                  </a:lnTo>
                  <a:lnTo>
                    <a:pt x="26" y="22"/>
                  </a:lnTo>
                  <a:lnTo>
                    <a:pt x="25" y="24"/>
                  </a:lnTo>
                  <a:lnTo>
                    <a:pt x="23" y="26"/>
                  </a:lnTo>
                  <a:lnTo>
                    <a:pt x="20" y="28"/>
                  </a:lnTo>
                  <a:lnTo>
                    <a:pt x="17" y="28"/>
                  </a:lnTo>
                  <a:lnTo>
                    <a:pt x="15" y="29"/>
                  </a:lnTo>
                  <a:lnTo>
                    <a:pt x="12" y="28"/>
                  </a:lnTo>
                  <a:lnTo>
                    <a:pt x="9" y="28"/>
                  </a:lnTo>
                  <a:lnTo>
                    <a:pt x="6" y="26"/>
                  </a:lnTo>
                  <a:lnTo>
                    <a:pt x="4" y="24"/>
                  </a:lnTo>
                  <a:lnTo>
                    <a:pt x="3" y="22"/>
                  </a:lnTo>
                  <a:lnTo>
                    <a:pt x="1" y="20"/>
                  </a:lnTo>
                  <a:lnTo>
                    <a:pt x="0" y="17"/>
                  </a:lnTo>
                  <a:lnTo>
                    <a:pt x="0" y="14"/>
                  </a:lnTo>
                  <a:lnTo>
                    <a:pt x="0" y="11"/>
                  </a:lnTo>
                  <a:lnTo>
                    <a:pt x="1" y="9"/>
                  </a:lnTo>
                  <a:lnTo>
                    <a:pt x="3" y="6"/>
                  </a:lnTo>
                  <a:lnTo>
                    <a:pt x="4" y="4"/>
                  </a:lnTo>
                  <a:lnTo>
                    <a:pt x="6" y="2"/>
                  </a:lnTo>
                  <a:lnTo>
                    <a:pt x="9" y="1"/>
                  </a:lnTo>
                  <a:lnTo>
                    <a:pt x="12" y="0"/>
                  </a:lnTo>
                  <a:lnTo>
                    <a:pt x="15" y="0"/>
                  </a:lnTo>
                  <a:lnTo>
                    <a:pt x="17" y="0"/>
                  </a:lnTo>
                  <a:lnTo>
                    <a:pt x="20" y="1"/>
                  </a:lnTo>
                  <a:lnTo>
                    <a:pt x="23" y="2"/>
                  </a:lnTo>
                  <a:lnTo>
                    <a:pt x="25" y="4"/>
                  </a:lnTo>
                  <a:lnTo>
                    <a:pt x="26" y="6"/>
                  </a:lnTo>
                  <a:lnTo>
                    <a:pt x="28" y="9"/>
                  </a:lnTo>
                  <a:lnTo>
                    <a:pt x="29" y="11"/>
                  </a:lnTo>
                  <a:lnTo>
                    <a:pt x="29"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2" name="Freeform 31">
              <a:extLst>
                <a:ext uri="{FF2B5EF4-FFF2-40B4-BE49-F238E27FC236}">
                  <a16:creationId xmlns:a16="http://schemas.microsoft.com/office/drawing/2014/main" id="{6C5E50A8-1A51-EC86-19A8-E3128DAF4714}"/>
                </a:ext>
              </a:extLst>
            </p:cNvPr>
            <p:cNvSpPr>
              <a:spLocks/>
            </p:cNvSpPr>
            <p:nvPr/>
          </p:nvSpPr>
          <p:spPr bwMode="auto">
            <a:xfrm>
              <a:off x="3690" y="2102"/>
              <a:ext cx="125" cy="125"/>
            </a:xfrm>
            <a:custGeom>
              <a:avLst/>
              <a:gdLst>
                <a:gd name="T0" fmla="*/ 2323 w 29"/>
                <a:gd name="T1" fmla="*/ 1116 h 29"/>
                <a:gd name="T2" fmla="*/ 2323 w 29"/>
                <a:gd name="T3" fmla="*/ 1358 h 29"/>
                <a:gd name="T4" fmla="*/ 2250 w 29"/>
                <a:gd name="T5" fmla="*/ 1599 h 29"/>
                <a:gd name="T6" fmla="*/ 2082 w 29"/>
                <a:gd name="T7" fmla="*/ 1763 h 29"/>
                <a:gd name="T8" fmla="*/ 2009 w 29"/>
                <a:gd name="T9" fmla="*/ 1914 h 29"/>
                <a:gd name="T10" fmla="*/ 1841 w 29"/>
                <a:gd name="T11" fmla="*/ 2082 h 29"/>
                <a:gd name="T12" fmla="*/ 1599 w 29"/>
                <a:gd name="T13" fmla="*/ 2155 h 29"/>
                <a:gd name="T14" fmla="*/ 1358 w 29"/>
                <a:gd name="T15" fmla="*/ 2250 h 29"/>
                <a:gd name="T16" fmla="*/ 1207 w 29"/>
                <a:gd name="T17" fmla="*/ 2323 h 29"/>
                <a:gd name="T18" fmla="*/ 966 w 29"/>
                <a:gd name="T19" fmla="*/ 2250 h 29"/>
                <a:gd name="T20" fmla="*/ 724 w 29"/>
                <a:gd name="T21" fmla="*/ 2155 h 29"/>
                <a:gd name="T22" fmla="*/ 483 w 29"/>
                <a:gd name="T23" fmla="*/ 2082 h 29"/>
                <a:gd name="T24" fmla="*/ 315 w 29"/>
                <a:gd name="T25" fmla="*/ 1914 h 29"/>
                <a:gd name="T26" fmla="*/ 241 w 29"/>
                <a:gd name="T27" fmla="*/ 1763 h 29"/>
                <a:gd name="T28" fmla="*/ 73 w 29"/>
                <a:gd name="T29" fmla="*/ 1599 h 29"/>
                <a:gd name="T30" fmla="*/ 0 w 29"/>
                <a:gd name="T31" fmla="*/ 1358 h 29"/>
                <a:gd name="T32" fmla="*/ 0 w 29"/>
                <a:gd name="T33" fmla="*/ 1116 h 29"/>
                <a:gd name="T34" fmla="*/ 0 w 29"/>
                <a:gd name="T35" fmla="*/ 875 h 29"/>
                <a:gd name="T36" fmla="*/ 73 w 29"/>
                <a:gd name="T37" fmla="*/ 724 h 29"/>
                <a:gd name="T38" fmla="*/ 241 w 29"/>
                <a:gd name="T39" fmla="*/ 483 h 29"/>
                <a:gd name="T40" fmla="*/ 315 w 29"/>
                <a:gd name="T41" fmla="*/ 315 h 29"/>
                <a:gd name="T42" fmla="*/ 483 w 29"/>
                <a:gd name="T43" fmla="*/ 168 h 29"/>
                <a:gd name="T44" fmla="*/ 724 w 29"/>
                <a:gd name="T45" fmla="*/ 73 h 29"/>
                <a:gd name="T46" fmla="*/ 966 w 29"/>
                <a:gd name="T47" fmla="*/ 0 h 29"/>
                <a:gd name="T48" fmla="*/ 1207 w 29"/>
                <a:gd name="T49" fmla="*/ 0 h 29"/>
                <a:gd name="T50" fmla="*/ 1358 w 29"/>
                <a:gd name="T51" fmla="*/ 0 h 29"/>
                <a:gd name="T52" fmla="*/ 1599 w 29"/>
                <a:gd name="T53" fmla="*/ 73 h 29"/>
                <a:gd name="T54" fmla="*/ 1841 w 29"/>
                <a:gd name="T55" fmla="*/ 168 h 29"/>
                <a:gd name="T56" fmla="*/ 2009 w 29"/>
                <a:gd name="T57" fmla="*/ 315 h 29"/>
                <a:gd name="T58" fmla="*/ 2082 w 29"/>
                <a:gd name="T59" fmla="*/ 483 h 29"/>
                <a:gd name="T60" fmla="*/ 2250 w 29"/>
                <a:gd name="T61" fmla="*/ 724 h 29"/>
                <a:gd name="T62" fmla="*/ 2323 w 29"/>
                <a:gd name="T63" fmla="*/ 875 h 29"/>
                <a:gd name="T64" fmla="*/ 2323 w 29"/>
                <a:gd name="T65" fmla="*/ 1116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4"/>
                  </a:moveTo>
                  <a:lnTo>
                    <a:pt x="29" y="17"/>
                  </a:lnTo>
                  <a:lnTo>
                    <a:pt x="28" y="20"/>
                  </a:lnTo>
                  <a:lnTo>
                    <a:pt x="26" y="22"/>
                  </a:lnTo>
                  <a:lnTo>
                    <a:pt x="25" y="24"/>
                  </a:lnTo>
                  <a:lnTo>
                    <a:pt x="23" y="26"/>
                  </a:lnTo>
                  <a:lnTo>
                    <a:pt x="20" y="27"/>
                  </a:lnTo>
                  <a:lnTo>
                    <a:pt x="17" y="28"/>
                  </a:lnTo>
                  <a:lnTo>
                    <a:pt x="15" y="29"/>
                  </a:lnTo>
                  <a:lnTo>
                    <a:pt x="12" y="28"/>
                  </a:lnTo>
                  <a:lnTo>
                    <a:pt x="9" y="27"/>
                  </a:lnTo>
                  <a:lnTo>
                    <a:pt x="6" y="26"/>
                  </a:lnTo>
                  <a:lnTo>
                    <a:pt x="4" y="24"/>
                  </a:lnTo>
                  <a:lnTo>
                    <a:pt x="3" y="22"/>
                  </a:lnTo>
                  <a:lnTo>
                    <a:pt x="1" y="20"/>
                  </a:lnTo>
                  <a:lnTo>
                    <a:pt x="0" y="17"/>
                  </a:lnTo>
                  <a:lnTo>
                    <a:pt x="0" y="14"/>
                  </a:lnTo>
                  <a:lnTo>
                    <a:pt x="0" y="11"/>
                  </a:lnTo>
                  <a:lnTo>
                    <a:pt x="1" y="9"/>
                  </a:lnTo>
                  <a:lnTo>
                    <a:pt x="3" y="6"/>
                  </a:lnTo>
                  <a:lnTo>
                    <a:pt x="4" y="4"/>
                  </a:lnTo>
                  <a:lnTo>
                    <a:pt x="6" y="2"/>
                  </a:lnTo>
                  <a:lnTo>
                    <a:pt x="9" y="1"/>
                  </a:lnTo>
                  <a:lnTo>
                    <a:pt x="12" y="0"/>
                  </a:lnTo>
                  <a:lnTo>
                    <a:pt x="15" y="0"/>
                  </a:lnTo>
                  <a:lnTo>
                    <a:pt x="17" y="0"/>
                  </a:lnTo>
                  <a:lnTo>
                    <a:pt x="20" y="1"/>
                  </a:lnTo>
                  <a:lnTo>
                    <a:pt x="23" y="2"/>
                  </a:lnTo>
                  <a:lnTo>
                    <a:pt x="25" y="4"/>
                  </a:lnTo>
                  <a:lnTo>
                    <a:pt x="26" y="6"/>
                  </a:lnTo>
                  <a:lnTo>
                    <a:pt x="28" y="9"/>
                  </a:lnTo>
                  <a:lnTo>
                    <a:pt x="29" y="11"/>
                  </a:lnTo>
                  <a:lnTo>
                    <a:pt x="29"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3" name="Freeform 32">
              <a:extLst>
                <a:ext uri="{FF2B5EF4-FFF2-40B4-BE49-F238E27FC236}">
                  <a16:creationId xmlns:a16="http://schemas.microsoft.com/office/drawing/2014/main" id="{EC095B10-1AE7-B49D-5477-5B67CDFA534C}"/>
                </a:ext>
              </a:extLst>
            </p:cNvPr>
            <p:cNvSpPr>
              <a:spLocks/>
            </p:cNvSpPr>
            <p:nvPr/>
          </p:nvSpPr>
          <p:spPr bwMode="auto">
            <a:xfrm>
              <a:off x="3685" y="1730"/>
              <a:ext cx="126" cy="125"/>
            </a:xfrm>
            <a:custGeom>
              <a:avLst/>
              <a:gdLst>
                <a:gd name="T0" fmla="*/ 2377 w 29"/>
                <a:gd name="T1" fmla="*/ 1207 h 29"/>
                <a:gd name="T2" fmla="*/ 2377 w 29"/>
                <a:gd name="T3" fmla="*/ 1448 h 29"/>
                <a:gd name="T4" fmla="*/ 2303 w 29"/>
                <a:gd name="T5" fmla="*/ 1599 h 29"/>
                <a:gd name="T6" fmla="*/ 2207 w 29"/>
                <a:gd name="T7" fmla="*/ 1841 h 29"/>
                <a:gd name="T8" fmla="*/ 2059 w 29"/>
                <a:gd name="T9" fmla="*/ 2009 h 29"/>
                <a:gd name="T10" fmla="*/ 1886 w 29"/>
                <a:gd name="T11" fmla="*/ 2155 h 29"/>
                <a:gd name="T12" fmla="*/ 1642 w 29"/>
                <a:gd name="T13" fmla="*/ 2250 h 29"/>
                <a:gd name="T14" fmla="*/ 1473 w 29"/>
                <a:gd name="T15" fmla="*/ 2323 h 29"/>
                <a:gd name="T16" fmla="*/ 1225 w 29"/>
                <a:gd name="T17" fmla="*/ 2323 h 29"/>
                <a:gd name="T18" fmla="*/ 982 w 29"/>
                <a:gd name="T19" fmla="*/ 2323 h 29"/>
                <a:gd name="T20" fmla="*/ 734 w 29"/>
                <a:gd name="T21" fmla="*/ 2250 h 29"/>
                <a:gd name="T22" fmla="*/ 565 w 29"/>
                <a:gd name="T23" fmla="*/ 2155 h 29"/>
                <a:gd name="T24" fmla="*/ 322 w 29"/>
                <a:gd name="T25" fmla="*/ 2009 h 29"/>
                <a:gd name="T26" fmla="*/ 243 w 29"/>
                <a:gd name="T27" fmla="*/ 1841 h 29"/>
                <a:gd name="T28" fmla="*/ 74 w 29"/>
                <a:gd name="T29" fmla="*/ 1599 h 29"/>
                <a:gd name="T30" fmla="*/ 0 w 29"/>
                <a:gd name="T31" fmla="*/ 1448 h 29"/>
                <a:gd name="T32" fmla="*/ 0 w 29"/>
                <a:gd name="T33" fmla="*/ 1207 h 29"/>
                <a:gd name="T34" fmla="*/ 0 w 29"/>
                <a:gd name="T35" fmla="*/ 966 h 29"/>
                <a:gd name="T36" fmla="*/ 74 w 29"/>
                <a:gd name="T37" fmla="*/ 724 h 29"/>
                <a:gd name="T38" fmla="*/ 243 w 29"/>
                <a:gd name="T39" fmla="*/ 556 h 29"/>
                <a:gd name="T40" fmla="*/ 322 w 29"/>
                <a:gd name="T41" fmla="*/ 409 h 29"/>
                <a:gd name="T42" fmla="*/ 565 w 29"/>
                <a:gd name="T43" fmla="*/ 241 h 29"/>
                <a:gd name="T44" fmla="*/ 734 w 29"/>
                <a:gd name="T45" fmla="*/ 73 h 29"/>
                <a:gd name="T46" fmla="*/ 982 w 29"/>
                <a:gd name="T47" fmla="*/ 73 h 29"/>
                <a:gd name="T48" fmla="*/ 1225 w 29"/>
                <a:gd name="T49" fmla="*/ 0 h 29"/>
                <a:gd name="T50" fmla="*/ 1473 w 29"/>
                <a:gd name="T51" fmla="*/ 73 h 29"/>
                <a:gd name="T52" fmla="*/ 1642 w 29"/>
                <a:gd name="T53" fmla="*/ 73 h 29"/>
                <a:gd name="T54" fmla="*/ 1886 w 29"/>
                <a:gd name="T55" fmla="*/ 241 h 29"/>
                <a:gd name="T56" fmla="*/ 2059 w 29"/>
                <a:gd name="T57" fmla="*/ 409 h 29"/>
                <a:gd name="T58" fmla="*/ 2207 w 29"/>
                <a:gd name="T59" fmla="*/ 556 h 29"/>
                <a:gd name="T60" fmla="*/ 2303 w 29"/>
                <a:gd name="T61" fmla="*/ 724 h 29"/>
                <a:gd name="T62" fmla="*/ 2377 w 29"/>
                <a:gd name="T63" fmla="*/ 966 h 29"/>
                <a:gd name="T64" fmla="*/ 2377 w 29"/>
                <a:gd name="T65" fmla="*/ 1207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5"/>
                  </a:moveTo>
                  <a:lnTo>
                    <a:pt x="29" y="18"/>
                  </a:lnTo>
                  <a:lnTo>
                    <a:pt x="28" y="20"/>
                  </a:lnTo>
                  <a:lnTo>
                    <a:pt x="27" y="23"/>
                  </a:lnTo>
                  <a:lnTo>
                    <a:pt x="25" y="25"/>
                  </a:lnTo>
                  <a:lnTo>
                    <a:pt x="23" y="27"/>
                  </a:lnTo>
                  <a:lnTo>
                    <a:pt x="20" y="28"/>
                  </a:lnTo>
                  <a:lnTo>
                    <a:pt x="18" y="29"/>
                  </a:lnTo>
                  <a:lnTo>
                    <a:pt x="15" y="29"/>
                  </a:lnTo>
                  <a:lnTo>
                    <a:pt x="12" y="29"/>
                  </a:lnTo>
                  <a:lnTo>
                    <a:pt x="9" y="28"/>
                  </a:lnTo>
                  <a:lnTo>
                    <a:pt x="7" y="27"/>
                  </a:lnTo>
                  <a:lnTo>
                    <a:pt x="4" y="25"/>
                  </a:lnTo>
                  <a:lnTo>
                    <a:pt x="3" y="23"/>
                  </a:lnTo>
                  <a:lnTo>
                    <a:pt x="1" y="20"/>
                  </a:lnTo>
                  <a:lnTo>
                    <a:pt x="0" y="18"/>
                  </a:lnTo>
                  <a:lnTo>
                    <a:pt x="0" y="15"/>
                  </a:lnTo>
                  <a:lnTo>
                    <a:pt x="0" y="12"/>
                  </a:lnTo>
                  <a:lnTo>
                    <a:pt x="1" y="9"/>
                  </a:lnTo>
                  <a:lnTo>
                    <a:pt x="3" y="7"/>
                  </a:lnTo>
                  <a:lnTo>
                    <a:pt x="4" y="5"/>
                  </a:lnTo>
                  <a:lnTo>
                    <a:pt x="7" y="3"/>
                  </a:lnTo>
                  <a:lnTo>
                    <a:pt x="9" y="1"/>
                  </a:lnTo>
                  <a:lnTo>
                    <a:pt x="12" y="1"/>
                  </a:lnTo>
                  <a:lnTo>
                    <a:pt x="15" y="0"/>
                  </a:lnTo>
                  <a:lnTo>
                    <a:pt x="18" y="1"/>
                  </a:lnTo>
                  <a:lnTo>
                    <a:pt x="20" y="1"/>
                  </a:lnTo>
                  <a:lnTo>
                    <a:pt x="23" y="3"/>
                  </a:lnTo>
                  <a:lnTo>
                    <a:pt x="25" y="5"/>
                  </a:lnTo>
                  <a:lnTo>
                    <a:pt x="27" y="7"/>
                  </a:lnTo>
                  <a:lnTo>
                    <a:pt x="28" y="9"/>
                  </a:lnTo>
                  <a:lnTo>
                    <a:pt x="29" y="12"/>
                  </a:lnTo>
                  <a:lnTo>
                    <a:pt x="29" y="15"/>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4" name="Freeform 33">
              <a:extLst>
                <a:ext uri="{FF2B5EF4-FFF2-40B4-BE49-F238E27FC236}">
                  <a16:creationId xmlns:a16="http://schemas.microsoft.com/office/drawing/2014/main" id="{4FEEE78F-6ECA-3764-9A69-AFA3E08CF888}"/>
                </a:ext>
              </a:extLst>
            </p:cNvPr>
            <p:cNvSpPr>
              <a:spLocks/>
            </p:cNvSpPr>
            <p:nvPr/>
          </p:nvSpPr>
          <p:spPr bwMode="auto">
            <a:xfrm>
              <a:off x="4663" y="1725"/>
              <a:ext cx="126" cy="126"/>
            </a:xfrm>
            <a:custGeom>
              <a:avLst/>
              <a:gdLst>
                <a:gd name="T0" fmla="*/ 2377 w 29"/>
                <a:gd name="T1" fmla="*/ 1225 h 29"/>
                <a:gd name="T2" fmla="*/ 2377 w 29"/>
                <a:gd name="T3" fmla="*/ 1473 h 29"/>
                <a:gd name="T4" fmla="*/ 2303 w 29"/>
                <a:gd name="T5" fmla="*/ 1642 h 29"/>
                <a:gd name="T6" fmla="*/ 2133 w 29"/>
                <a:gd name="T7" fmla="*/ 1886 h 29"/>
                <a:gd name="T8" fmla="*/ 2059 w 29"/>
                <a:gd name="T9" fmla="*/ 2059 h 29"/>
                <a:gd name="T10" fmla="*/ 1886 w 29"/>
                <a:gd name="T11" fmla="*/ 2207 h 29"/>
                <a:gd name="T12" fmla="*/ 1642 w 29"/>
                <a:gd name="T13" fmla="*/ 2303 h 29"/>
                <a:gd name="T14" fmla="*/ 1399 w 29"/>
                <a:gd name="T15" fmla="*/ 2377 h 29"/>
                <a:gd name="T16" fmla="*/ 1225 w 29"/>
                <a:gd name="T17" fmla="*/ 2377 h 29"/>
                <a:gd name="T18" fmla="*/ 982 w 29"/>
                <a:gd name="T19" fmla="*/ 2377 h 29"/>
                <a:gd name="T20" fmla="*/ 734 w 29"/>
                <a:gd name="T21" fmla="*/ 2303 h 29"/>
                <a:gd name="T22" fmla="*/ 491 w 29"/>
                <a:gd name="T23" fmla="*/ 2207 h 29"/>
                <a:gd name="T24" fmla="*/ 322 w 29"/>
                <a:gd name="T25" fmla="*/ 2059 h 29"/>
                <a:gd name="T26" fmla="*/ 243 w 29"/>
                <a:gd name="T27" fmla="*/ 1886 h 29"/>
                <a:gd name="T28" fmla="*/ 74 w 29"/>
                <a:gd name="T29" fmla="*/ 1642 h 29"/>
                <a:gd name="T30" fmla="*/ 0 w 29"/>
                <a:gd name="T31" fmla="*/ 1473 h 29"/>
                <a:gd name="T32" fmla="*/ 0 w 29"/>
                <a:gd name="T33" fmla="*/ 1225 h 29"/>
                <a:gd name="T34" fmla="*/ 0 w 29"/>
                <a:gd name="T35" fmla="*/ 982 h 29"/>
                <a:gd name="T36" fmla="*/ 74 w 29"/>
                <a:gd name="T37" fmla="*/ 734 h 29"/>
                <a:gd name="T38" fmla="*/ 243 w 29"/>
                <a:gd name="T39" fmla="*/ 565 h 29"/>
                <a:gd name="T40" fmla="*/ 322 w 29"/>
                <a:gd name="T41" fmla="*/ 417 h 29"/>
                <a:gd name="T42" fmla="*/ 491 w 29"/>
                <a:gd name="T43" fmla="*/ 243 h 29"/>
                <a:gd name="T44" fmla="*/ 734 w 29"/>
                <a:gd name="T45" fmla="*/ 169 h 29"/>
                <a:gd name="T46" fmla="*/ 982 w 29"/>
                <a:gd name="T47" fmla="*/ 74 h 29"/>
                <a:gd name="T48" fmla="*/ 1225 w 29"/>
                <a:gd name="T49" fmla="*/ 0 h 29"/>
                <a:gd name="T50" fmla="*/ 1399 w 29"/>
                <a:gd name="T51" fmla="*/ 74 h 29"/>
                <a:gd name="T52" fmla="*/ 1642 w 29"/>
                <a:gd name="T53" fmla="*/ 169 h 29"/>
                <a:gd name="T54" fmla="*/ 1886 w 29"/>
                <a:gd name="T55" fmla="*/ 243 h 29"/>
                <a:gd name="T56" fmla="*/ 2059 w 29"/>
                <a:gd name="T57" fmla="*/ 417 h 29"/>
                <a:gd name="T58" fmla="*/ 2133 w 29"/>
                <a:gd name="T59" fmla="*/ 565 h 29"/>
                <a:gd name="T60" fmla="*/ 2303 w 29"/>
                <a:gd name="T61" fmla="*/ 734 h 29"/>
                <a:gd name="T62" fmla="*/ 2377 w 29"/>
                <a:gd name="T63" fmla="*/ 982 h 29"/>
                <a:gd name="T64" fmla="*/ 2377 w 29"/>
                <a:gd name="T65" fmla="*/ 1225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5"/>
                  </a:moveTo>
                  <a:lnTo>
                    <a:pt x="29" y="18"/>
                  </a:lnTo>
                  <a:lnTo>
                    <a:pt x="28" y="20"/>
                  </a:lnTo>
                  <a:lnTo>
                    <a:pt x="26" y="23"/>
                  </a:lnTo>
                  <a:lnTo>
                    <a:pt x="25" y="25"/>
                  </a:lnTo>
                  <a:lnTo>
                    <a:pt x="23" y="27"/>
                  </a:lnTo>
                  <a:lnTo>
                    <a:pt x="20" y="28"/>
                  </a:lnTo>
                  <a:lnTo>
                    <a:pt x="17" y="29"/>
                  </a:lnTo>
                  <a:lnTo>
                    <a:pt x="15" y="29"/>
                  </a:lnTo>
                  <a:lnTo>
                    <a:pt x="12" y="29"/>
                  </a:lnTo>
                  <a:lnTo>
                    <a:pt x="9" y="28"/>
                  </a:lnTo>
                  <a:lnTo>
                    <a:pt x="6" y="27"/>
                  </a:lnTo>
                  <a:lnTo>
                    <a:pt x="4" y="25"/>
                  </a:lnTo>
                  <a:lnTo>
                    <a:pt x="3" y="23"/>
                  </a:lnTo>
                  <a:lnTo>
                    <a:pt x="1" y="20"/>
                  </a:lnTo>
                  <a:lnTo>
                    <a:pt x="0" y="18"/>
                  </a:lnTo>
                  <a:lnTo>
                    <a:pt x="0" y="15"/>
                  </a:lnTo>
                  <a:lnTo>
                    <a:pt x="0" y="12"/>
                  </a:lnTo>
                  <a:lnTo>
                    <a:pt x="1" y="9"/>
                  </a:lnTo>
                  <a:lnTo>
                    <a:pt x="3" y="7"/>
                  </a:lnTo>
                  <a:lnTo>
                    <a:pt x="4" y="5"/>
                  </a:lnTo>
                  <a:lnTo>
                    <a:pt x="6" y="3"/>
                  </a:lnTo>
                  <a:lnTo>
                    <a:pt x="9" y="2"/>
                  </a:lnTo>
                  <a:lnTo>
                    <a:pt x="12" y="1"/>
                  </a:lnTo>
                  <a:lnTo>
                    <a:pt x="15" y="0"/>
                  </a:lnTo>
                  <a:lnTo>
                    <a:pt x="17" y="1"/>
                  </a:lnTo>
                  <a:lnTo>
                    <a:pt x="20" y="2"/>
                  </a:lnTo>
                  <a:lnTo>
                    <a:pt x="23" y="3"/>
                  </a:lnTo>
                  <a:lnTo>
                    <a:pt x="25" y="5"/>
                  </a:lnTo>
                  <a:lnTo>
                    <a:pt x="26" y="7"/>
                  </a:lnTo>
                  <a:lnTo>
                    <a:pt x="28" y="9"/>
                  </a:lnTo>
                  <a:lnTo>
                    <a:pt x="29" y="12"/>
                  </a:lnTo>
                  <a:lnTo>
                    <a:pt x="29" y="15"/>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5" name="Freeform 34">
              <a:extLst>
                <a:ext uri="{FF2B5EF4-FFF2-40B4-BE49-F238E27FC236}">
                  <a16:creationId xmlns:a16="http://schemas.microsoft.com/office/drawing/2014/main" id="{93268444-5E99-9DB5-B912-451A41FF06AC}"/>
                </a:ext>
              </a:extLst>
            </p:cNvPr>
            <p:cNvSpPr>
              <a:spLocks/>
            </p:cNvSpPr>
            <p:nvPr/>
          </p:nvSpPr>
          <p:spPr bwMode="auto">
            <a:xfrm>
              <a:off x="4806" y="2093"/>
              <a:ext cx="126" cy="126"/>
            </a:xfrm>
            <a:custGeom>
              <a:avLst/>
              <a:gdLst>
                <a:gd name="T0" fmla="*/ 2377 w 29"/>
                <a:gd name="T1" fmla="*/ 1151 h 29"/>
                <a:gd name="T2" fmla="*/ 2377 w 29"/>
                <a:gd name="T3" fmla="*/ 1399 h 29"/>
                <a:gd name="T4" fmla="*/ 2303 w 29"/>
                <a:gd name="T5" fmla="*/ 1642 h 29"/>
                <a:gd name="T6" fmla="*/ 2207 w 29"/>
                <a:gd name="T7" fmla="*/ 1812 h 29"/>
                <a:gd name="T8" fmla="*/ 2059 w 29"/>
                <a:gd name="T9" fmla="*/ 2059 h 29"/>
                <a:gd name="T10" fmla="*/ 1886 w 29"/>
                <a:gd name="T11" fmla="*/ 2133 h 29"/>
                <a:gd name="T12" fmla="*/ 1642 w 29"/>
                <a:gd name="T13" fmla="*/ 2303 h 29"/>
                <a:gd name="T14" fmla="*/ 1473 w 29"/>
                <a:gd name="T15" fmla="*/ 2377 h 29"/>
                <a:gd name="T16" fmla="*/ 1225 w 29"/>
                <a:gd name="T17" fmla="*/ 2377 h 29"/>
                <a:gd name="T18" fmla="*/ 982 w 29"/>
                <a:gd name="T19" fmla="*/ 2377 h 29"/>
                <a:gd name="T20" fmla="*/ 734 w 29"/>
                <a:gd name="T21" fmla="*/ 2303 h 29"/>
                <a:gd name="T22" fmla="*/ 565 w 29"/>
                <a:gd name="T23" fmla="*/ 2133 h 29"/>
                <a:gd name="T24" fmla="*/ 417 w 29"/>
                <a:gd name="T25" fmla="*/ 2059 h 29"/>
                <a:gd name="T26" fmla="*/ 243 w 29"/>
                <a:gd name="T27" fmla="*/ 1812 h 29"/>
                <a:gd name="T28" fmla="*/ 169 w 29"/>
                <a:gd name="T29" fmla="*/ 1642 h 29"/>
                <a:gd name="T30" fmla="*/ 74 w 29"/>
                <a:gd name="T31" fmla="*/ 1399 h 29"/>
                <a:gd name="T32" fmla="*/ 0 w 29"/>
                <a:gd name="T33" fmla="*/ 1151 h 29"/>
                <a:gd name="T34" fmla="*/ 74 w 29"/>
                <a:gd name="T35" fmla="*/ 908 h 29"/>
                <a:gd name="T36" fmla="*/ 169 w 29"/>
                <a:gd name="T37" fmla="*/ 734 h 29"/>
                <a:gd name="T38" fmla="*/ 243 w 29"/>
                <a:gd name="T39" fmla="*/ 491 h 29"/>
                <a:gd name="T40" fmla="*/ 417 w 29"/>
                <a:gd name="T41" fmla="*/ 322 h 29"/>
                <a:gd name="T42" fmla="*/ 565 w 29"/>
                <a:gd name="T43" fmla="*/ 169 h 29"/>
                <a:gd name="T44" fmla="*/ 734 w 29"/>
                <a:gd name="T45" fmla="*/ 74 h 29"/>
                <a:gd name="T46" fmla="*/ 982 w 29"/>
                <a:gd name="T47" fmla="*/ 0 h 29"/>
                <a:gd name="T48" fmla="*/ 1225 w 29"/>
                <a:gd name="T49" fmla="*/ 0 h 29"/>
                <a:gd name="T50" fmla="*/ 1473 w 29"/>
                <a:gd name="T51" fmla="*/ 0 h 29"/>
                <a:gd name="T52" fmla="*/ 1642 w 29"/>
                <a:gd name="T53" fmla="*/ 74 h 29"/>
                <a:gd name="T54" fmla="*/ 1886 w 29"/>
                <a:gd name="T55" fmla="*/ 169 h 29"/>
                <a:gd name="T56" fmla="*/ 2059 w 29"/>
                <a:gd name="T57" fmla="*/ 322 h 29"/>
                <a:gd name="T58" fmla="*/ 2207 w 29"/>
                <a:gd name="T59" fmla="*/ 491 h 29"/>
                <a:gd name="T60" fmla="*/ 2303 w 29"/>
                <a:gd name="T61" fmla="*/ 734 h 29"/>
                <a:gd name="T62" fmla="*/ 2377 w 29"/>
                <a:gd name="T63" fmla="*/ 908 h 29"/>
                <a:gd name="T64" fmla="*/ 2377 w 29"/>
                <a:gd name="T65" fmla="*/ 1151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4"/>
                  </a:moveTo>
                  <a:lnTo>
                    <a:pt x="29" y="17"/>
                  </a:lnTo>
                  <a:lnTo>
                    <a:pt x="28" y="20"/>
                  </a:lnTo>
                  <a:lnTo>
                    <a:pt x="27" y="22"/>
                  </a:lnTo>
                  <a:lnTo>
                    <a:pt x="25" y="25"/>
                  </a:lnTo>
                  <a:lnTo>
                    <a:pt x="23" y="26"/>
                  </a:lnTo>
                  <a:lnTo>
                    <a:pt x="20" y="28"/>
                  </a:lnTo>
                  <a:lnTo>
                    <a:pt x="18" y="29"/>
                  </a:lnTo>
                  <a:lnTo>
                    <a:pt x="15" y="29"/>
                  </a:lnTo>
                  <a:lnTo>
                    <a:pt x="12" y="29"/>
                  </a:lnTo>
                  <a:lnTo>
                    <a:pt x="9" y="28"/>
                  </a:lnTo>
                  <a:lnTo>
                    <a:pt x="7" y="26"/>
                  </a:lnTo>
                  <a:lnTo>
                    <a:pt x="5" y="25"/>
                  </a:lnTo>
                  <a:lnTo>
                    <a:pt x="3" y="22"/>
                  </a:lnTo>
                  <a:lnTo>
                    <a:pt x="2" y="20"/>
                  </a:lnTo>
                  <a:lnTo>
                    <a:pt x="1" y="17"/>
                  </a:lnTo>
                  <a:lnTo>
                    <a:pt x="0" y="14"/>
                  </a:lnTo>
                  <a:lnTo>
                    <a:pt x="1" y="11"/>
                  </a:lnTo>
                  <a:lnTo>
                    <a:pt x="2" y="9"/>
                  </a:lnTo>
                  <a:lnTo>
                    <a:pt x="3" y="6"/>
                  </a:lnTo>
                  <a:lnTo>
                    <a:pt x="5" y="4"/>
                  </a:lnTo>
                  <a:lnTo>
                    <a:pt x="7" y="2"/>
                  </a:lnTo>
                  <a:lnTo>
                    <a:pt x="9" y="1"/>
                  </a:lnTo>
                  <a:lnTo>
                    <a:pt x="12" y="0"/>
                  </a:lnTo>
                  <a:lnTo>
                    <a:pt x="15" y="0"/>
                  </a:lnTo>
                  <a:lnTo>
                    <a:pt x="18" y="0"/>
                  </a:lnTo>
                  <a:lnTo>
                    <a:pt x="20" y="1"/>
                  </a:lnTo>
                  <a:lnTo>
                    <a:pt x="23" y="2"/>
                  </a:lnTo>
                  <a:lnTo>
                    <a:pt x="25" y="4"/>
                  </a:lnTo>
                  <a:lnTo>
                    <a:pt x="27" y="6"/>
                  </a:lnTo>
                  <a:lnTo>
                    <a:pt x="28" y="9"/>
                  </a:lnTo>
                  <a:lnTo>
                    <a:pt x="29" y="11"/>
                  </a:lnTo>
                  <a:lnTo>
                    <a:pt x="29"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6" name="Freeform 35">
              <a:extLst>
                <a:ext uri="{FF2B5EF4-FFF2-40B4-BE49-F238E27FC236}">
                  <a16:creationId xmlns:a16="http://schemas.microsoft.com/office/drawing/2014/main" id="{52268566-FC5D-40AA-CECD-1EA22C7146BB}"/>
                </a:ext>
              </a:extLst>
            </p:cNvPr>
            <p:cNvSpPr>
              <a:spLocks/>
            </p:cNvSpPr>
            <p:nvPr/>
          </p:nvSpPr>
          <p:spPr bwMode="auto">
            <a:xfrm>
              <a:off x="4663" y="2522"/>
              <a:ext cx="126" cy="125"/>
            </a:xfrm>
            <a:custGeom>
              <a:avLst/>
              <a:gdLst>
                <a:gd name="T0" fmla="*/ 2377 w 29"/>
                <a:gd name="T1" fmla="*/ 1116 h 29"/>
                <a:gd name="T2" fmla="*/ 2377 w 29"/>
                <a:gd name="T3" fmla="*/ 1358 h 29"/>
                <a:gd name="T4" fmla="*/ 2303 w 29"/>
                <a:gd name="T5" fmla="*/ 1599 h 29"/>
                <a:gd name="T6" fmla="*/ 2133 w 29"/>
                <a:gd name="T7" fmla="*/ 1763 h 29"/>
                <a:gd name="T8" fmla="*/ 2059 w 29"/>
                <a:gd name="T9" fmla="*/ 2009 h 29"/>
                <a:gd name="T10" fmla="*/ 1886 w 29"/>
                <a:gd name="T11" fmla="*/ 2082 h 29"/>
                <a:gd name="T12" fmla="*/ 1642 w 29"/>
                <a:gd name="T13" fmla="*/ 2250 h 29"/>
                <a:gd name="T14" fmla="*/ 1399 w 29"/>
                <a:gd name="T15" fmla="*/ 2323 h 29"/>
                <a:gd name="T16" fmla="*/ 1225 w 29"/>
                <a:gd name="T17" fmla="*/ 2323 h 29"/>
                <a:gd name="T18" fmla="*/ 982 w 29"/>
                <a:gd name="T19" fmla="*/ 2323 h 29"/>
                <a:gd name="T20" fmla="*/ 734 w 29"/>
                <a:gd name="T21" fmla="*/ 2250 h 29"/>
                <a:gd name="T22" fmla="*/ 491 w 29"/>
                <a:gd name="T23" fmla="*/ 2082 h 29"/>
                <a:gd name="T24" fmla="*/ 322 w 29"/>
                <a:gd name="T25" fmla="*/ 2009 h 29"/>
                <a:gd name="T26" fmla="*/ 243 w 29"/>
                <a:gd name="T27" fmla="*/ 1763 h 29"/>
                <a:gd name="T28" fmla="*/ 74 w 29"/>
                <a:gd name="T29" fmla="*/ 1599 h 29"/>
                <a:gd name="T30" fmla="*/ 0 w 29"/>
                <a:gd name="T31" fmla="*/ 1358 h 29"/>
                <a:gd name="T32" fmla="*/ 0 w 29"/>
                <a:gd name="T33" fmla="*/ 1116 h 29"/>
                <a:gd name="T34" fmla="*/ 0 w 29"/>
                <a:gd name="T35" fmla="*/ 875 h 29"/>
                <a:gd name="T36" fmla="*/ 74 w 29"/>
                <a:gd name="T37" fmla="*/ 724 h 29"/>
                <a:gd name="T38" fmla="*/ 243 w 29"/>
                <a:gd name="T39" fmla="*/ 483 h 29"/>
                <a:gd name="T40" fmla="*/ 322 w 29"/>
                <a:gd name="T41" fmla="*/ 315 h 29"/>
                <a:gd name="T42" fmla="*/ 491 w 29"/>
                <a:gd name="T43" fmla="*/ 168 h 29"/>
                <a:gd name="T44" fmla="*/ 734 w 29"/>
                <a:gd name="T45" fmla="*/ 73 h 29"/>
                <a:gd name="T46" fmla="*/ 982 w 29"/>
                <a:gd name="T47" fmla="*/ 0 h 29"/>
                <a:gd name="T48" fmla="*/ 1225 w 29"/>
                <a:gd name="T49" fmla="*/ 0 h 29"/>
                <a:gd name="T50" fmla="*/ 1399 w 29"/>
                <a:gd name="T51" fmla="*/ 0 h 29"/>
                <a:gd name="T52" fmla="*/ 1642 w 29"/>
                <a:gd name="T53" fmla="*/ 73 h 29"/>
                <a:gd name="T54" fmla="*/ 1886 w 29"/>
                <a:gd name="T55" fmla="*/ 168 h 29"/>
                <a:gd name="T56" fmla="*/ 2059 w 29"/>
                <a:gd name="T57" fmla="*/ 315 h 29"/>
                <a:gd name="T58" fmla="*/ 2133 w 29"/>
                <a:gd name="T59" fmla="*/ 483 h 29"/>
                <a:gd name="T60" fmla="*/ 2303 w 29"/>
                <a:gd name="T61" fmla="*/ 724 h 29"/>
                <a:gd name="T62" fmla="*/ 2377 w 29"/>
                <a:gd name="T63" fmla="*/ 875 h 29"/>
                <a:gd name="T64" fmla="*/ 2377 w 29"/>
                <a:gd name="T65" fmla="*/ 1116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4"/>
                  </a:moveTo>
                  <a:lnTo>
                    <a:pt x="29" y="17"/>
                  </a:lnTo>
                  <a:lnTo>
                    <a:pt x="28" y="20"/>
                  </a:lnTo>
                  <a:lnTo>
                    <a:pt x="26" y="22"/>
                  </a:lnTo>
                  <a:lnTo>
                    <a:pt x="25" y="25"/>
                  </a:lnTo>
                  <a:lnTo>
                    <a:pt x="23" y="26"/>
                  </a:lnTo>
                  <a:lnTo>
                    <a:pt x="20" y="28"/>
                  </a:lnTo>
                  <a:lnTo>
                    <a:pt x="17" y="29"/>
                  </a:lnTo>
                  <a:lnTo>
                    <a:pt x="15" y="29"/>
                  </a:lnTo>
                  <a:lnTo>
                    <a:pt x="12" y="29"/>
                  </a:lnTo>
                  <a:lnTo>
                    <a:pt x="9" y="28"/>
                  </a:lnTo>
                  <a:lnTo>
                    <a:pt x="6" y="26"/>
                  </a:lnTo>
                  <a:lnTo>
                    <a:pt x="4" y="25"/>
                  </a:lnTo>
                  <a:lnTo>
                    <a:pt x="3" y="22"/>
                  </a:lnTo>
                  <a:lnTo>
                    <a:pt x="1" y="20"/>
                  </a:lnTo>
                  <a:lnTo>
                    <a:pt x="0" y="17"/>
                  </a:lnTo>
                  <a:lnTo>
                    <a:pt x="0" y="14"/>
                  </a:lnTo>
                  <a:lnTo>
                    <a:pt x="0" y="11"/>
                  </a:lnTo>
                  <a:lnTo>
                    <a:pt x="1" y="9"/>
                  </a:lnTo>
                  <a:lnTo>
                    <a:pt x="3" y="6"/>
                  </a:lnTo>
                  <a:lnTo>
                    <a:pt x="4" y="4"/>
                  </a:lnTo>
                  <a:lnTo>
                    <a:pt x="6" y="2"/>
                  </a:lnTo>
                  <a:lnTo>
                    <a:pt x="9" y="1"/>
                  </a:lnTo>
                  <a:lnTo>
                    <a:pt x="12" y="0"/>
                  </a:lnTo>
                  <a:lnTo>
                    <a:pt x="15" y="0"/>
                  </a:lnTo>
                  <a:lnTo>
                    <a:pt x="17" y="0"/>
                  </a:lnTo>
                  <a:lnTo>
                    <a:pt x="20" y="1"/>
                  </a:lnTo>
                  <a:lnTo>
                    <a:pt x="23" y="2"/>
                  </a:lnTo>
                  <a:lnTo>
                    <a:pt x="25" y="4"/>
                  </a:lnTo>
                  <a:lnTo>
                    <a:pt x="26" y="6"/>
                  </a:lnTo>
                  <a:lnTo>
                    <a:pt x="28" y="9"/>
                  </a:lnTo>
                  <a:lnTo>
                    <a:pt x="29" y="11"/>
                  </a:lnTo>
                  <a:lnTo>
                    <a:pt x="29"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7" name="Freeform 36">
              <a:extLst>
                <a:ext uri="{FF2B5EF4-FFF2-40B4-BE49-F238E27FC236}">
                  <a16:creationId xmlns:a16="http://schemas.microsoft.com/office/drawing/2014/main" id="{DFC55B50-663D-C546-1723-57201B79036A}"/>
                </a:ext>
              </a:extLst>
            </p:cNvPr>
            <p:cNvSpPr>
              <a:spLocks/>
            </p:cNvSpPr>
            <p:nvPr/>
          </p:nvSpPr>
          <p:spPr bwMode="auto">
            <a:xfrm>
              <a:off x="5247" y="2093"/>
              <a:ext cx="126" cy="126"/>
            </a:xfrm>
            <a:custGeom>
              <a:avLst/>
              <a:gdLst>
                <a:gd name="T0" fmla="*/ 2377 w 29"/>
                <a:gd name="T1" fmla="*/ 1151 h 29"/>
                <a:gd name="T2" fmla="*/ 2377 w 29"/>
                <a:gd name="T3" fmla="*/ 1399 h 29"/>
                <a:gd name="T4" fmla="*/ 2303 w 29"/>
                <a:gd name="T5" fmla="*/ 1642 h 29"/>
                <a:gd name="T6" fmla="*/ 2133 w 29"/>
                <a:gd name="T7" fmla="*/ 1812 h 29"/>
                <a:gd name="T8" fmla="*/ 2059 w 29"/>
                <a:gd name="T9" fmla="*/ 2059 h 29"/>
                <a:gd name="T10" fmla="*/ 1886 w 29"/>
                <a:gd name="T11" fmla="*/ 2133 h 29"/>
                <a:gd name="T12" fmla="*/ 1642 w 29"/>
                <a:gd name="T13" fmla="*/ 2303 h 29"/>
                <a:gd name="T14" fmla="*/ 1399 w 29"/>
                <a:gd name="T15" fmla="*/ 2377 h 29"/>
                <a:gd name="T16" fmla="*/ 1225 w 29"/>
                <a:gd name="T17" fmla="*/ 2377 h 29"/>
                <a:gd name="T18" fmla="*/ 982 w 29"/>
                <a:gd name="T19" fmla="*/ 2377 h 29"/>
                <a:gd name="T20" fmla="*/ 734 w 29"/>
                <a:gd name="T21" fmla="*/ 2303 h 29"/>
                <a:gd name="T22" fmla="*/ 491 w 29"/>
                <a:gd name="T23" fmla="*/ 2133 h 29"/>
                <a:gd name="T24" fmla="*/ 322 w 29"/>
                <a:gd name="T25" fmla="*/ 2059 h 29"/>
                <a:gd name="T26" fmla="*/ 243 w 29"/>
                <a:gd name="T27" fmla="*/ 1812 h 29"/>
                <a:gd name="T28" fmla="*/ 74 w 29"/>
                <a:gd name="T29" fmla="*/ 1642 h 29"/>
                <a:gd name="T30" fmla="*/ 0 w 29"/>
                <a:gd name="T31" fmla="*/ 1399 h 29"/>
                <a:gd name="T32" fmla="*/ 0 w 29"/>
                <a:gd name="T33" fmla="*/ 1151 h 29"/>
                <a:gd name="T34" fmla="*/ 0 w 29"/>
                <a:gd name="T35" fmla="*/ 908 h 29"/>
                <a:gd name="T36" fmla="*/ 74 w 29"/>
                <a:gd name="T37" fmla="*/ 734 h 29"/>
                <a:gd name="T38" fmla="*/ 243 w 29"/>
                <a:gd name="T39" fmla="*/ 491 h 29"/>
                <a:gd name="T40" fmla="*/ 322 w 29"/>
                <a:gd name="T41" fmla="*/ 322 h 29"/>
                <a:gd name="T42" fmla="*/ 491 w 29"/>
                <a:gd name="T43" fmla="*/ 169 h 29"/>
                <a:gd name="T44" fmla="*/ 734 w 29"/>
                <a:gd name="T45" fmla="*/ 74 h 29"/>
                <a:gd name="T46" fmla="*/ 982 w 29"/>
                <a:gd name="T47" fmla="*/ 0 h 29"/>
                <a:gd name="T48" fmla="*/ 1225 w 29"/>
                <a:gd name="T49" fmla="*/ 0 h 29"/>
                <a:gd name="T50" fmla="*/ 1399 w 29"/>
                <a:gd name="T51" fmla="*/ 0 h 29"/>
                <a:gd name="T52" fmla="*/ 1642 w 29"/>
                <a:gd name="T53" fmla="*/ 74 h 29"/>
                <a:gd name="T54" fmla="*/ 1886 w 29"/>
                <a:gd name="T55" fmla="*/ 169 h 29"/>
                <a:gd name="T56" fmla="*/ 2059 w 29"/>
                <a:gd name="T57" fmla="*/ 322 h 29"/>
                <a:gd name="T58" fmla="*/ 2133 w 29"/>
                <a:gd name="T59" fmla="*/ 491 h 29"/>
                <a:gd name="T60" fmla="*/ 2303 w 29"/>
                <a:gd name="T61" fmla="*/ 734 h 29"/>
                <a:gd name="T62" fmla="*/ 2377 w 29"/>
                <a:gd name="T63" fmla="*/ 908 h 29"/>
                <a:gd name="T64" fmla="*/ 2377 w 29"/>
                <a:gd name="T65" fmla="*/ 1151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4"/>
                  </a:moveTo>
                  <a:lnTo>
                    <a:pt x="29" y="17"/>
                  </a:lnTo>
                  <a:lnTo>
                    <a:pt x="28" y="20"/>
                  </a:lnTo>
                  <a:lnTo>
                    <a:pt x="26" y="22"/>
                  </a:lnTo>
                  <a:lnTo>
                    <a:pt x="25" y="25"/>
                  </a:lnTo>
                  <a:lnTo>
                    <a:pt x="23" y="26"/>
                  </a:lnTo>
                  <a:lnTo>
                    <a:pt x="20" y="28"/>
                  </a:lnTo>
                  <a:lnTo>
                    <a:pt x="17" y="29"/>
                  </a:lnTo>
                  <a:lnTo>
                    <a:pt x="15" y="29"/>
                  </a:lnTo>
                  <a:lnTo>
                    <a:pt x="12" y="29"/>
                  </a:lnTo>
                  <a:lnTo>
                    <a:pt x="9" y="28"/>
                  </a:lnTo>
                  <a:lnTo>
                    <a:pt x="6" y="26"/>
                  </a:lnTo>
                  <a:lnTo>
                    <a:pt x="4" y="25"/>
                  </a:lnTo>
                  <a:lnTo>
                    <a:pt x="3" y="22"/>
                  </a:lnTo>
                  <a:lnTo>
                    <a:pt x="1" y="20"/>
                  </a:lnTo>
                  <a:lnTo>
                    <a:pt x="0" y="17"/>
                  </a:lnTo>
                  <a:lnTo>
                    <a:pt x="0" y="14"/>
                  </a:lnTo>
                  <a:lnTo>
                    <a:pt x="0" y="11"/>
                  </a:lnTo>
                  <a:lnTo>
                    <a:pt x="1" y="9"/>
                  </a:lnTo>
                  <a:lnTo>
                    <a:pt x="3" y="6"/>
                  </a:lnTo>
                  <a:lnTo>
                    <a:pt x="4" y="4"/>
                  </a:lnTo>
                  <a:lnTo>
                    <a:pt x="6" y="2"/>
                  </a:lnTo>
                  <a:lnTo>
                    <a:pt x="9" y="1"/>
                  </a:lnTo>
                  <a:lnTo>
                    <a:pt x="12" y="0"/>
                  </a:lnTo>
                  <a:lnTo>
                    <a:pt x="15" y="0"/>
                  </a:lnTo>
                  <a:lnTo>
                    <a:pt x="17" y="0"/>
                  </a:lnTo>
                  <a:lnTo>
                    <a:pt x="20" y="1"/>
                  </a:lnTo>
                  <a:lnTo>
                    <a:pt x="23" y="2"/>
                  </a:lnTo>
                  <a:lnTo>
                    <a:pt x="25" y="4"/>
                  </a:lnTo>
                  <a:lnTo>
                    <a:pt x="26" y="6"/>
                  </a:lnTo>
                  <a:lnTo>
                    <a:pt x="28" y="9"/>
                  </a:lnTo>
                  <a:lnTo>
                    <a:pt x="29" y="11"/>
                  </a:lnTo>
                  <a:lnTo>
                    <a:pt x="29"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8" name="Freeform 37">
              <a:extLst>
                <a:ext uri="{FF2B5EF4-FFF2-40B4-BE49-F238E27FC236}">
                  <a16:creationId xmlns:a16="http://schemas.microsoft.com/office/drawing/2014/main" id="{53AEFCD3-FD3D-4A39-2647-064593539189}"/>
                </a:ext>
              </a:extLst>
            </p:cNvPr>
            <p:cNvSpPr>
              <a:spLocks/>
            </p:cNvSpPr>
            <p:nvPr/>
          </p:nvSpPr>
          <p:spPr bwMode="auto">
            <a:xfrm>
              <a:off x="5247" y="2517"/>
              <a:ext cx="126" cy="126"/>
            </a:xfrm>
            <a:custGeom>
              <a:avLst/>
              <a:gdLst>
                <a:gd name="T0" fmla="*/ 2377 w 29"/>
                <a:gd name="T1" fmla="*/ 1151 h 29"/>
                <a:gd name="T2" fmla="*/ 2377 w 29"/>
                <a:gd name="T3" fmla="*/ 1399 h 29"/>
                <a:gd name="T4" fmla="*/ 2303 w 29"/>
                <a:gd name="T5" fmla="*/ 1642 h 29"/>
                <a:gd name="T6" fmla="*/ 2133 w 29"/>
                <a:gd name="T7" fmla="*/ 1886 h 29"/>
                <a:gd name="T8" fmla="*/ 2059 w 29"/>
                <a:gd name="T9" fmla="*/ 2059 h 29"/>
                <a:gd name="T10" fmla="*/ 1886 w 29"/>
                <a:gd name="T11" fmla="*/ 2133 h 29"/>
                <a:gd name="T12" fmla="*/ 1642 w 29"/>
                <a:gd name="T13" fmla="*/ 2303 h 29"/>
                <a:gd name="T14" fmla="*/ 1399 w 29"/>
                <a:gd name="T15" fmla="*/ 2377 h 29"/>
                <a:gd name="T16" fmla="*/ 1225 w 29"/>
                <a:gd name="T17" fmla="*/ 2377 h 29"/>
                <a:gd name="T18" fmla="*/ 982 w 29"/>
                <a:gd name="T19" fmla="*/ 2377 h 29"/>
                <a:gd name="T20" fmla="*/ 734 w 29"/>
                <a:gd name="T21" fmla="*/ 2303 h 29"/>
                <a:gd name="T22" fmla="*/ 491 w 29"/>
                <a:gd name="T23" fmla="*/ 2133 h 29"/>
                <a:gd name="T24" fmla="*/ 322 w 29"/>
                <a:gd name="T25" fmla="*/ 2059 h 29"/>
                <a:gd name="T26" fmla="*/ 243 w 29"/>
                <a:gd name="T27" fmla="*/ 1886 h 29"/>
                <a:gd name="T28" fmla="*/ 74 w 29"/>
                <a:gd name="T29" fmla="*/ 1642 h 29"/>
                <a:gd name="T30" fmla="*/ 0 w 29"/>
                <a:gd name="T31" fmla="*/ 1399 h 29"/>
                <a:gd name="T32" fmla="*/ 0 w 29"/>
                <a:gd name="T33" fmla="*/ 1151 h 29"/>
                <a:gd name="T34" fmla="*/ 0 w 29"/>
                <a:gd name="T35" fmla="*/ 982 h 29"/>
                <a:gd name="T36" fmla="*/ 74 w 29"/>
                <a:gd name="T37" fmla="*/ 734 h 29"/>
                <a:gd name="T38" fmla="*/ 243 w 29"/>
                <a:gd name="T39" fmla="*/ 491 h 29"/>
                <a:gd name="T40" fmla="*/ 322 w 29"/>
                <a:gd name="T41" fmla="*/ 322 h 29"/>
                <a:gd name="T42" fmla="*/ 491 w 29"/>
                <a:gd name="T43" fmla="*/ 243 h 29"/>
                <a:gd name="T44" fmla="*/ 734 w 29"/>
                <a:gd name="T45" fmla="*/ 74 h 29"/>
                <a:gd name="T46" fmla="*/ 982 w 29"/>
                <a:gd name="T47" fmla="*/ 0 h 29"/>
                <a:gd name="T48" fmla="*/ 1225 w 29"/>
                <a:gd name="T49" fmla="*/ 0 h 29"/>
                <a:gd name="T50" fmla="*/ 1399 w 29"/>
                <a:gd name="T51" fmla="*/ 0 h 29"/>
                <a:gd name="T52" fmla="*/ 1642 w 29"/>
                <a:gd name="T53" fmla="*/ 74 h 29"/>
                <a:gd name="T54" fmla="*/ 1886 w 29"/>
                <a:gd name="T55" fmla="*/ 243 h 29"/>
                <a:gd name="T56" fmla="*/ 2059 w 29"/>
                <a:gd name="T57" fmla="*/ 322 h 29"/>
                <a:gd name="T58" fmla="*/ 2133 w 29"/>
                <a:gd name="T59" fmla="*/ 491 h 29"/>
                <a:gd name="T60" fmla="*/ 2303 w 29"/>
                <a:gd name="T61" fmla="*/ 734 h 29"/>
                <a:gd name="T62" fmla="*/ 2377 w 29"/>
                <a:gd name="T63" fmla="*/ 982 h 29"/>
                <a:gd name="T64" fmla="*/ 2377 w 29"/>
                <a:gd name="T65" fmla="*/ 1151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9"/>
                <a:gd name="T101" fmla="*/ 29 w 29"/>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9">
                  <a:moveTo>
                    <a:pt x="29" y="14"/>
                  </a:moveTo>
                  <a:lnTo>
                    <a:pt x="29" y="17"/>
                  </a:lnTo>
                  <a:lnTo>
                    <a:pt x="28" y="20"/>
                  </a:lnTo>
                  <a:lnTo>
                    <a:pt x="26" y="23"/>
                  </a:lnTo>
                  <a:lnTo>
                    <a:pt x="25" y="25"/>
                  </a:lnTo>
                  <a:lnTo>
                    <a:pt x="23" y="26"/>
                  </a:lnTo>
                  <a:lnTo>
                    <a:pt x="20" y="28"/>
                  </a:lnTo>
                  <a:lnTo>
                    <a:pt x="17" y="29"/>
                  </a:lnTo>
                  <a:lnTo>
                    <a:pt x="15" y="29"/>
                  </a:lnTo>
                  <a:lnTo>
                    <a:pt x="12" y="29"/>
                  </a:lnTo>
                  <a:lnTo>
                    <a:pt x="9" y="28"/>
                  </a:lnTo>
                  <a:lnTo>
                    <a:pt x="6" y="26"/>
                  </a:lnTo>
                  <a:lnTo>
                    <a:pt x="4" y="25"/>
                  </a:lnTo>
                  <a:lnTo>
                    <a:pt x="3" y="23"/>
                  </a:lnTo>
                  <a:lnTo>
                    <a:pt x="1" y="20"/>
                  </a:lnTo>
                  <a:lnTo>
                    <a:pt x="0" y="17"/>
                  </a:lnTo>
                  <a:lnTo>
                    <a:pt x="0" y="14"/>
                  </a:lnTo>
                  <a:lnTo>
                    <a:pt x="0" y="12"/>
                  </a:lnTo>
                  <a:lnTo>
                    <a:pt x="1" y="9"/>
                  </a:lnTo>
                  <a:lnTo>
                    <a:pt x="3" y="6"/>
                  </a:lnTo>
                  <a:lnTo>
                    <a:pt x="4" y="4"/>
                  </a:lnTo>
                  <a:lnTo>
                    <a:pt x="6" y="3"/>
                  </a:lnTo>
                  <a:lnTo>
                    <a:pt x="9" y="1"/>
                  </a:lnTo>
                  <a:lnTo>
                    <a:pt x="12" y="0"/>
                  </a:lnTo>
                  <a:lnTo>
                    <a:pt x="15" y="0"/>
                  </a:lnTo>
                  <a:lnTo>
                    <a:pt x="17" y="0"/>
                  </a:lnTo>
                  <a:lnTo>
                    <a:pt x="20" y="1"/>
                  </a:lnTo>
                  <a:lnTo>
                    <a:pt x="23" y="3"/>
                  </a:lnTo>
                  <a:lnTo>
                    <a:pt x="25" y="4"/>
                  </a:lnTo>
                  <a:lnTo>
                    <a:pt x="26" y="6"/>
                  </a:lnTo>
                  <a:lnTo>
                    <a:pt x="28" y="9"/>
                  </a:lnTo>
                  <a:lnTo>
                    <a:pt x="29" y="12"/>
                  </a:lnTo>
                  <a:lnTo>
                    <a:pt x="29" y="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9" name="Freeform 38">
              <a:extLst>
                <a:ext uri="{FF2B5EF4-FFF2-40B4-BE49-F238E27FC236}">
                  <a16:creationId xmlns:a16="http://schemas.microsoft.com/office/drawing/2014/main" id="{E2E7925A-B538-72B7-D69F-F106A79C8639}"/>
                </a:ext>
              </a:extLst>
            </p:cNvPr>
            <p:cNvSpPr>
              <a:spLocks/>
            </p:cNvSpPr>
            <p:nvPr/>
          </p:nvSpPr>
          <p:spPr bwMode="auto">
            <a:xfrm>
              <a:off x="2850" y="1435"/>
              <a:ext cx="1160" cy="1489"/>
            </a:xfrm>
            <a:custGeom>
              <a:avLst/>
              <a:gdLst>
                <a:gd name="T0" fmla="*/ 21659 w 268"/>
                <a:gd name="T1" fmla="*/ 15327 h 344"/>
                <a:gd name="T2" fmla="*/ 21244 w 268"/>
                <a:gd name="T3" fmla="*/ 18080 h 344"/>
                <a:gd name="T4" fmla="*/ 20439 w 268"/>
                <a:gd name="T5" fmla="*/ 20591 h 344"/>
                <a:gd name="T6" fmla="*/ 19222 w 268"/>
                <a:gd name="T7" fmla="*/ 22781 h 344"/>
                <a:gd name="T8" fmla="*/ 17759 w 268"/>
                <a:gd name="T9" fmla="*/ 24655 h 344"/>
                <a:gd name="T10" fmla="*/ 16054 w 268"/>
                <a:gd name="T11" fmla="*/ 26192 h 344"/>
                <a:gd name="T12" fmla="*/ 14106 w 268"/>
                <a:gd name="T13" fmla="*/ 27244 h 344"/>
                <a:gd name="T14" fmla="*/ 12007 w 268"/>
                <a:gd name="T15" fmla="*/ 27824 h 344"/>
                <a:gd name="T16" fmla="*/ 9721 w 268"/>
                <a:gd name="T17" fmla="*/ 27824 h 344"/>
                <a:gd name="T18" fmla="*/ 7627 w 268"/>
                <a:gd name="T19" fmla="*/ 27244 h 344"/>
                <a:gd name="T20" fmla="*/ 5674 w 268"/>
                <a:gd name="T21" fmla="*/ 26192 h 344"/>
                <a:gd name="T22" fmla="*/ 3896 w 268"/>
                <a:gd name="T23" fmla="*/ 24655 h 344"/>
                <a:gd name="T24" fmla="*/ 2437 w 268"/>
                <a:gd name="T25" fmla="*/ 22781 h 344"/>
                <a:gd name="T26" fmla="*/ 1294 w 268"/>
                <a:gd name="T27" fmla="*/ 20591 h 344"/>
                <a:gd name="T28" fmla="*/ 489 w 268"/>
                <a:gd name="T29" fmla="*/ 18080 h 344"/>
                <a:gd name="T30" fmla="*/ 0 w 268"/>
                <a:gd name="T31" fmla="*/ 15327 h 344"/>
                <a:gd name="T32" fmla="*/ 0 w 268"/>
                <a:gd name="T33" fmla="*/ 12496 h 344"/>
                <a:gd name="T34" fmla="*/ 489 w 268"/>
                <a:gd name="T35" fmla="*/ 9817 h 344"/>
                <a:gd name="T36" fmla="*/ 1294 w 268"/>
                <a:gd name="T37" fmla="*/ 7306 h 344"/>
                <a:gd name="T38" fmla="*/ 2437 w 268"/>
                <a:gd name="T39" fmla="*/ 5021 h 344"/>
                <a:gd name="T40" fmla="*/ 3896 w 268"/>
                <a:gd name="T41" fmla="*/ 3168 h 344"/>
                <a:gd name="T42" fmla="*/ 5674 w 268"/>
                <a:gd name="T43" fmla="*/ 1705 h 344"/>
                <a:gd name="T44" fmla="*/ 7627 w 268"/>
                <a:gd name="T45" fmla="*/ 654 h 344"/>
                <a:gd name="T46" fmla="*/ 9721 w 268"/>
                <a:gd name="T47" fmla="*/ 74 h 344"/>
                <a:gd name="T48" fmla="*/ 12007 w 268"/>
                <a:gd name="T49" fmla="*/ 74 h 344"/>
                <a:gd name="T50" fmla="*/ 14106 w 268"/>
                <a:gd name="T51" fmla="*/ 654 h 344"/>
                <a:gd name="T52" fmla="*/ 16054 w 268"/>
                <a:gd name="T53" fmla="*/ 1705 h 344"/>
                <a:gd name="T54" fmla="*/ 17759 w 268"/>
                <a:gd name="T55" fmla="*/ 3168 h 344"/>
                <a:gd name="T56" fmla="*/ 19222 w 268"/>
                <a:gd name="T57" fmla="*/ 5021 h 344"/>
                <a:gd name="T58" fmla="*/ 20439 w 268"/>
                <a:gd name="T59" fmla="*/ 7306 h 344"/>
                <a:gd name="T60" fmla="*/ 21244 w 268"/>
                <a:gd name="T61" fmla="*/ 9817 h 344"/>
                <a:gd name="T62" fmla="*/ 21659 w 268"/>
                <a:gd name="T63" fmla="*/ 12496 h 3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68"/>
                <a:gd name="T97" fmla="*/ 0 h 344"/>
                <a:gd name="T98" fmla="*/ 268 w 268"/>
                <a:gd name="T99" fmla="*/ 344 h 3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68" h="344">
                  <a:moveTo>
                    <a:pt x="268" y="172"/>
                  </a:moveTo>
                  <a:lnTo>
                    <a:pt x="267" y="189"/>
                  </a:lnTo>
                  <a:lnTo>
                    <a:pt x="265" y="206"/>
                  </a:lnTo>
                  <a:lnTo>
                    <a:pt x="262" y="223"/>
                  </a:lnTo>
                  <a:lnTo>
                    <a:pt x="257" y="239"/>
                  </a:lnTo>
                  <a:lnTo>
                    <a:pt x="252" y="254"/>
                  </a:lnTo>
                  <a:lnTo>
                    <a:pt x="245" y="268"/>
                  </a:lnTo>
                  <a:lnTo>
                    <a:pt x="237" y="281"/>
                  </a:lnTo>
                  <a:lnTo>
                    <a:pt x="229" y="293"/>
                  </a:lnTo>
                  <a:lnTo>
                    <a:pt x="219" y="304"/>
                  </a:lnTo>
                  <a:lnTo>
                    <a:pt x="209" y="314"/>
                  </a:lnTo>
                  <a:lnTo>
                    <a:pt x="198" y="323"/>
                  </a:lnTo>
                  <a:lnTo>
                    <a:pt x="186" y="330"/>
                  </a:lnTo>
                  <a:lnTo>
                    <a:pt x="174" y="336"/>
                  </a:lnTo>
                  <a:lnTo>
                    <a:pt x="161" y="340"/>
                  </a:lnTo>
                  <a:lnTo>
                    <a:pt x="148" y="343"/>
                  </a:lnTo>
                  <a:lnTo>
                    <a:pt x="134" y="344"/>
                  </a:lnTo>
                  <a:lnTo>
                    <a:pt x="120" y="343"/>
                  </a:lnTo>
                  <a:lnTo>
                    <a:pt x="107" y="340"/>
                  </a:lnTo>
                  <a:lnTo>
                    <a:pt x="94" y="336"/>
                  </a:lnTo>
                  <a:lnTo>
                    <a:pt x="82" y="330"/>
                  </a:lnTo>
                  <a:lnTo>
                    <a:pt x="70" y="323"/>
                  </a:lnTo>
                  <a:lnTo>
                    <a:pt x="59" y="314"/>
                  </a:lnTo>
                  <a:lnTo>
                    <a:pt x="48" y="304"/>
                  </a:lnTo>
                  <a:lnTo>
                    <a:pt x="39" y="293"/>
                  </a:lnTo>
                  <a:lnTo>
                    <a:pt x="30" y="281"/>
                  </a:lnTo>
                  <a:lnTo>
                    <a:pt x="23" y="268"/>
                  </a:lnTo>
                  <a:lnTo>
                    <a:pt x="16" y="254"/>
                  </a:lnTo>
                  <a:lnTo>
                    <a:pt x="10" y="239"/>
                  </a:lnTo>
                  <a:lnTo>
                    <a:pt x="6" y="223"/>
                  </a:lnTo>
                  <a:lnTo>
                    <a:pt x="2" y="206"/>
                  </a:lnTo>
                  <a:lnTo>
                    <a:pt x="0" y="189"/>
                  </a:lnTo>
                  <a:lnTo>
                    <a:pt x="0" y="172"/>
                  </a:lnTo>
                  <a:lnTo>
                    <a:pt x="0" y="154"/>
                  </a:lnTo>
                  <a:lnTo>
                    <a:pt x="2" y="137"/>
                  </a:lnTo>
                  <a:lnTo>
                    <a:pt x="6" y="121"/>
                  </a:lnTo>
                  <a:lnTo>
                    <a:pt x="10" y="105"/>
                  </a:lnTo>
                  <a:lnTo>
                    <a:pt x="16" y="90"/>
                  </a:lnTo>
                  <a:lnTo>
                    <a:pt x="23" y="76"/>
                  </a:lnTo>
                  <a:lnTo>
                    <a:pt x="30" y="62"/>
                  </a:lnTo>
                  <a:lnTo>
                    <a:pt x="39" y="50"/>
                  </a:lnTo>
                  <a:lnTo>
                    <a:pt x="48" y="39"/>
                  </a:lnTo>
                  <a:lnTo>
                    <a:pt x="59" y="29"/>
                  </a:lnTo>
                  <a:lnTo>
                    <a:pt x="70" y="21"/>
                  </a:lnTo>
                  <a:lnTo>
                    <a:pt x="82" y="13"/>
                  </a:lnTo>
                  <a:lnTo>
                    <a:pt x="94" y="8"/>
                  </a:lnTo>
                  <a:lnTo>
                    <a:pt x="107" y="3"/>
                  </a:lnTo>
                  <a:lnTo>
                    <a:pt x="120" y="1"/>
                  </a:lnTo>
                  <a:lnTo>
                    <a:pt x="134" y="0"/>
                  </a:lnTo>
                  <a:lnTo>
                    <a:pt x="148" y="1"/>
                  </a:lnTo>
                  <a:lnTo>
                    <a:pt x="161" y="3"/>
                  </a:lnTo>
                  <a:lnTo>
                    <a:pt x="174" y="8"/>
                  </a:lnTo>
                  <a:lnTo>
                    <a:pt x="186" y="13"/>
                  </a:lnTo>
                  <a:lnTo>
                    <a:pt x="198" y="21"/>
                  </a:lnTo>
                  <a:lnTo>
                    <a:pt x="209" y="29"/>
                  </a:lnTo>
                  <a:lnTo>
                    <a:pt x="219" y="39"/>
                  </a:lnTo>
                  <a:lnTo>
                    <a:pt x="229" y="50"/>
                  </a:lnTo>
                  <a:lnTo>
                    <a:pt x="237" y="62"/>
                  </a:lnTo>
                  <a:lnTo>
                    <a:pt x="245" y="76"/>
                  </a:lnTo>
                  <a:lnTo>
                    <a:pt x="252" y="90"/>
                  </a:lnTo>
                  <a:lnTo>
                    <a:pt x="257" y="105"/>
                  </a:lnTo>
                  <a:lnTo>
                    <a:pt x="262" y="121"/>
                  </a:lnTo>
                  <a:lnTo>
                    <a:pt x="265" y="137"/>
                  </a:lnTo>
                  <a:lnTo>
                    <a:pt x="267" y="154"/>
                  </a:lnTo>
                  <a:lnTo>
                    <a:pt x="268" y="172"/>
                  </a:lnTo>
                </a:path>
              </a:pathLst>
            </a:custGeom>
            <a:noFill/>
            <a:ln w="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0" name="Freeform 39">
              <a:extLst>
                <a:ext uri="{FF2B5EF4-FFF2-40B4-BE49-F238E27FC236}">
                  <a16:creationId xmlns:a16="http://schemas.microsoft.com/office/drawing/2014/main" id="{7DA831DE-5985-B7E8-5AD9-3EF17FA302DF}"/>
                </a:ext>
              </a:extLst>
            </p:cNvPr>
            <p:cNvSpPr>
              <a:spLocks/>
            </p:cNvSpPr>
            <p:nvPr/>
          </p:nvSpPr>
          <p:spPr bwMode="auto">
            <a:xfrm>
              <a:off x="4464" y="1431"/>
              <a:ext cx="1160" cy="1489"/>
            </a:xfrm>
            <a:custGeom>
              <a:avLst/>
              <a:gdLst>
                <a:gd name="T0" fmla="*/ 21733 w 268"/>
                <a:gd name="T1" fmla="*/ 15327 h 344"/>
                <a:gd name="T2" fmla="*/ 21244 w 268"/>
                <a:gd name="T3" fmla="*/ 18080 h 344"/>
                <a:gd name="T4" fmla="*/ 20439 w 268"/>
                <a:gd name="T5" fmla="*/ 20591 h 344"/>
                <a:gd name="T6" fmla="*/ 19296 w 268"/>
                <a:gd name="T7" fmla="*/ 22781 h 344"/>
                <a:gd name="T8" fmla="*/ 17837 w 268"/>
                <a:gd name="T9" fmla="*/ 24733 h 344"/>
                <a:gd name="T10" fmla="*/ 16054 w 268"/>
                <a:gd name="T11" fmla="*/ 26192 h 344"/>
                <a:gd name="T12" fmla="*/ 14106 w 268"/>
                <a:gd name="T13" fmla="*/ 27244 h 344"/>
                <a:gd name="T14" fmla="*/ 12007 w 268"/>
                <a:gd name="T15" fmla="*/ 27824 h 344"/>
                <a:gd name="T16" fmla="*/ 9817 w 268"/>
                <a:gd name="T17" fmla="*/ 27824 h 344"/>
                <a:gd name="T18" fmla="*/ 7627 w 268"/>
                <a:gd name="T19" fmla="*/ 27244 h 344"/>
                <a:gd name="T20" fmla="*/ 5674 w 268"/>
                <a:gd name="T21" fmla="*/ 26192 h 344"/>
                <a:gd name="T22" fmla="*/ 3973 w 268"/>
                <a:gd name="T23" fmla="*/ 24733 h 344"/>
                <a:gd name="T24" fmla="*/ 2510 w 268"/>
                <a:gd name="T25" fmla="*/ 22781 h 344"/>
                <a:gd name="T26" fmla="*/ 1294 w 268"/>
                <a:gd name="T27" fmla="*/ 20591 h 344"/>
                <a:gd name="T28" fmla="*/ 489 w 268"/>
                <a:gd name="T29" fmla="*/ 18080 h 344"/>
                <a:gd name="T30" fmla="*/ 74 w 268"/>
                <a:gd name="T31" fmla="*/ 15327 h 344"/>
                <a:gd name="T32" fmla="*/ 74 w 268"/>
                <a:gd name="T33" fmla="*/ 12496 h 344"/>
                <a:gd name="T34" fmla="*/ 489 w 268"/>
                <a:gd name="T35" fmla="*/ 9817 h 344"/>
                <a:gd name="T36" fmla="*/ 1294 w 268"/>
                <a:gd name="T37" fmla="*/ 7306 h 344"/>
                <a:gd name="T38" fmla="*/ 2510 w 268"/>
                <a:gd name="T39" fmla="*/ 5116 h 344"/>
                <a:gd name="T40" fmla="*/ 3973 w 268"/>
                <a:gd name="T41" fmla="*/ 3168 h 344"/>
                <a:gd name="T42" fmla="*/ 5674 w 268"/>
                <a:gd name="T43" fmla="*/ 1705 h 344"/>
                <a:gd name="T44" fmla="*/ 7627 w 268"/>
                <a:gd name="T45" fmla="*/ 654 h 344"/>
                <a:gd name="T46" fmla="*/ 9817 w 268"/>
                <a:gd name="T47" fmla="*/ 74 h 344"/>
                <a:gd name="T48" fmla="*/ 12007 w 268"/>
                <a:gd name="T49" fmla="*/ 74 h 344"/>
                <a:gd name="T50" fmla="*/ 14106 w 268"/>
                <a:gd name="T51" fmla="*/ 654 h 344"/>
                <a:gd name="T52" fmla="*/ 16054 w 268"/>
                <a:gd name="T53" fmla="*/ 1705 h 344"/>
                <a:gd name="T54" fmla="*/ 17837 w 268"/>
                <a:gd name="T55" fmla="*/ 3168 h 344"/>
                <a:gd name="T56" fmla="*/ 19296 w 268"/>
                <a:gd name="T57" fmla="*/ 5116 h 344"/>
                <a:gd name="T58" fmla="*/ 20439 w 268"/>
                <a:gd name="T59" fmla="*/ 7306 h 344"/>
                <a:gd name="T60" fmla="*/ 21244 w 268"/>
                <a:gd name="T61" fmla="*/ 9817 h 344"/>
                <a:gd name="T62" fmla="*/ 21733 w 268"/>
                <a:gd name="T63" fmla="*/ 12496 h 3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68"/>
                <a:gd name="T97" fmla="*/ 0 h 344"/>
                <a:gd name="T98" fmla="*/ 268 w 268"/>
                <a:gd name="T99" fmla="*/ 344 h 3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68" h="344">
                  <a:moveTo>
                    <a:pt x="268" y="172"/>
                  </a:moveTo>
                  <a:lnTo>
                    <a:pt x="268" y="189"/>
                  </a:lnTo>
                  <a:lnTo>
                    <a:pt x="266" y="207"/>
                  </a:lnTo>
                  <a:lnTo>
                    <a:pt x="262" y="223"/>
                  </a:lnTo>
                  <a:lnTo>
                    <a:pt x="258" y="239"/>
                  </a:lnTo>
                  <a:lnTo>
                    <a:pt x="252" y="254"/>
                  </a:lnTo>
                  <a:lnTo>
                    <a:pt x="245" y="268"/>
                  </a:lnTo>
                  <a:lnTo>
                    <a:pt x="238" y="281"/>
                  </a:lnTo>
                  <a:lnTo>
                    <a:pt x="229" y="293"/>
                  </a:lnTo>
                  <a:lnTo>
                    <a:pt x="220" y="305"/>
                  </a:lnTo>
                  <a:lnTo>
                    <a:pt x="209" y="314"/>
                  </a:lnTo>
                  <a:lnTo>
                    <a:pt x="198" y="323"/>
                  </a:lnTo>
                  <a:lnTo>
                    <a:pt x="186" y="330"/>
                  </a:lnTo>
                  <a:lnTo>
                    <a:pt x="174" y="336"/>
                  </a:lnTo>
                  <a:lnTo>
                    <a:pt x="161" y="340"/>
                  </a:lnTo>
                  <a:lnTo>
                    <a:pt x="148" y="343"/>
                  </a:lnTo>
                  <a:lnTo>
                    <a:pt x="134" y="344"/>
                  </a:lnTo>
                  <a:lnTo>
                    <a:pt x="121" y="343"/>
                  </a:lnTo>
                  <a:lnTo>
                    <a:pt x="107" y="340"/>
                  </a:lnTo>
                  <a:lnTo>
                    <a:pt x="94" y="336"/>
                  </a:lnTo>
                  <a:lnTo>
                    <a:pt x="82" y="330"/>
                  </a:lnTo>
                  <a:lnTo>
                    <a:pt x="70" y="323"/>
                  </a:lnTo>
                  <a:lnTo>
                    <a:pt x="59" y="314"/>
                  </a:lnTo>
                  <a:lnTo>
                    <a:pt x="49" y="305"/>
                  </a:lnTo>
                  <a:lnTo>
                    <a:pt x="39" y="293"/>
                  </a:lnTo>
                  <a:lnTo>
                    <a:pt x="31" y="281"/>
                  </a:lnTo>
                  <a:lnTo>
                    <a:pt x="23" y="268"/>
                  </a:lnTo>
                  <a:lnTo>
                    <a:pt x="16" y="254"/>
                  </a:lnTo>
                  <a:lnTo>
                    <a:pt x="11" y="239"/>
                  </a:lnTo>
                  <a:lnTo>
                    <a:pt x="6" y="223"/>
                  </a:lnTo>
                  <a:lnTo>
                    <a:pt x="3" y="207"/>
                  </a:lnTo>
                  <a:lnTo>
                    <a:pt x="1" y="189"/>
                  </a:lnTo>
                  <a:lnTo>
                    <a:pt x="0" y="172"/>
                  </a:lnTo>
                  <a:lnTo>
                    <a:pt x="1" y="154"/>
                  </a:lnTo>
                  <a:lnTo>
                    <a:pt x="3" y="137"/>
                  </a:lnTo>
                  <a:lnTo>
                    <a:pt x="6" y="121"/>
                  </a:lnTo>
                  <a:lnTo>
                    <a:pt x="11" y="105"/>
                  </a:lnTo>
                  <a:lnTo>
                    <a:pt x="16" y="90"/>
                  </a:lnTo>
                  <a:lnTo>
                    <a:pt x="23" y="76"/>
                  </a:lnTo>
                  <a:lnTo>
                    <a:pt x="31" y="63"/>
                  </a:lnTo>
                  <a:lnTo>
                    <a:pt x="39" y="50"/>
                  </a:lnTo>
                  <a:lnTo>
                    <a:pt x="49" y="39"/>
                  </a:lnTo>
                  <a:lnTo>
                    <a:pt x="59" y="29"/>
                  </a:lnTo>
                  <a:lnTo>
                    <a:pt x="70" y="21"/>
                  </a:lnTo>
                  <a:lnTo>
                    <a:pt x="82" y="14"/>
                  </a:lnTo>
                  <a:lnTo>
                    <a:pt x="94" y="8"/>
                  </a:lnTo>
                  <a:lnTo>
                    <a:pt x="107" y="3"/>
                  </a:lnTo>
                  <a:lnTo>
                    <a:pt x="121" y="1"/>
                  </a:lnTo>
                  <a:lnTo>
                    <a:pt x="134" y="0"/>
                  </a:lnTo>
                  <a:lnTo>
                    <a:pt x="148" y="1"/>
                  </a:lnTo>
                  <a:lnTo>
                    <a:pt x="161" y="3"/>
                  </a:lnTo>
                  <a:lnTo>
                    <a:pt x="174" y="8"/>
                  </a:lnTo>
                  <a:lnTo>
                    <a:pt x="186" y="14"/>
                  </a:lnTo>
                  <a:lnTo>
                    <a:pt x="198" y="21"/>
                  </a:lnTo>
                  <a:lnTo>
                    <a:pt x="209" y="29"/>
                  </a:lnTo>
                  <a:lnTo>
                    <a:pt x="220" y="39"/>
                  </a:lnTo>
                  <a:lnTo>
                    <a:pt x="229" y="50"/>
                  </a:lnTo>
                  <a:lnTo>
                    <a:pt x="238" y="63"/>
                  </a:lnTo>
                  <a:lnTo>
                    <a:pt x="245" y="76"/>
                  </a:lnTo>
                  <a:lnTo>
                    <a:pt x="252" y="90"/>
                  </a:lnTo>
                  <a:lnTo>
                    <a:pt x="258" y="105"/>
                  </a:lnTo>
                  <a:lnTo>
                    <a:pt x="262" y="121"/>
                  </a:lnTo>
                  <a:lnTo>
                    <a:pt x="266" y="137"/>
                  </a:lnTo>
                  <a:lnTo>
                    <a:pt x="268" y="154"/>
                  </a:lnTo>
                  <a:lnTo>
                    <a:pt x="268" y="172"/>
                  </a:lnTo>
                </a:path>
              </a:pathLst>
            </a:custGeom>
            <a:noFill/>
            <a:ln w="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1" name="Line 40">
              <a:extLst>
                <a:ext uri="{FF2B5EF4-FFF2-40B4-BE49-F238E27FC236}">
                  <a16:creationId xmlns:a16="http://schemas.microsoft.com/office/drawing/2014/main" id="{0268A1B1-87AB-9916-A468-E5A0774B92FE}"/>
                </a:ext>
              </a:extLst>
            </p:cNvPr>
            <p:cNvSpPr>
              <a:spLocks noChangeShapeType="1"/>
            </p:cNvSpPr>
            <p:nvPr/>
          </p:nvSpPr>
          <p:spPr bwMode="auto">
            <a:xfrm>
              <a:off x="3205" y="1820"/>
              <a:ext cx="519" cy="715"/>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2" name="Line 41">
              <a:extLst>
                <a:ext uri="{FF2B5EF4-FFF2-40B4-BE49-F238E27FC236}">
                  <a16:creationId xmlns:a16="http://schemas.microsoft.com/office/drawing/2014/main" id="{88D127FD-F9A3-F1D4-F635-7D1400BDF7B6}"/>
                </a:ext>
              </a:extLst>
            </p:cNvPr>
            <p:cNvSpPr>
              <a:spLocks noChangeShapeType="1"/>
            </p:cNvSpPr>
            <p:nvPr/>
          </p:nvSpPr>
          <p:spPr bwMode="auto">
            <a:xfrm>
              <a:off x="3157" y="1846"/>
              <a:ext cx="1" cy="256"/>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3" name="Line 42">
              <a:extLst>
                <a:ext uri="{FF2B5EF4-FFF2-40B4-BE49-F238E27FC236}">
                  <a16:creationId xmlns:a16="http://schemas.microsoft.com/office/drawing/2014/main" id="{BA8A59CA-2429-8674-A852-B1027ACE9B1A}"/>
                </a:ext>
              </a:extLst>
            </p:cNvPr>
            <p:cNvSpPr>
              <a:spLocks noChangeShapeType="1"/>
            </p:cNvSpPr>
            <p:nvPr/>
          </p:nvSpPr>
          <p:spPr bwMode="auto">
            <a:xfrm>
              <a:off x="3214" y="1794"/>
              <a:ext cx="476"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4" name="Line 43">
              <a:extLst>
                <a:ext uri="{FF2B5EF4-FFF2-40B4-BE49-F238E27FC236}">
                  <a16:creationId xmlns:a16="http://schemas.microsoft.com/office/drawing/2014/main" id="{D88F6BD8-E5B8-8A1D-6B16-E551CAFA680F}"/>
                </a:ext>
              </a:extLst>
            </p:cNvPr>
            <p:cNvSpPr>
              <a:spLocks noChangeShapeType="1"/>
            </p:cNvSpPr>
            <p:nvPr/>
          </p:nvSpPr>
          <p:spPr bwMode="auto">
            <a:xfrm>
              <a:off x="3214" y="2167"/>
              <a:ext cx="48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5" name="Line 44">
              <a:extLst>
                <a:ext uri="{FF2B5EF4-FFF2-40B4-BE49-F238E27FC236}">
                  <a16:creationId xmlns:a16="http://schemas.microsoft.com/office/drawing/2014/main" id="{439CFC5D-FD56-E990-6DDB-03D4B44C95B6}"/>
                </a:ext>
              </a:extLst>
            </p:cNvPr>
            <p:cNvSpPr>
              <a:spLocks noChangeShapeType="1"/>
            </p:cNvSpPr>
            <p:nvPr/>
          </p:nvSpPr>
          <p:spPr bwMode="auto">
            <a:xfrm>
              <a:off x="3209" y="2197"/>
              <a:ext cx="494" cy="35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6" name="Line 45">
              <a:extLst>
                <a:ext uri="{FF2B5EF4-FFF2-40B4-BE49-F238E27FC236}">
                  <a16:creationId xmlns:a16="http://schemas.microsoft.com/office/drawing/2014/main" id="{D1A5CA9B-B412-DCD3-3A84-D1AF794CD7EC}"/>
                </a:ext>
              </a:extLst>
            </p:cNvPr>
            <p:cNvSpPr>
              <a:spLocks noChangeShapeType="1"/>
            </p:cNvSpPr>
            <p:nvPr/>
          </p:nvSpPr>
          <p:spPr bwMode="auto">
            <a:xfrm>
              <a:off x="3754" y="1855"/>
              <a:ext cx="1" cy="24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 name="Line 46">
              <a:extLst>
                <a:ext uri="{FF2B5EF4-FFF2-40B4-BE49-F238E27FC236}">
                  <a16:creationId xmlns:a16="http://schemas.microsoft.com/office/drawing/2014/main" id="{EE9E95FA-F05A-4FDD-FBF0-CF81CF0DE14E}"/>
                </a:ext>
              </a:extLst>
            </p:cNvPr>
            <p:cNvSpPr>
              <a:spLocks noChangeShapeType="1"/>
            </p:cNvSpPr>
            <p:nvPr/>
          </p:nvSpPr>
          <p:spPr bwMode="auto">
            <a:xfrm>
              <a:off x="3811" y="1794"/>
              <a:ext cx="857"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8" name="Line 47">
              <a:extLst>
                <a:ext uri="{FF2B5EF4-FFF2-40B4-BE49-F238E27FC236}">
                  <a16:creationId xmlns:a16="http://schemas.microsoft.com/office/drawing/2014/main" id="{7476D1AF-0FB3-A0C9-67C0-156B5CFC4961}"/>
                </a:ext>
              </a:extLst>
            </p:cNvPr>
            <p:cNvSpPr>
              <a:spLocks noChangeShapeType="1"/>
            </p:cNvSpPr>
            <p:nvPr/>
          </p:nvSpPr>
          <p:spPr bwMode="auto">
            <a:xfrm>
              <a:off x="3819" y="2167"/>
              <a:ext cx="991"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9" name="Line 48">
              <a:extLst>
                <a:ext uri="{FF2B5EF4-FFF2-40B4-BE49-F238E27FC236}">
                  <a16:creationId xmlns:a16="http://schemas.microsoft.com/office/drawing/2014/main" id="{984FB545-AF24-5C55-7ED3-8D634D29A08B}"/>
                </a:ext>
              </a:extLst>
            </p:cNvPr>
            <p:cNvSpPr>
              <a:spLocks noChangeShapeType="1"/>
            </p:cNvSpPr>
            <p:nvPr/>
          </p:nvSpPr>
          <p:spPr bwMode="auto">
            <a:xfrm>
              <a:off x="3811" y="2188"/>
              <a:ext cx="865" cy="364"/>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0" name="Line 49">
              <a:extLst>
                <a:ext uri="{FF2B5EF4-FFF2-40B4-BE49-F238E27FC236}">
                  <a16:creationId xmlns:a16="http://schemas.microsoft.com/office/drawing/2014/main" id="{AEE85D3E-B310-FFC5-2485-2C3B5297533C}"/>
                </a:ext>
              </a:extLst>
            </p:cNvPr>
            <p:cNvSpPr>
              <a:spLocks noChangeShapeType="1"/>
            </p:cNvSpPr>
            <p:nvPr/>
          </p:nvSpPr>
          <p:spPr bwMode="auto">
            <a:xfrm>
              <a:off x="4728" y="1855"/>
              <a:ext cx="1" cy="66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1" name="Line 50">
              <a:extLst>
                <a:ext uri="{FF2B5EF4-FFF2-40B4-BE49-F238E27FC236}">
                  <a16:creationId xmlns:a16="http://schemas.microsoft.com/office/drawing/2014/main" id="{90BE9833-D4F2-A7C4-93FA-D92FB55F07CD}"/>
                </a:ext>
              </a:extLst>
            </p:cNvPr>
            <p:cNvSpPr>
              <a:spLocks noChangeShapeType="1"/>
            </p:cNvSpPr>
            <p:nvPr/>
          </p:nvSpPr>
          <p:spPr bwMode="auto">
            <a:xfrm>
              <a:off x="4784" y="1816"/>
              <a:ext cx="502" cy="286"/>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2" name="Line 51">
              <a:extLst>
                <a:ext uri="{FF2B5EF4-FFF2-40B4-BE49-F238E27FC236}">
                  <a16:creationId xmlns:a16="http://schemas.microsoft.com/office/drawing/2014/main" id="{B2E037CF-66C4-D952-B894-54F34E72C4FE}"/>
                </a:ext>
              </a:extLst>
            </p:cNvPr>
            <p:cNvSpPr>
              <a:spLocks noChangeShapeType="1"/>
            </p:cNvSpPr>
            <p:nvPr/>
          </p:nvSpPr>
          <p:spPr bwMode="auto">
            <a:xfrm>
              <a:off x="4936" y="2158"/>
              <a:ext cx="316"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3" name="Line 52">
              <a:extLst>
                <a:ext uri="{FF2B5EF4-FFF2-40B4-BE49-F238E27FC236}">
                  <a16:creationId xmlns:a16="http://schemas.microsoft.com/office/drawing/2014/main" id="{C02C7564-6762-4493-51C2-E4414F0EB363}"/>
                </a:ext>
              </a:extLst>
            </p:cNvPr>
            <p:cNvSpPr>
              <a:spLocks noChangeShapeType="1"/>
            </p:cNvSpPr>
            <p:nvPr/>
          </p:nvSpPr>
          <p:spPr bwMode="auto">
            <a:xfrm>
              <a:off x="4927" y="2188"/>
              <a:ext cx="346" cy="34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4" name="Line 53">
              <a:extLst>
                <a:ext uri="{FF2B5EF4-FFF2-40B4-BE49-F238E27FC236}">
                  <a16:creationId xmlns:a16="http://schemas.microsoft.com/office/drawing/2014/main" id="{C9E8CD4B-2ED2-D31F-1CFC-B8714E71894D}"/>
                </a:ext>
              </a:extLst>
            </p:cNvPr>
            <p:cNvSpPr>
              <a:spLocks noChangeShapeType="1"/>
            </p:cNvSpPr>
            <p:nvPr/>
          </p:nvSpPr>
          <p:spPr bwMode="auto">
            <a:xfrm>
              <a:off x="3815" y="2591"/>
              <a:ext cx="85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5" name="Line 54">
              <a:extLst>
                <a:ext uri="{FF2B5EF4-FFF2-40B4-BE49-F238E27FC236}">
                  <a16:creationId xmlns:a16="http://schemas.microsoft.com/office/drawing/2014/main" id="{ABD03B8F-EB7E-6908-3CB5-4ED3AD596A2D}"/>
                </a:ext>
              </a:extLst>
            </p:cNvPr>
            <p:cNvSpPr>
              <a:spLocks noChangeShapeType="1"/>
            </p:cNvSpPr>
            <p:nvPr/>
          </p:nvSpPr>
          <p:spPr bwMode="auto">
            <a:xfrm>
              <a:off x="4789" y="2586"/>
              <a:ext cx="46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6" name="Line 55">
              <a:extLst>
                <a:ext uri="{FF2B5EF4-FFF2-40B4-BE49-F238E27FC236}">
                  <a16:creationId xmlns:a16="http://schemas.microsoft.com/office/drawing/2014/main" id="{5F123096-01E8-1776-D2F4-EA067C260286}"/>
                </a:ext>
              </a:extLst>
            </p:cNvPr>
            <p:cNvSpPr>
              <a:spLocks noChangeShapeType="1"/>
            </p:cNvSpPr>
            <p:nvPr/>
          </p:nvSpPr>
          <p:spPr bwMode="auto">
            <a:xfrm>
              <a:off x="5312" y="2219"/>
              <a:ext cx="1" cy="298"/>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7" name="Rectangle 56">
              <a:extLst>
                <a:ext uri="{FF2B5EF4-FFF2-40B4-BE49-F238E27FC236}">
                  <a16:creationId xmlns:a16="http://schemas.microsoft.com/office/drawing/2014/main" id="{3CB56442-7587-39A1-9A3C-8B55E47472B9}"/>
                </a:ext>
              </a:extLst>
            </p:cNvPr>
            <p:cNvSpPr>
              <a:spLocks noChangeArrowheads="1"/>
            </p:cNvSpPr>
            <p:nvPr/>
          </p:nvSpPr>
          <p:spPr bwMode="auto">
            <a:xfrm>
              <a:off x="3127" y="1729"/>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58" name="Rectangle 57">
              <a:extLst>
                <a:ext uri="{FF2B5EF4-FFF2-40B4-BE49-F238E27FC236}">
                  <a16:creationId xmlns:a16="http://schemas.microsoft.com/office/drawing/2014/main" id="{CAFC10F7-AE4F-7FBA-3DB4-BDDD79EBB46F}"/>
                </a:ext>
              </a:extLst>
            </p:cNvPr>
            <p:cNvSpPr>
              <a:spLocks noChangeArrowheads="1"/>
            </p:cNvSpPr>
            <p:nvPr/>
          </p:nvSpPr>
          <p:spPr bwMode="auto">
            <a:xfrm>
              <a:off x="3127" y="2106"/>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59" name="Rectangle 58">
              <a:extLst>
                <a:ext uri="{FF2B5EF4-FFF2-40B4-BE49-F238E27FC236}">
                  <a16:creationId xmlns:a16="http://schemas.microsoft.com/office/drawing/2014/main" id="{B3883082-5B7C-82E0-F5A3-D18623005070}"/>
                </a:ext>
              </a:extLst>
            </p:cNvPr>
            <p:cNvSpPr>
              <a:spLocks noChangeArrowheads="1"/>
            </p:cNvSpPr>
            <p:nvPr/>
          </p:nvSpPr>
          <p:spPr bwMode="auto">
            <a:xfrm>
              <a:off x="3729" y="2110"/>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5</a:t>
              </a:r>
              <a:endParaRPr lang="en-US" sz="2400">
                <a:latin typeface="Comic Sans MS" charset="0"/>
              </a:endParaRPr>
            </a:p>
          </p:txBody>
        </p:sp>
        <p:sp>
          <p:nvSpPr>
            <p:cNvPr id="60" name="Rectangle 59">
              <a:extLst>
                <a:ext uri="{FF2B5EF4-FFF2-40B4-BE49-F238E27FC236}">
                  <a16:creationId xmlns:a16="http://schemas.microsoft.com/office/drawing/2014/main" id="{0F96972E-DDFF-45FE-D68E-672C6B7508B3}"/>
                </a:ext>
              </a:extLst>
            </p:cNvPr>
            <p:cNvSpPr>
              <a:spLocks noChangeArrowheads="1"/>
            </p:cNvSpPr>
            <p:nvPr/>
          </p:nvSpPr>
          <p:spPr bwMode="auto">
            <a:xfrm>
              <a:off x="3729" y="2530"/>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61" name="Rectangle 60">
              <a:extLst>
                <a:ext uri="{FF2B5EF4-FFF2-40B4-BE49-F238E27FC236}">
                  <a16:creationId xmlns:a16="http://schemas.microsoft.com/office/drawing/2014/main" id="{4E351E1A-FEAC-9E82-6378-FEBCE121DBE5}"/>
                </a:ext>
              </a:extLst>
            </p:cNvPr>
            <p:cNvSpPr>
              <a:spLocks noChangeArrowheads="1"/>
            </p:cNvSpPr>
            <p:nvPr/>
          </p:nvSpPr>
          <p:spPr bwMode="auto">
            <a:xfrm>
              <a:off x="3724" y="1746"/>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62" name="Rectangle 61">
              <a:extLst>
                <a:ext uri="{FF2B5EF4-FFF2-40B4-BE49-F238E27FC236}">
                  <a16:creationId xmlns:a16="http://schemas.microsoft.com/office/drawing/2014/main" id="{8510ABE4-A0E2-4C75-C825-6E4BCAC150E3}"/>
                </a:ext>
              </a:extLst>
            </p:cNvPr>
            <p:cNvSpPr>
              <a:spLocks noChangeArrowheads="1"/>
            </p:cNvSpPr>
            <p:nvPr/>
          </p:nvSpPr>
          <p:spPr bwMode="auto">
            <a:xfrm>
              <a:off x="4702" y="1738"/>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63" name="Rectangle 62">
              <a:extLst>
                <a:ext uri="{FF2B5EF4-FFF2-40B4-BE49-F238E27FC236}">
                  <a16:creationId xmlns:a16="http://schemas.microsoft.com/office/drawing/2014/main" id="{BE6A68A0-7FF5-E571-DD8F-4228EEC4D2CD}"/>
                </a:ext>
              </a:extLst>
            </p:cNvPr>
            <p:cNvSpPr>
              <a:spLocks noChangeArrowheads="1"/>
            </p:cNvSpPr>
            <p:nvPr/>
          </p:nvSpPr>
          <p:spPr bwMode="auto">
            <a:xfrm>
              <a:off x="4849" y="2097"/>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64" name="Rectangle 63">
              <a:extLst>
                <a:ext uri="{FF2B5EF4-FFF2-40B4-BE49-F238E27FC236}">
                  <a16:creationId xmlns:a16="http://schemas.microsoft.com/office/drawing/2014/main" id="{AB7C774D-BE3B-950C-110A-247DCFEFCE66}"/>
                </a:ext>
              </a:extLst>
            </p:cNvPr>
            <p:cNvSpPr>
              <a:spLocks noChangeArrowheads="1"/>
            </p:cNvSpPr>
            <p:nvPr/>
          </p:nvSpPr>
          <p:spPr bwMode="auto">
            <a:xfrm>
              <a:off x="4702" y="2530"/>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5</a:t>
              </a:r>
              <a:endParaRPr lang="en-US" sz="2400">
                <a:latin typeface="Comic Sans MS" charset="0"/>
              </a:endParaRPr>
            </a:p>
          </p:txBody>
        </p:sp>
        <p:sp>
          <p:nvSpPr>
            <p:cNvPr id="65" name="Rectangle 64">
              <a:extLst>
                <a:ext uri="{FF2B5EF4-FFF2-40B4-BE49-F238E27FC236}">
                  <a16:creationId xmlns:a16="http://schemas.microsoft.com/office/drawing/2014/main" id="{44D5C99C-DAA7-5A45-4F2A-A571548184B7}"/>
                </a:ext>
              </a:extLst>
            </p:cNvPr>
            <p:cNvSpPr>
              <a:spLocks noChangeArrowheads="1"/>
            </p:cNvSpPr>
            <p:nvPr/>
          </p:nvSpPr>
          <p:spPr bwMode="auto">
            <a:xfrm>
              <a:off x="5286" y="2101"/>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66" name="Rectangle 65">
              <a:extLst>
                <a:ext uri="{FF2B5EF4-FFF2-40B4-BE49-F238E27FC236}">
                  <a16:creationId xmlns:a16="http://schemas.microsoft.com/office/drawing/2014/main" id="{2892E158-1454-D3BD-2AC2-F2DA2438548E}"/>
                </a:ext>
              </a:extLst>
            </p:cNvPr>
            <p:cNvSpPr>
              <a:spLocks noChangeArrowheads="1"/>
            </p:cNvSpPr>
            <p:nvPr/>
          </p:nvSpPr>
          <p:spPr bwMode="auto">
            <a:xfrm>
              <a:off x="5291" y="2525"/>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4</a:t>
              </a:r>
              <a:endParaRPr lang="en-US" sz="2400">
                <a:latin typeface="Comic Sans MS" charset="0"/>
              </a:endParaRPr>
            </a:p>
          </p:txBody>
        </p:sp>
        <p:sp>
          <p:nvSpPr>
            <p:cNvPr id="67" name="Rectangle 66">
              <a:extLst>
                <a:ext uri="{FF2B5EF4-FFF2-40B4-BE49-F238E27FC236}">
                  <a16:creationId xmlns:a16="http://schemas.microsoft.com/office/drawing/2014/main" id="{B9D720D1-5507-9048-DDA8-E914A474B09C}"/>
                </a:ext>
              </a:extLst>
            </p:cNvPr>
            <p:cNvSpPr>
              <a:spLocks noChangeArrowheads="1"/>
            </p:cNvSpPr>
            <p:nvPr/>
          </p:nvSpPr>
          <p:spPr bwMode="auto">
            <a:xfrm>
              <a:off x="3439" y="1699"/>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68" name="Rectangle 67">
              <a:extLst>
                <a:ext uri="{FF2B5EF4-FFF2-40B4-BE49-F238E27FC236}">
                  <a16:creationId xmlns:a16="http://schemas.microsoft.com/office/drawing/2014/main" id="{07347EF2-355E-E8E7-95CC-B730E88431CF}"/>
                </a:ext>
              </a:extLst>
            </p:cNvPr>
            <p:cNvSpPr>
              <a:spLocks noChangeArrowheads="1"/>
            </p:cNvSpPr>
            <p:nvPr/>
          </p:nvSpPr>
          <p:spPr bwMode="auto">
            <a:xfrm>
              <a:off x="3326" y="1872"/>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69" name="Rectangle 68">
              <a:extLst>
                <a:ext uri="{FF2B5EF4-FFF2-40B4-BE49-F238E27FC236}">
                  <a16:creationId xmlns:a16="http://schemas.microsoft.com/office/drawing/2014/main" id="{A10A8112-B7A3-B940-C49A-7C92FDE459ED}"/>
                </a:ext>
              </a:extLst>
            </p:cNvPr>
            <p:cNvSpPr>
              <a:spLocks noChangeArrowheads="1"/>
            </p:cNvSpPr>
            <p:nvPr/>
          </p:nvSpPr>
          <p:spPr bwMode="auto">
            <a:xfrm>
              <a:off x="3547" y="2067"/>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0" name="Rectangle 69">
              <a:extLst>
                <a:ext uri="{FF2B5EF4-FFF2-40B4-BE49-F238E27FC236}">
                  <a16:creationId xmlns:a16="http://schemas.microsoft.com/office/drawing/2014/main" id="{032BC12C-7334-4436-3079-687179D4ECAD}"/>
                </a:ext>
              </a:extLst>
            </p:cNvPr>
            <p:cNvSpPr>
              <a:spLocks noChangeArrowheads="1"/>
            </p:cNvSpPr>
            <p:nvPr/>
          </p:nvSpPr>
          <p:spPr bwMode="auto">
            <a:xfrm>
              <a:off x="5040" y="1846"/>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1" name="Rectangle 70">
              <a:extLst>
                <a:ext uri="{FF2B5EF4-FFF2-40B4-BE49-F238E27FC236}">
                  <a16:creationId xmlns:a16="http://schemas.microsoft.com/office/drawing/2014/main" id="{01DF81B2-D382-436B-B1D1-98B6D210AD3E}"/>
                </a:ext>
              </a:extLst>
            </p:cNvPr>
            <p:cNvSpPr>
              <a:spLocks noChangeArrowheads="1"/>
            </p:cNvSpPr>
            <p:nvPr/>
          </p:nvSpPr>
          <p:spPr bwMode="auto">
            <a:xfrm>
              <a:off x="4170" y="2054"/>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2" name="Rectangle 71">
              <a:extLst>
                <a:ext uri="{FF2B5EF4-FFF2-40B4-BE49-F238E27FC236}">
                  <a16:creationId xmlns:a16="http://schemas.microsoft.com/office/drawing/2014/main" id="{87528C24-6F25-3CFA-9CB9-8166D22E3F00}"/>
                </a:ext>
              </a:extLst>
            </p:cNvPr>
            <p:cNvSpPr>
              <a:spLocks noChangeArrowheads="1"/>
            </p:cNvSpPr>
            <p:nvPr/>
          </p:nvSpPr>
          <p:spPr bwMode="auto">
            <a:xfrm>
              <a:off x="4166" y="1682"/>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3" name="Rectangle 72">
              <a:extLst>
                <a:ext uri="{FF2B5EF4-FFF2-40B4-BE49-F238E27FC236}">
                  <a16:creationId xmlns:a16="http://schemas.microsoft.com/office/drawing/2014/main" id="{C472E246-D10D-1896-CE2B-A164D4A2CE3F}"/>
                </a:ext>
              </a:extLst>
            </p:cNvPr>
            <p:cNvSpPr>
              <a:spLocks noChangeArrowheads="1"/>
            </p:cNvSpPr>
            <p:nvPr/>
          </p:nvSpPr>
          <p:spPr bwMode="auto">
            <a:xfrm>
              <a:off x="4179" y="2599"/>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4" name="Rectangle 73">
              <a:extLst>
                <a:ext uri="{FF2B5EF4-FFF2-40B4-BE49-F238E27FC236}">
                  <a16:creationId xmlns:a16="http://schemas.microsoft.com/office/drawing/2014/main" id="{F8BE9D00-E515-A2F8-BCF4-6D8BA0FE9AC7}"/>
                </a:ext>
              </a:extLst>
            </p:cNvPr>
            <p:cNvSpPr>
              <a:spLocks noChangeArrowheads="1"/>
            </p:cNvSpPr>
            <p:nvPr/>
          </p:nvSpPr>
          <p:spPr bwMode="auto">
            <a:xfrm>
              <a:off x="3084" y="1907"/>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5" name="Rectangle 74">
              <a:extLst>
                <a:ext uri="{FF2B5EF4-FFF2-40B4-BE49-F238E27FC236}">
                  <a16:creationId xmlns:a16="http://schemas.microsoft.com/office/drawing/2014/main" id="{A3088BFC-4EBE-F8C6-00A8-F8E68607FCB8}"/>
                </a:ext>
              </a:extLst>
            </p:cNvPr>
            <p:cNvSpPr>
              <a:spLocks noChangeArrowheads="1"/>
            </p:cNvSpPr>
            <p:nvPr/>
          </p:nvSpPr>
          <p:spPr bwMode="auto">
            <a:xfrm>
              <a:off x="3361" y="2339"/>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6" name="Rectangle 75">
              <a:extLst>
                <a:ext uri="{FF2B5EF4-FFF2-40B4-BE49-F238E27FC236}">
                  <a16:creationId xmlns:a16="http://schemas.microsoft.com/office/drawing/2014/main" id="{4D76C0ED-FA74-B130-DFFD-40D389030C8E}"/>
                </a:ext>
              </a:extLst>
            </p:cNvPr>
            <p:cNvSpPr>
              <a:spLocks noChangeArrowheads="1"/>
            </p:cNvSpPr>
            <p:nvPr/>
          </p:nvSpPr>
          <p:spPr bwMode="auto">
            <a:xfrm>
              <a:off x="4170" y="2348"/>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7" name="Rectangle 76">
              <a:extLst>
                <a:ext uri="{FF2B5EF4-FFF2-40B4-BE49-F238E27FC236}">
                  <a16:creationId xmlns:a16="http://schemas.microsoft.com/office/drawing/2014/main" id="{1F47D15D-A645-D33B-55C6-D7EB99E6A86D}"/>
                </a:ext>
              </a:extLst>
            </p:cNvPr>
            <p:cNvSpPr>
              <a:spLocks noChangeArrowheads="1"/>
            </p:cNvSpPr>
            <p:nvPr/>
          </p:nvSpPr>
          <p:spPr bwMode="auto">
            <a:xfrm>
              <a:off x="5001" y="2586"/>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8" name="Rectangle 77">
              <a:extLst>
                <a:ext uri="{FF2B5EF4-FFF2-40B4-BE49-F238E27FC236}">
                  <a16:creationId xmlns:a16="http://schemas.microsoft.com/office/drawing/2014/main" id="{520C7E04-FE80-3F08-3F4B-F2E0338810D8}"/>
                </a:ext>
              </a:extLst>
            </p:cNvPr>
            <p:cNvSpPr>
              <a:spLocks noChangeArrowheads="1"/>
            </p:cNvSpPr>
            <p:nvPr/>
          </p:nvSpPr>
          <p:spPr bwMode="auto">
            <a:xfrm>
              <a:off x="5035" y="2339"/>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79" name="Rectangle 78">
              <a:extLst>
                <a:ext uri="{FF2B5EF4-FFF2-40B4-BE49-F238E27FC236}">
                  <a16:creationId xmlns:a16="http://schemas.microsoft.com/office/drawing/2014/main" id="{A8A77471-A162-56B5-9B53-DCB0C90E3BF5}"/>
                </a:ext>
              </a:extLst>
            </p:cNvPr>
            <p:cNvSpPr>
              <a:spLocks noChangeArrowheads="1"/>
            </p:cNvSpPr>
            <p:nvPr/>
          </p:nvSpPr>
          <p:spPr bwMode="auto">
            <a:xfrm>
              <a:off x="5343" y="2287"/>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80" name="Rectangle 79">
              <a:extLst>
                <a:ext uri="{FF2B5EF4-FFF2-40B4-BE49-F238E27FC236}">
                  <a16:creationId xmlns:a16="http://schemas.microsoft.com/office/drawing/2014/main" id="{6507E802-9555-13D2-59F5-DD3DB79332ED}"/>
                </a:ext>
              </a:extLst>
            </p:cNvPr>
            <p:cNvSpPr>
              <a:spLocks noChangeArrowheads="1"/>
            </p:cNvSpPr>
            <p:nvPr/>
          </p:nvSpPr>
          <p:spPr bwMode="auto">
            <a:xfrm>
              <a:off x="5092" y="2045"/>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81" name="Rectangle 80">
              <a:extLst>
                <a:ext uri="{FF2B5EF4-FFF2-40B4-BE49-F238E27FC236}">
                  <a16:creationId xmlns:a16="http://schemas.microsoft.com/office/drawing/2014/main" id="{11D766F8-E5EA-BDCA-6F11-284CE018A256}"/>
                </a:ext>
              </a:extLst>
            </p:cNvPr>
            <p:cNvSpPr>
              <a:spLocks noChangeArrowheads="1"/>
            </p:cNvSpPr>
            <p:nvPr/>
          </p:nvSpPr>
          <p:spPr bwMode="auto">
            <a:xfrm>
              <a:off x="4659" y="1941"/>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sp>
          <p:nvSpPr>
            <p:cNvPr id="82" name="Rectangle 81">
              <a:extLst>
                <a:ext uri="{FF2B5EF4-FFF2-40B4-BE49-F238E27FC236}">
                  <a16:creationId xmlns:a16="http://schemas.microsoft.com/office/drawing/2014/main" id="{216D5A0A-9660-0403-3DE8-E2C9A386B5DD}"/>
                </a:ext>
              </a:extLst>
            </p:cNvPr>
            <p:cNvSpPr>
              <a:spLocks noChangeArrowheads="1"/>
            </p:cNvSpPr>
            <p:nvPr/>
          </p:nvSpPr>
          <p:spPr bwMode="auto">
            <a:xfrm>
              <a:off x="3685" y="1907"/>
              <a:ext cx="53"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Nimbus Roman No9 L" charset="0"/>
                </a:rPr>
                <a:t>2</a:t>
              </a:r>
              <a:endParaRPr lang="en-US" sz="2400">
                <a:latin typeface="Comic Sans MS" charset="0"/>
              </a:endParaRPr>
            </a:p>
          </p:txBody>
        </p:sp>
      </p:grpSp>
      <p:sp>
        <p:nvSpPr>
          <p:cNvPr id="83" name="Text Box 82">
            <a:extLst>
              <a:ext uri="{FF2B5EF4-FFF2-40B4-BE49-F238E27FC236}">
                <a16:creationId xmlns:a16="http://schemas.microsoft.com/office/drawing/2014/main" id="{0C6050D5-3C4D-189D-18D7-E9FBA5242983}"/>
              </a:ext>
            </a:extLst>
          </p:cNvPr>
          <p:cNvSpPr txBox="1">
            <a:spLocks noChangeArrowheads="1"/>
          </p:cNvSpPr>
          <p:nvPr/>
        </p:nvSpPr>
        <p:spPr bwMode="auto">
          <a:xfrm>
            <a:off x="1359822" y="4189039"/>
            <a:ext cx="7966075" cy="2387600"/>
          </a:xfrm>
          <a:prstGeom prst="rect">
            <a:avLst/>
          </a:prstGeom>
          <a:noFill/>
          <a:ln w="9525">
            <a:noFill/>
            <a:miter lim="800000"/>
            <a:headEnd/>
            <a:tailEnd/>
          </a:ln>
          <a:effectLst/>
        </p:spPr>
        <p:txBody>
          <a:bodyPr>
            <a:spAutoFit/>
          </a:bodyPr>
          <a:lstStyle/>
          <a:p>
            <a:pPr>
              <a:lnSpc>
                <a:spcPct val="90000"/>
              </a:lnSpc>
              <a:spcBef>
                <a:spcPct val="20000"/>
              </a:spcBef>
              <a:defRPr/>
            </a:pPr>
            <a:r>
              <a:rPr lang="en-US" sz="2400" dirty="0">
                <a:solidFill>
                  <a:srgbClr val="0536D2"/>
                </a:solidFill>
                <a:latin typeface="+mn-lt"/>
                <a:ea typeface="+mn-ea"/>
              </a:rPr>
              <a:t>edge (v</a:t>
            </a:r>
            <a:r>
              <a:rPr lang="en-US" sz="2400" baseline="-25000" dirty="0">
                <a:solidFill>
                  <a:srgbClr val="0536D2"/>
                </a:solidFill>
                <a:latin typeface="+mn-lt"/>
                <a:ea typeface="+mn-ea"/>
              </a:rPr>
              <a:t>i</a:t>
            </a:r>
            <a:r>
              <a:rPr lang="en-US" sz="2400" dirty="0">
                <a:solidFill>
                  <a:srgbClr val="0536D2"/>
                </a:solidFill>
                <a:latin typeface="+mn-lt"/>
                <a:ea typeface="+mn-ea"/>
              </a:rPr>
              <a:t>, </a:t>
            </a:r>
            <a:r>
              <a:rPr lang="en-US" sz="2400" dirty="0" err="1">
                <a:solidFill>
                  <a:srgbClr val="0536D2"/>
                </a:solidFill>
                <a:latin typeface="+mn-lt"/>
                <a:ea typeface="+mn-ea"/>
              </a:rPr>
              <a:t>v</a:t>
            </a:r>
            <a:r>
              <a:rPr lang="en-US" sz="2400" baseline="-25000" dirty="0" err="1">
                <a:solidFill>
                  <a:srgbClr val="0536D2"/>
                </a:solidFill>
                <a:latin typeface="+mn-lt"/>
                <a:ea typeface="+mn-ea"/>
              </a:rPr>
              <a:t>j</a:t>
            </a:r>
            <a:r>
              <a:rPr lang="en-US" sz="2400" dirty="0">
                <a:solidFill>
                  <a:srgbClr val="0536D2"/>
                </a:solidFill>
                <a:latin typeface="+mn-lt"/>
                <a:ea typeface="+mn-ea"/>
              </a:rPr>
              <a:t>) </a:t>
            </a:r>
            <a:r>
              <a:rPr lang="en-US" sz="2400" dirty="0">
                <a:solidFill>
                  <a:srgbClr val="0536D2"/>
                </a:solidFill>
                <a:latin typeface="+mn-lt"/>
                <a:ea typeface="+mn-ea"/>
                <a:sym typeface="Symbol" pitchFamily="18" charset="2"/>
              </a:rPr>
              <a:t></a:t>
            </a:r>
            <a:r>
              <a:rPr lang="en-US" sz="2400" dirty="0">
                <a:solidFill>
                  <a:srgbClr val="0536D2"/>
                </a:solidFill>
                <a:latin typeface="+mn-lt"/>
                <a:ea typeface="+mn-ea"/>
              </a:rPr>
              <a:t> E  </a:t>
            </a:r>
            <a:r>
              <a:rPr lang="en-US" sz="2400" dirty="0">
                <a:solidFill>
                  <a:srgbClr val="0536D2"/>
                </a:solidFill>
                <a:latin typeface="+mn-lt"/>
                <a:ea typeface="+mn-ea"/>
                <a:sym typeface="Symbol" pitchFamily="18" charset="2"/>
              </a:rPr>
              <a:t></a:t>
            </a:r>
            <a:r>
              <a:rPr lang="en-US" sz="2400" dirty="0">
                <a:solidFill>
                  <a:srgbClr val="0536D2"/>
                </a:solidFill>
                <a:latin typeface="+mn-lt"/>
                <a:ea typeface="+mn-ea"/>
              </a:rPr>
              <a:t> </a:t>
            </a:r>
          </a:p>
          <a:p>
            <a:pPr>
              <a:lnSpc>
                <a:spcPct val="90000"/>
              </a:lnSpc>
              <a:spcBef>
                <a:spcPct val="20000"/>
              </a:spcBef>
              <a:defRPr/>
            </a:pPr>
            <a:r>
              <a:rPr lang="en-US" sz="2400" dirty="0">
                <a:solidFill>
                  <a:srgbClr val="0536D2"/>
                </a:solidFill>
                <a:latin typeface="+mn-lt"/>
                <a:ea typeface="+mn-ea"/>
              </a:rPr>
              <a:t>	y(</a:t>
            </a:r>
            <a:r>
              <a:rPr lang="en-US" sz="2400" dirty="0" err="1">
                <a:solidFill>
                  <a:srgbClr val="0536D2"/>
                </a:solidFill>
                <a:latin typeface="+mn-lt"/>
                <a:ea typeface="+mn-ea"/>
              </a:rPr>
              <a:t>i</a:t>
            </a:r>
            <a:r>
              <a:rPr lang="en-US" sz="2400" dirty="0">
                <a:solidFill>
                  <a:srgbClr val="0536D2"/>
                </a:solidFill>
                <a:latin typeface="+mn-lt"/>
                <a:ea typeface="+mn-ea"/>
              </a:rPr>
              <a:t>) </a:t>
            </a:r>
            <a:r>
              <a:rPr lang="en-US" sz="2400" dirty="0">
                <a:solidFill>
                  <a:srgbClr val="0536D2"/>
                </a:solidFill>
                <a:latin typeface="+mn-lt"/>
                <a:ea typeface="+mn-ea"/>
                <a:sym typeface="Symbol" pitchFamily="18" charset="2"/>
              </a:rPr>
              <a:t> </a:t>
            </a:r>
            <a:r>
              <a:rPr lang="en-US" sz="2400" dirty="0">
                <a:solidFill>
                  <a:srgbClr val="0536D2"/>
                </a:solidFill>
                <a:latin typeface="+mn-lt"/>
                <a:ea typeface="+mn-ea"/>
              </a:rPr>
              <a:t>y(</a:t>
            </a:r>
            <a:r>
              <a:rPr lang="en-US" sz="2400" dirty="0" err="1">
                <a:solidFill>
                  <a:srgbClr val="0536D2"/>
                </a:solidFill>
                <a:latin typeface="+mn-lt"/>
                <a:ea typeface="+mn-ea"/>
              </a:rPr>
              <a:t>i</a:t>
            </a:r>
            <a:r>
              <a:rPr lang="en-US" sz="2400" dirty="0">
                <a:solidFill>
                  <a:srgbClr val="0536D2"/>
                </a:solidFill>
                <a:latin typeface="+mn-lt"/>
                <a:ea typeface="+mn-ea"/>
              </a:rPr>
              <a:t>) + A(</a:t>
            </a:r>
            <a:r>
              <a:rPr lang="en-US" sz="2400" dirty="0" err="1">
                <a:solidFill>
                  <a:srgbClr val="0536D2"/>
                </a:solidFill>
                <a:latin typeface="+mn-lt"/>
                <a:ea typeface="+mn-ea"/>
              </a:rPr>
              <a:t>i,j</a:t>
            </a:r>
            <a:r>
              <a:rPr lang="en-US" sz="2400" dirty="0">
                <a:solidFill>
                  <a:srgbClr val="0536D2"/>
                </a:solidFill>
                <a:latin typeface="+mn-lt"/>
                <a:ea typeface="+mn-ea"/>
              </a:rPr>
              <a:t>) x(j) and y(j) </a:t>
            </a:r>
            <a:r>
              <a:rPr lang="en-US" sz="2400" dirty="0">
                <a:solidFill>
                  <a:srgbClr val="0536D2"/>
                </a:solidFill>
                <a:latin typeface="+mn-lt"/>
                <a:ea typeface="+mn-ea"/>
                <a:sym typeface="Symbol" pitchFamily="18" charset="2"/>
              </a:rPr>
              <a:t> </a:t>
            </a:r>
            <a:r>
              <a:rPr lang="en-US" sz="2400" dirty="0">
                <a:solidFill>
                  <a:srgbClr val="0536D2"/>
                </a:solidFill>
                <a:latin typeface="+mn-lt"/>
                <a:ea typeface="+mn-ea"/>
              </a:rPr>
              <a:t>y(j) + A(</a:t>
            </a:r>
            <a:r>
              <a:rPr lang="en-US" sz="2400" dirty="0" err="1">
                <a:solidFill>
                  <a:srgbClr val="0536D2"/>
                </a:solidFill>
                <a:latin typeface="+mn-lt"/>
                <a:ea typeface="+mn-ea"/>
              </a:rPr>
              <a:t>j,i</a:t>
            </a:r>
            <a:r>
              <a:rPr lang="en-US" sz="2400" dirty="0">
                <a:solidFill>
                  <a:srgbClr val="0536D2"/>
                </a:solidFill>
                <a:latin typeface="+mn-lt"/>
                <a:ea typeface="+mn-ea"/>
              </a:rPr>
              <a:t>) x(</a:t>
            </a:r>
            <a:r>
              <a:rPr lang="en-US" sz="2400" dirty="0" err="1">
                <a:solidFill>
                  <a:srgbClr val="0536D2"/>
                </a:solidFill>
                <a:latin typeface="+mn-lt"/>
                <a:ea typeface="+mn-ea"/>
              </a:rPr>
              <a:t>i</a:t>
            </a:r>
            <a:r>
              <a:rPr lang="en-US" sz="2400" dirty="0">
                <a:solidFill>
                  <a:srgbClr val="0536D2"/>
                </a:solidFill>
                <a:latin typeface="+mn-lt"/>
                <a:ea typeface="+mn-ea"/>
              </a:rPr>
              <a:t>)</a:t>
            </a:r>
          </a:p>
          <a:p>
            <a:pPr>
              <a:lnSpc>
                <a:spcPct val="90000"/>
              </a:lnSpc>
              <a:spcBef>
                <a:spcPct val="20000"/>
              </a:spcBef>
              <a:defRPr/>
            </a:pPr>
            <a:endParaRPr lang="en-US" sz="2000" dirty="0">
              <a:solidFill>
                <a:srgbClr val="0536D2"/>
              </a:solidFill>
              <a:latin typeface="+mn-lt"/>
              <a:ea typeface="+mn-ea"/>
            </a:endParaRPr>
          </a:p>
          <a:p>
            <a:pPr>
              <a:lnSpc>
                <a:spcPct val="90000"/>
              </a:lnSpc>
              <a:spcBef>
                <a:spcPct val="20000"/>
              </a:spcBef>
              <a:defRPr/>
            </a:pPr>
            <a:r>
              <a:rPr lang="en-US" sz="2400" dirty="0">
                <a:solidFill>
                  <a:srgbClr val="0536D2"/>
                </a:solidFill>
                <a:latin typeface="+mn-lt"/>
                <a:ea typeface="+mn-ea"/>
              </a:rPr>
              <a:t>P</a:t>
            </a:r>
            <a:r>
              <a:rPr lang="en-US" sz="2400" baseline="-25000" dirty="0">
                <a:solidFill>
                  <a:srgbClr val="0536D2"/>
                </a:solidFill>
                <a:latin typeface="+mn-lt"/>
                <a:ea typeface="+mn-ea"/>
              </a:rPr>
              <a:t>1</a:t>
            </a:r>
            <a:r>
              <a:rPr lang="en-US" sz="2400" dirty="0">
                <a:solidFill>
                  <a:srgbClr val="0536D2"/>
                </a:solidFill>
                <a:latin typeface="+mn-lt"/>
                <a:ea typeface="+mn-ea"/>
              </a:rPr>
              <a:t> performs:</a:t>
            </a:r>
            <a:r>
              <a:rPr lang="en-US" sz="2000" dirty="0">
                <a:solidFill>
                  <a:srgbClr val="0536D2"/>
                </a:solidFill>
                <a:latin typeface="+mn-lt"/>
                <a:ea typeface="+mn-ea"/>
              </a:rPr>
              <a:t> 	</a:t>
            </a:r>
            <a:r>
              <a:rPr lang="en-US" sz="2400" dirty="0">
                <a:solidFill>
                  <a:srgbClr val="0536D2"/>
                </a:solidFill>
                <a:latin typeface="+mn-lt"/>
                <a:ea typeface="+mn-ea"/>
              </a:rPr>
              <a:t>y(4) </a:t>
            </a:r>
            <a:r>
              <a:rPr lang="en-US" sz="2400" dirty="0">
                <a:solidFill>
                  <a:srgbClr val="0536D2"/>
                </a:solidFill>
                <a:latin typeface="+mn-lt"/>
                <a:ea typeface="+mn-ea"/>
                <a:sym typeface="Symbol" pitchFamily="18" charset="2"/>
              </a:rPr>
              <a:t> </a:t>
            </a:r>
            <a:r>
              <a:rPr lang="en-US" sz="2400" dirty="0">
                <a:solidFill>
                  <a:srgbClr val="0536D2"/>
                </a:solidFill>
                <a:latin typeface="+mn-lt"/>
                <a:ea typeface="+mn-ea"/>
              </a:rPr>
              <a:t>y(4) + A(4,7) x(7)  and </a:t>
            </a:r>
          </a:p>
          <a:p>
            <a:pPr>
              <a:lnSpc>
                <a:spcPct val="90000"/>
              </a:lnSpc>
              <a:spcBef>
                <a:spcPct val="20000"/>
              </a:spcBef>
              <a:defRPr/>
            </a:pPr>
            <a:r>
              <a:rPr lang="en-US" sz="2400" dirty="0">
                <a:solidFill>
                  <a:srgbClr val="0536D2"/>
                </a:solidFill>
                <a:latin typeface="+mn-lt"/>
                <a:ea typeface="+mn-ea"/>
              </a:rPr>
              <a:t>		y(5) </a:t>
            </a:r>
            <a:r>
              <a:rPr lang="en-US" sz="2400" dirty="0">
                <a:solidFill>
                  <a:srgbClr val="0536D2"/>
                </a:solidFill>
                <a:latin typeface="+mn-lt"/>
                <a:ea typeface="+mn-ea"/>
                <a:sym typeface="Symbol" pitchFamily="18" charset="2"/>
              </a:rPr>
              <a:t> </a:t>
            </a:r>
            <a:r>
              <a:rPr lang="en-US" sz="2400" dirty="0">
                <a:solidFill>
                  <a:srgbClr val="0536D2"/>
                </a:solidFill>
                <a:latin typeface="+mn-lt"/>
                <a:ea typeface="+mn-ea"/>
              </a:rPr>
              <a:t>y(5) + A(5,7) x(7) </a:t>
            </a:r>
          </a:p>
          <a:p>
            <a:pPr>
              <a:lnSpc>
                <a:spcPct val="90000"/>
              </a:lnSpc>
              <a:spcBef>
                <a:spcPct val="20000"/>
              </a:spcBef>
              <a:defRPr/>
            </a:pPr>
            <a:r>
              <a:rPr lang="en-US" sz="2400" dirty="0">
                <a:solidFill>
                  <a:srgbClr val="0536D2"/>
                </a:solidFill>
                <a:latin typeface="+mn-lt"/>
                <a:ea typeface="+mn-ea"/>
              </a:rPr>
              <a:t>x(7) only needs to be communicated </a:t>
            </a:r>
            <a:r>
              <a:rPr lang="en-US" sz="2400" b="1" u="sng" dirty="0">
                <a:solidFill>
                  <a:srgbClr val="0536D2"/>
                </a:solidFill>
                <a:latin typeface="+mn-lt"/>
                <a:ea typeface="+mn-ea"/>
              </a:rPr>
              <a:t>once !</a:t>
            </a:r>
          </a:p>
        </p:txBody>
      </p:sp>
      <p:grpSp>
        <p:nvGrpSpPr>
          <p:cNvPr id="84" name="Group 83">
            <a:extLst>
              <a:ext uri="{FF2B5EF4-FFF2-40B4-BE49-F238E27FC236}">
                <a16:creationId xmlns:a16="http://schemas.microsoft.com/office/drawing/2014/main" id="{22879A6E-3E29-7E9C-FFDC-C94FF943E6D4}"/>
              </a:ext>
            </a:extLst>
          </p:cNvPr>
          <p:cNvGrpSpPr>
            <a:grpSpLocks noChangeAspect="1"/>
          </p:cNvGrpSpPr>
          <p:nvPr/>
        </p:nvGrpSpPr>
        <p:grpSpPr bwMode="auto">
          <a:xfrm>
            <a:off x="997872" y="1655044"/>
            <a:ext cx="3797300" cy="2422525"/>
            <a:chOff x="226" y="960"/>
            <a:chExt cx="2392" cy="1526"/>
          </a:xfrm>
        </p:grpSpPr>
        <p:sp>
          <p:nvSpPr>
            <p:cNvPr id="85" name="AutoShape 84">
              <a:extLst>
                <a:ext uri="{FF2B5EF4-FFF2-40B4-BE49-F238E27FC236}">
                  <a16:creationId xmlns:a16="http://schemas.microsoft.com/office/drawing/2014/main" id="{9931DA18-8459-395F-B44E-1C81D41A8181}"/>
                </a:ext>
              </a:extLst>
            </p:cNvPr>
            <p:cNvSpPr>
              <a:spLocks noChangeAspect="1" noChangeArrowheads="1" noTextEdit="1"/>
            </p:cNvSpPr>
            <p:nvPr/>
          </p:nvSpPr>
          <p:spPr bwMode="auto">
            <a:xfrm>
              <a:off x="226" y="960"/>
              <a:ext cx="2392" cy="15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86" name="Freeform 85">
              <a:extLst>
                <a:ext uri="{FF2B5EF4-FFF2-40B4-BE49-F238E27FC236}">
                  <a16:creationId xmlns:a16="http://schemas.microsoft.com/office/drawing/2014/main" id="{778611D5-464D-7AA9-94EC-59702D130D4F}"/>
                </a:ext>
              </a:extLst>
            </p:cNvPr>
            <p:cNvSpPr>
              <a:spLocks/>
            </p:cNvSpPr>
            <p:nvPr/>
          </p:nvSpPr>
          <p:spPr bwMode="auto">
            <a:xfrm>
              <a:off x="1686" y="2174"/>
              <a:ext cx="48" cy="52"/>
            </a:xfrm>
            <a:custGeom>
              <a:avLst/>
              <a:gdLst>
                <a:gd name="T0" fmla="*/ 0 w 13"/>
                <a:gd name="T1" fmla="*/ 717 h 14"/>
                <a:gd name="T2" fmla="*/ 0 w 13"/>
                <a:gd name="T3" fmla="*/ 717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7" name="Line 86">
              <a:extLst>
                <a:ext uri="{FF2B5EF4-FFF2-40B4-BE49-F238E27FC236}">
                  <a16:creationId xmlns:a16="http://schemas.microsoft.com/office/drawing/2014/main" id="{20387142-B169-E9D2-3583-194507B313EA}"/>
                </a:ext>
              </a:extLst>
            </p:cNvPr>
            <p:cNvSpPr>
              <a:spLocks noChangeShapeType="1"/>
            </p:cNvSpPr>
            <p:nvPr/>
          </p:nvSpPr>
          <p:spPr bwMode="auto">
            <a:xfrm flipH="1" flipV="1">
              <a:off x="1686" y="2174"/>
              <a:ext cx="48"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8" name="Freeform 87">
              <a:extLst>
                <a:ext uri="{FF2B5EF4-FFF2-40B4-BE49-F238E27FC236}">
                  <a16:creationId xmlns:a16="http://schemas.microsoft.com/office/drawing/2014/main" id="{51124F79-BEAA-5952-D177-7AD8BF18E3A0}"/>
                </a:ext>
              </a:extLst>
            </p:cNvPr>
            <p:cNvSpPr>
              <a:spLocks/>
            </p:cNvSpPr>
            <p:nvPr/>
          </p:nvSpPr>
          <p:spPr bwMode="auto">
            <a:xfrm>
              <a:off x="1800" y="2174"/>
              <a:ext cx="51" cy="52"/>
            </a:xfrm>
            <a:custGeom>
              <a:avLst/>
              <a:gdLst>
                <a:gd name="T0" fmla="*/ 0 w 14"/>
                <a:gd name="T1" fmla="*/ 717 h 14"/>
                <a:gd name="T2" fmla="*/ 0 w 14"/>
                <a:gd name="T3" fmla="*/ 717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9" name="Line 88">
              <a:extLst>
                <a:ext uri="{FF2B5EF4-FFF2-40B4-BE49-F238E27FC236}">
                  <a16:creationId xmlns:a16="http://schemas.microsoft.com/office/drawing/2014/main" id="{529492B9-D58B-70C0-B959-C82333D1536B}"/>
                </a:ext>
              </a:extLst>
            </p:cNvPr>
            <p:cNvSpPr>
              <a:spLocks noChangeShapeType="1"/>
            </p:cNvSpPr>
            <p:nvPr/>
          </p:nvSpPr>
          <p:spPr bwMode="auto">
            <a:xfrm flipH="1" flipV="1">
              <a:off x="1800" y="2174"/>
              <a:ext cx="51"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0" name="Freeform 89">
              <a:extLst>
                <a:ext uri="{FF2B5EF4-FFF2-40B4-BE49-F238E27FC236}">
                  <a16:creationId xmlns:a16="http://schemas.microsoft.com/office/drawing/2014/main" id="{83AB7F2C-2DC4-6D18-E79E-73C232594687}"/>
                </a:ext>
              </a:extLst>
            </p:cNvPr>
            <p:cNvSpPr>
              <a:spLocks/>
            </p:cNvSpPr>
            <p:nvPr/>
          </p:nvSpPr>
          <p:spPr bwMode="auto">
            <a:xfrm>
              <a:off x="1917" y="2174"/>
              <a:ext cx="48" cy="52"/>
            </a:xfrm>
            <a:custGeom>
              <a:avLst/>
              <a:gdLst>
                <a:gd name="T0" fmla="*/ 0 w 13"/>
                <a:gd name="T1" fmla="*/ 717 h 14"/>
                <a:gd name="T2" fmla="*/ 0 w 13"/>
                <a:gd name="T3" fmla="*/ 717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1" name="Line 90">
              <a:extLst>
                <a:ext uri="{FF2B5EF4-FFF2-40B4-BE49-F238E27FC236}">
                  <a16:creationId xmlns:a16="http://schemas.microsoft.com/office/drawing/2014/main" id="{E3791529-5510-BAEA-8486-21B628BDB1B2}"/>
                </a:ext>
              </a:extLst>
            </p:cNvPr>
            <p:cNvSpPr>
              <a:spLocks noChangeShapeType="1"/>
            </p:cNvSpPr>
            <p:nvPr/>
          </p:nvSpPr>
          <p:spPr bwMode="auto">
            <a:xfrm flipH="1" flipV="1">
              <a:off x="1917" y="2174"/>
              <a:ext cx="48"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 name="Freeform 91">
              <a:extLst>
                <a:ext uri="{FF2B5EF4-FFF2-40B4-BE49-F238E27FC236}">
                  <a16:creationId xmlns:a16="http://schemas.microsoft.com/office/drawing/2014/main" id="{95A78F9F-9A8B-79C3-1510-4927B321FEDA}"/>
                </a:ext>
              </a:extLst>
            </p:cNvPr>
            <p:cNvSpPr>
              <a:spLocks/>
            </p:cNvSpPr>
            <p:nvPr/>
          </p:nvSpPr>
          <p:spPr bwMode="auto">
            <a:xfrm>
              <a:off x="1569" y="2060"/>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3" name="Line 92">
              <a:extLst>
                <a:ext uri="{FF2B5EF4-FFF2-40B4-BE49-F238E27FC236}">
                  <a16:creationId xmlns:a16="http://schemas.microsoft.com/office/drawing/2014/main" id="{8E8B0498-92E7-3B40-C5BD-AEB65FF301AD}"/>
                </a:ext>
              </a:extLst>
            </p:cNvPr>
            <p:cNvSpPr>
              <a:spLocks noChangeShapeType="1"/>
            </p:cNvSpPr>
            <p:nvPr/>
          </p:nvSpPr>
          <p:spPr bwMode="auto">
            <a:xfrm flipH="1" flipV="1">
              <a:off x="1569" y="2060"/>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4" name="Freeform 93">
              <a:extLst>
                <a:ext uri="{FF2B5EF4-FFF2-40B4-BE49-F238E27FC236}">
                  <a16:creationId xmlns:a16="http://schemas.microsoft.com/office/drawing/2014/main" id="{BEB07E67-58A8-7908-5A0F-FAB761E244D7}"/>
                </a:ext>
              </a:extLst>
            </p:cNvPr>
            <p:cNvSpPr>
              <a:spLocks/>
            </p:cNvSpPr>
            <p:nvPr/>
          </p:nvSpPr>
          <p:spPr bwMode="auto">
            <a:xfrm>
              <a:off x="1800" y="2060"/>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5" name="Line 94">
              <a:extLst>
                <a:ext uri="{FF2B5EF4-FFF2-40B4-BE49-F238E27FC236}">
                  <a16:creationId xmlns:a16="http://schemas.microsoft.com/office/drawing/2014/main" id="{37204700-5978-03D9-D5BB-5DB96426B91A}"/>
                </a:ext>
              </a:extLst>
            </p:cNvPr>
            <p:cNvSpPr>
              <a:spLocks noChangeShapeType="1"/>
            </p:cNvSpPr>
            <p:nvPr/>
          </p:nvSpPr>
          <p:spPr bwMode="auto">
            <a:xfrm flipH="1" flipV="1">
              <a:off x="1800" y="2060"/>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6" name="Freeform 95">
              <a:extLst>
                <a:ext uri="{FF2B5EF4-FFF2-40B4-BE49-F238E27FC236}">
                  <a16:creationId xmlns:a16="http://schemas.microsoft.com/office/drawing/2014/main" id="{4CA4478E-4935-D40B-36D3-9BAFD9E31ADC}"/>
                </a:ext>
              </a:extLst>
            </p:cNvPr>
            <p:cNvSpPr>
              <a:spLocks/>
            </p:cNvSpPr>
            <p:nvPr/>
          </p:nvSpPr>
          <p:spPr bwMode="auto">
            <a:xfrm>
              <a:off x="1917" y="2060"/>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7" name="Line 96">
              <a:extLst>
                <a:ext uri="{FF2B5EF4-FFF2-40B4-BE49-F238E27FC236}">
                  <a16:creationId xmlns:a16="http://schemas.microsoft.com/office/drawing/2014/main" id="{5C9C035A-31A9-FA5F-D129-C1D8F42EE79D}"/>
                </a:ext>
              </a:extLst>
            </p:cNvPr>
            <p:cNvSpPr>
              <a:spLocks noChangeShapeType="1"/>
            </p:cNvSpPr>
            <p:nvPr/>
          </p:nvSpPr>
          <p:spPr bwMode="auto">
            <a:xfrm flipH="1" flipV="1">
              <a:off x="1917" y="2060"/>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8" name="Freeform 97">
              <a:extLst>
                <a:ext uri="{FF2B5EF4-FFF2-40B4-BE49-F238E27FC236}">
                  <a16:creationId xmlns:a16="http://schemas.microsoft.com/office/drawing/2014/main" id="{CC33CE47-7B06-B6E8-21EE-FFD7A5E65C01}"/>
                </a:ext>
              </a:extLst>
            </p:cNvPr>
            <p:cNvSpPr>
              <a:spLocks/>
            </p:cNvSpPr>
            <p:nvPr/>
          </p:nvSpPr>
          <p:spPr bwMode="auto">
            <a:xfrm>
              <a:off x="2031" y="2060"/>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9" name="Line 98">
              <a:extLst>
                <a:ext uri="{FF2B5EF4-FFF2-40B4-BE49-F238E27FC236}">
                  <a16:creationId xmlns:a16="http://schemas.microsoft.com/office/drawing/2014/main" id="{E1D5706E-9003-13B0-6982-2C36B545ADD1}"/>
                </a:ext>
              </a:extLst>
            </p:cNvPr>
            <p:cNvSpPr>
              <a:spLocks noChangeShapeType="1"/>
            </p:cNvSpPr>
            <p:nvPr/>
          </p:nvSpPr>
          <p:spPr bwMode="auto">
            <a:xfrm flipH="1" flipV="1">
              <a:off x="2031" y="2060"/>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0" name="Freeform 99">
              <a:extLst>
                <a:ext uri="{FF2B5EF4-FFF2-40B4-BE49-F238E27FC236}">
                  <a16:creationId xmlns:a16="http://schemas.microsoft.com/office/drawing/2014/main" id="{30609929-61DB-4936-5F07-1ED4F0293FB1}"/>
                </a:ext>
              </a:extLst>
            </p:cNvPr>
            <p:cNvSpPr>
              <a:spLocks/>
            </p:cNvSpPr>
            <p:nvPr/>
          </p:nvSpPr>
          <p:spPr bwMode="auto">
            <a:xfrm>
              <a:off x="1338" y="1943"/>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1" name="Line 100">
              <a:extLst>
                <a:ext uri="{FF2B5EF4-FFF2-40B4-BE49-F238E27FC236}">
                  <a16:creationId xmlns:a16="http://schemas.microsoft.com/office/drawing/2014/main" id="{03D80F31-9F46-DBC1-B3B2-39F7113D0926}"/>
                </a:ext>
              </a:extLst>
            </p:cNvPr>
            <p:cNvSpPr>
              <a:spLocks noChangeShapeType="1"/>
            </p:cNvSpPr>
            <p:nvPr/>
          </p:nvSpPr>
          <p:spPr bwMode="auto">
            <a:xfrm flipH="1" flipV="1">
              <a:off x="1338" y="1943"/>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 name="Freeform 101">
              <a:extLst>
                <a:ext uri="{FF2B5EF4-FFF2-40B4-BE49-F238E27FC236}">
                  <a16:creationId xmlns:a16="http://schemas.microsoft.com/office/drawing/2014/main" id="{D882349F-A283-69BA-6EB7-C8F77CC07E21}"/>
                </a:ext>
              </a:extLst>
            </p:cNvPr>
            <p:cNvSpPr>
              <a:spLocks/>
            </p:cNvSpPr>
            <p:nvPr/>
          </p:nvSpPr>
          <p:spPr bwMode="auto">
            <a:xfrm>
              <a:off x="1800" y="1943"/>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3" name="Line 102">
              <a:extLst>
                <a:ext uri="{FF2B5EF4-FFF2-40B4-BE49-F238E27FC236}">
                  <a16:creationId xmlns:a16="http://schemas.microsoft.com/office/drawing/2014/main" id="{B1FF05A8-2DB3-04AA-516D-EB25EB3C5F1F}"/>
                </a:ext>
              </a:extLst>
            </p:cNvPr>
            <p:cNvSpPr>
              <a:spLocks noChangeShapeType="1"/>
            </p:cNvSpPr>
            <p:nvPr/>
          </p:nvSpPr>
          <p:spPr bwMode="auto">
            <a:xfrm flipH="1" flipV="1">
              <a:off x="1800" y="1943"/>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4" name="Freeform 103">
              <a:extLst>
                <a:ext uri="{FF2B5EF4-FFF2-40B4-BE49-F238E27FC236}">
                  <a16:creationId xmlns:a16="http://schemas.microsoft.com/office/drawing/2014/main" id="{452C9D78-FC68-07F0-9174-4391679CDE04}"/>
                </a:ext>
              </a:extLst>
            </p:cNvPr>
            <p:cNvSpPr>
              <a:spLocks/>
            </p:cNvSpPr>
            <p:nvPr/>
          </p:nvSpPr>
          <p:spPr bwMode="auto">
            <a:xfrm>
              <a:off x="1917" y="1943"/>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5" name="Line 104">
              <a:extLst>
                <a:ext uri="{FF2B5EF4-FFF2-40B4-BE49-F238E27FC236}">
                  <a16:creationId xmlns:a16="http://schemas.microsoft.com/office/drawing/2014/main" id="{3FF221D9-1C1B-CF20-FEB8-682D71EE5359}"/>
                </a:ext>
              </a:extLst>
            </p:cNvPr>
            <p:cNvSpPr>
              <a:spLocks noChangeShapeType="1"/>
            </p:cNvSpPr>
            <p:nvPr/>
          </p:nvSpPr>
          <p:spPr bwMode="auto">
            <a:xfrm flipH="1" flipV="1">
              <a:off x="1917" y="1943"/>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6" name="Freeform 105">
              <a:extLst>
                <a:ext uri="{FF2B5EF4-FFF2-40B4-BE49-F238E27FC236}">
                  <a16:creationId xmlns:a16="http://schemas.microsoft.com/office/drawing/2014/main" id="{00EDC21A-6EB3-E477-29FB-5718330CC489}"/>
                </a:ext>
              </a:extLst>
            </p:cNvPr>
            <p:cNvSpPr>
              <a:spLocks/>
            </p:cNvSpPr>
            <p:nvPr/>
          </p:nvSpPr>
          <p:spPr bwMode="auto">
            <a:xfrm>
              <a:off x="2031" y="1943"/>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7" name="Line 106">
              <a:extLst>
                <a:ext uri="{FF2B5EF4-FFF2-40B4-BE49-F238E27FC236}">
                  <a16:creationId xmlns:a16="http://schemas.microsoft.com/office/drawing/2014/main" id="{D377EA8B-2F3F-E750-9256-427B33449471}"/>
                </a:ext>
              </a:extLst>
            </p:cNvPr>
            <p:cNvSpPr>
              <a:spLocks noChangeShapeType="1"/>
            </p:cNvSpPr>
            <p:nvPr/>
          </p:nvSpPr>
          <p:spPr bwMode="auto">
            <a:xfrm flipH="1" flipV="1">
              <a:off x="2031" y="1943"/>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8" name="Freeform 107">
              <a:extLst>
                <a:ext uri="{FF2B5EF4-FFF2-40B4-BE49-F238E27FC236}">
                  <a16:creationId xmlns:a16="http://schemas.microsoft.com/office/drawing/2014/main" id="{9AC4F152-1DC6-9F3F-0091-D8A4D461E92A}"/>
                </a:ext>
              </a:extLst>
            </p:cNvPr>
            <p:cNvSpPr>
              <a:spLocks/>
            </p:cNvSpPr>
            <p:nvPr/>
          </p:nvSpPr>
          <p:spPr bwMode="auto">
            <a:xfrm>
              <a:off x="1686" y="1829"/>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9" name="Line 108">
              <a:extLst>
                <a:ext uri="{FF2B5EF4-FFF2-40B4-BE49-F238E27FC236}">
                  <a16:creationId xmlns:a16="http://schemas.microsoft.com/office/drawing/2014/main" id="{E706B169-1198-D63F-11DA-62DD312BCCCE}"/>
                </a:ext>
              </a:extLst>
            </p:cNvPr>
            <p:cNvSpPr>
              <a:spLocks noChangeShapeType="1"/>
            </p:cNvSpPr>
            <p:nvPr/>
          </p:nvSpPr>
          <p:spPr bwMode="auto">
            <a:xfrm flipH="1" flipV="1">
              <a:off x="1686" y="1829"/>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0" name="Freeform 109">
              <a:extLst>
                <a:ext uri="{FF2B5EF4-FFF2-40B4-BE49-F238E27FC236}">
                  <a16:creationId xmlns:a16="http://schemas.microsoft.com/office/drawing/2014/main" id="{10AD016D-B5F7-BB07-2F08-8905B5D6E5F0}"/>
                </a:ext>
              </a:extLst>
            </p:cNvPr>
            <p:cNvSpPr>
              <a:spLocks/>
            </p:cNvSpPr>
            <p:nvPr/>
          </p:nvSpPr>
          <p:spPr bwMode="auto">
            <a:xfrm>
              <a:off x="1338" y="1829"/>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1" name="Line 110">
              <a:extLst>
                <a:ext uri="{FF2B5EF4-FFF2-40B4-BE49-F238E27FC236}">
                  <a16:creationId xmlns:a16="http://schemas.microsoft.com/office/drawing/2014/main" id="{A31A9D24-ED97-E7BF-25DB-AE5575E96FB9}"/>
                </a:ext>
              </a:extLst>
            </p:cNvPr>
            <p:cNvSpPr>
              <a:spLocks noChangeShapeType="1"/>
            </p:cNvSpPr>
            <p:nvPr/>
          </p:nvSpPr>
          <p:spPr bwMode="auto">
            <a:xfrm flipH="1" flipV="1">
              <a:off x="1338" y="1829"/>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2" name="Freeform 111">
              <a:extLst>
                <a:ext uri="{FF2B5EF4-FFF2-40B4-BE49-F238E27FC236}">
                  <a16:creationId xmlns:a16="http://schemas.microsoft.com/office/drawing/2014/main" id="{FA9F733B-3B25-9F3E-066E-1FC5714EAF79}"/>
                </a:ext>
              </a:extLst>
            </p:cNvPr>
            <p:cNvSpPr>
              <a:spLocks/>
            </p:cNvSpPr>
            <p:nvPr/>
          </p:nvSpPr>
          <p:spPr bwMode="auto">
            <a:xfrm>
              <a:off x="1455" y="1829"/>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3" name="Line 112">
              <a:extLst>
                <a:ext uri="{FF2B5EF4-FFF2-40B4-BE49-F238E27FC236}">
                  <a16:creationId xmlns:a16="http://schemas.microsoft.com/office/drawing/2014/main" id="{1EABAE9C-F3C0-5DB9-A1EF-5B082E9CB6DC}"/>
                </a:ext>
              </a:extLst>
            </p:cNvPr>
            <p:cNvSpPr>
              <a:spLocks noChangeShapeType="1"/>
            </p:cNvSpPr>
            <p:nvPr/>
          </p:nvSpPr>
          <p:spPr bwMode="auto">
            <a:xfrm flipH="1" flipV="1">
              <a:off x="1455" y="1829"/>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4" name="Freeform 113">
              <a:extLst>
                <a:ext uri="{FF2B5EF4-FFF2-40B4-BE49-F238E27FC236}">
                  <a16:creationId xmlns:a16="http://schemas.microsoft.com/office/drawing/2014/main" id="{DB1DBBDD-7517-A00D-6FF9-664423B6BF4E}"/>
                </a:ext>
              </a:extLst>
            </p:cNvPr>
            <p:cNvSpPr>
              <a:spLocks/>
            </p:cNvSpPr>
            <p:nvPr/>
          </p:nvSpPr>
          <p:spPr bwMode="auto">
            <a:xfrm>
              <a:off x="1569" y="1829"/>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5" name="Line 114">
              <a:extLst>
                <a:ext uri="{FF2B5EF4-FFF2-40B4-BE49-F238E27FC236}">
                  <a16:creationId xmlns:a16="http://schemas.microsoft.com/office/drawing/2014/main" id="{C986902B-FDBF-3BF5-42AA-9F8F4DBDF808}"/>
                </a:ext>
              </a:extLst>
            </p:cNvPr>
            <p:cNvSpPr>
              <a:spLocks noChangeShapeType="1"/>
            </p:cNvSpPr>
            <p:nvPr/>
          </p:nvSpPr>
          <p:spPr bwMode="auto">
            <a:xfrm flipH="1" flipV="1">
              <a:off x="1569" y="1829"/>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6" name="Freeform 115">
              <a:extLst>
                <a:ext uri="{FF2B5EF4-FFF2-40B4-BE49-F238E27FC236}">
                  <a16:creationId xmlns:a16="http://schemas.microsoft.com/office/drawing/2014/main" id="{25D41159-9E31-4918-868A-EE51368C777E}"/>
                </a:ext>
              </a:extLst>
            </p:cNvPr>
            <p:cNvSpPr>
              <a:spLocks/>
            </p:cNvSpPr>
            <p:nvPr/>
          </p:nvSpPr>
          <p:spPr bwMode="auto">
            <a:xfrm>
              <a:off x="2031" y="1829"/>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7" name="Line 116">
              <a:extLst>
                <a:ext uri="{FF2B5EF4-FFF2-40B4-BE49-F238E27FC236}">
                  <a16:creationId xmlns:a16="http://schemas.microsoft.com/office/drawing/2014/main" id="{4C15F70C-15BB-22CE-43A1-28556472518E}"/>
                </a:ext>
              </a:extLst>
            </p:cNvPr>
            <p:cNvSpPr>
              <a:spLocks noChangeShapeType="1"/>
            </p:cNvSpPr>
            <p:nvPr/>
          </p:nvSpPr>
          <p:spPr bwMode="auto">
            <a:xfrm flipH="1" flipV="1">
              <a:off x="2031" y="1829"/>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8" name="Freeform 117">
              <a:extLst>
                <a:ext uri="{FF2B5EF4-FFF2-40B4-BE49-F238E27FC236}">
                  <a16:creationId xmlns:a16="http://schemas.microsoft.com/office/drawing/2014/main" id="{898FBE23-6EBF-910C-B649-7D1C7C348E6E}"/>
                </a:ext>
              </a:extLst>
            </p:cNvPr>
            <p:cNvSpPr>
              <a:spLocks/>
            </p:cNvSpPr>
            <p:nvPr/>
          </p:nvSpPr>
          <p:spPr bwMode="auto">
            <a:xfrm>
              <a:off x="1686" y="1712"/>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9" name="Line 118">
              <a:extLst>
                <a:ext uri="{FF2B5EF4-FFF2-40B4-BE49-F238E27FC236}">
                  <a16:creationId xmlns:a16="http://schemas.microsoft.com/office/drawing/2014/main" id="{4A9A1F66-1A29-385F-59CD-AD0FA637E46F}"/>
                </a:ext>
              </a:extLst>
            </p:cNvPr>
            <p:cNvSpPr>
              <a:spLocks noChangeShapeType="1"/>
            </p:cNvSpPr>
            <p:nvPr/>
          </p:nvSpPr>
          <p:spPr bwMode="auto">
            <a:xfrm flipH="1" flipV="1">
              <a:off x="1686" y="1712"/>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0" name="Freeform 119">
              <a:extLst>
                <a:ext uri="{FF2B5EF4-FFF2-40B4-BE49-F238E27FC236}">
                  <a16:creationId xmlns:a16="http://schemas.microsoft.com/office/drawing/2014/main" id="{BE09F25D-55D7-5409-3D6D-9407F64F28EE}"/>
                </a:ext>
              </a:extLst>
            </p:cNvPr>
            <p:cNvSpPr>
              <a:spLocks/>
            </p:cNvSpPr>
            <p:nvPr/>
          </p:nvSpPr>
          <p:spPr bwMode="auto">
            <a:xfrm>
              <a:off x="1569" y="1712"/>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1" name="Line 120">
              <a:extLst>
                <a:ext uri="{FF2B5EF4-FFF2-40B4-BE49-F238E27FC236}">
                  <a16:creationId xmlns:a16="http://schemas.microsoft.com/office/drawing/2014/main" id="{C21FCBEF-7B22-280C-B84A-18ED58061877}"/>
                </a:ext>
              </a:extLst>
            </p:cNvPr>
            <p:cNvSpPr>
              <a:spLocks noChangeShapeType="1"/>
            </p:cNvSpPr>
            <p:nvPr/>
          </p:nvSpPr>
          <p:spPr bwMode="auto">
            <a:xfrm flipH="1" flipV="1">
              <a:off x="1569" y="1712"/>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2" name="Freeform 121">
              <a:extLst>
                <a:ext uri="{FF2B5EF4-FFF2-40B4-BE49-F238E27FC236}">
                  <a16:creationId xmlns:a16="http://schemas.microsoft.com/office/drawing/2014/main" id="{6C96D566-ECFA-ED44-6BD2-D2499A3065C7}"/>
                </a:ext>
              </a:extLst>
            </p:cNvPr>
            <p:cNvSpPr>
              <a:spLocks/>
            </p:cNvSpPr>
            <p:nvPr/>
          </p:nvSpPr>
          <p:spPr bwMode="auto">
            <a:xfrm>
              <a:off x="1917" y="1712"/>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3" name="Line 122">
              <a:extLst>
                <a:ext uri="{FF2B5EF4-FFF2-40B4-BE49-F238E27FC236}">
                  <a16:creationId xmlns:a16="http://schemas.microsoft.com/office/drawing/2014/main" id="{717FAD05-DB38-591E-2924-DBC81CC407B6}"/>
                </a:ext>
              </a:extLst>
            </p:cNvPr>
            <p:cNvSpPr>
              <a:spLocks noChangeShapeType="1"/>
            </p:cNvSpPr>
            <p:nvPr/>
          </p:nvSpPr>
          <p:spPr bwMode="auto">
            <a:xfrm flipH="1" flipV="1">
              <a:off x="1917" y="1712"/>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4" name="Freeform 123">
              <a:extLst>
                <a:ext uri="{FF2B5EF4-FFF2-40B4-BE49-F238E27FC236}">
                  <a16:creationId xmlns:a16="http://schemas.microsoft.com/office/drawing/2014/main" id="{AA26A833-32C9-8E86-F664-F276A3806F4E}"/>
                </a:ext>
              </a:extLst>
            </p:cNvPr>
            <p:cNvSpPr>
              <a:spLocks/>
            </p:cNvSpPr>
            <p:nvPr/>
          </p:nvSpPr>
          <p:spPr bwMode="auto">
            <a:xfrm>
              <a:off x="1686"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5" name="Line 124">
              <a:extLst>
                <a:ext uri="{FF2B5EF4-FFF2-40B4-BE49-F238E27FC236}">
                  <a16:creationId xmlns:a16="http://schemas.microsoft.com/office/drawing/2014/main" id="{82BD6A76-BAEE-F3CC-15F2-658A50D3DB53}"/>
                </a:ext>
              </a:extLst>
            </p:cNvPr>
            <p:cNvSpPr>
              <a:spLocks noChangeShapeType="1"/>
            </p:cNvSpPr>
            <p:nvPr/>
          </p:nvSpPr>
          <p:spPr bwMode="auto">
            <a:xfrm flipH="1" flipV="1">
              <a:off x="1686"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6" name="Freeform 125">
              <a:extLst>
                <a:ext uri="{FF2B5EF4-FFF2-40B4-BE49-F238E27FC236}">
                  <a16:creationId xmlns:a16="http://schemas.microsoft.com/office/drawing/2014/main" id="{80E1B7F9-5C77-0DCF-FF3E-8C0A2A20C7C1}"/>
                </a:ext>
              </a:extLst>
            </p:cNvPr>
            <p:cNvSpPr>
              <a:spLocks/>
            </p:cNvSpPr>
            <p:nvPr/>
          </p:nvSpPr>
          <p:spPr bwMode="auto">
            <a:xfrm>
              <a:off x="1106" y="1598"/>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7" name="Line 126">
              <a:extLst>
                <a:ext uri="{FF2B5EF4-FFF2-40B4-BE49-F238E27FC236}">
                  <a16:creationId xmlns:a16="http://schemas.microsoft.com/office/drawing/2014/main" id="{8886BD4D-0552-10E2-008B-6C97CE495442}"/>
                </a:ext>
              </a:extLst>
            </p:cNvPr>
            <p:cNvSpPr>
              <a:spLocks noChangeShapeType="1"/>
            </p:cNvSpPr>
            <p:nvPr/>
          </p:nvSpPr>
          <p:spPr bwMode="auto">
            <a:xfrm flipH="1" flipV="1">
              <a:off x="1106" y="1598"/>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8" name="Freeform 127">
              <a:extLst>
                <a:ext uri="{FF2B5EF4-FFF2-40B4-BE49-F238E27FC236}">
                  <a16:creationId xmlns:a16="http://schemas.microsoft.com/office/drawing/2014/main" id="{440D6382-ED17-3576-A209-3A4AFF394CF2}"/>
                </a:ext>
              </a:extLst>
            </p:cNvPr>
            <p:cNvSpPr>
              <a:spLocks/>
            </p:cNvSpPr>
            <p:nvPr/>
          </p:nvSpPr>
          <p:spPr bwMode="auto">
            <a:xfrm>
              <a:off x="1224"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9" name="Line 128">
              <a:extLst>
                <a:ext uri="{FF2B5EF4-FFF2-40B4-BE49-F238E27FC236}">
                  <a16:creationId xmlns:a16="http://schemas.microsoft.com/office/drawing/2014/main" id="{3B30A6D4-C22C-1615-A5A3-CA993D1096B4}"/>
                </a:ext>
              </a:extLst>
            </p:cNvPr>
            <p:cNvSpPr>
              <a:spLocks noChangeShapeType="1"/>
            </p:cNvSpPr>
            <p:nvPr/>
          </p:nvSpPr>
          <p:spPr bwMode="auto">
            <a:xfrm flipH="1" flipV="1">
              <a:off x="1224"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0" name="Freeform 129">
              <a:extLst>
                <a:ext uri="{FF2B5EF4-FFF2-40B4-BE49-F238E27FC236}">
                  <a16:creationId xmlns:a16="http://schemas.microsoft.com/office/drawing/2014/main" id="{6BA1E2BB-80AA-566E-B4A6-16D282C5E7BA}"/>
                </a:ext>
              </a:extLst>
            </p:cNvPr>
            <p:cNvSpPr>
              <a:spLocks/>
            </p:cNvSpPr>
            <p:nvPr/>
          </p:nvSpPr>
          <p:spPr bwMode="auto">
            <a:xfrm>
              <a:off x="1455"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1" name="Line 130">
              <a:extLst>
                <a:ext uri="{FF2B5EF4-FFF2-40B4-BE49-F238E27FC236}">
                  <a16:creationId xmlns:a16="http://schemas.microsoft.com/office/drawing/2014/main" id="{61436E0A-644A-8B46-BC24-78E27EAE70D5}"/>
                </a:ext>
              </a:extLst>
            </p:cNvPr>
            <p:cNvSpPr>
              <a:spLocks noChangeShapeType="1"/>
            </p:cNvSpPr>
            <p:nvPr/>
          </p:nvSpPr>
          <p:spPr bwMode="auto">
            <a:xfrm flipH="1" flipV="1">
              <a:off x="1455"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2" name="Freeform 131">
              <a:extLst>
                <a:ext uri="{FF2B5EF4-FFF2-40B4-BE49-F238E27FC236}">
                  <a16:creationId xmlns:a16="http://schemas.microsoft.com/office/drawing/2014/main" id="{07B09406-6D01-045C-9796-3E2180BC7B95}"/>
                </a:ext>
              </a:extLst>
            </p:cNvPr>
            <p:cNvSpPr>
              <a:spLocks/>
            </p:cNvSpPr>
            <p:nvPr/>
          </p:nvSpPr>
          <p:spPr bwMode="auto">
            <a:xfrm>
              <a:off x="1686" y="1481"/>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3" name="Line 132">
              <a:extLst>
                <a:ext uri="{FF2B5EF4-FFF2-40B4-BE49-F238E27FC236}">
                  <a16:creationId xmlns:a16="http://schemas.microsoft.com/office/drawing/2014/main" id="{416026C5-ABF3-DC46-ECF9-ACE1EF5207C5}"/>
                </a:ext>
              </a:extLst>
            </p:cNvPr>
            <p:cNvSpPr>
              <a:spLocks noChangeShapeType="1"/>
            </p:cNvSpPr>
            <p:nvPr/>
          </p:nvSpPr>
          <p:spPr bwMode="auto">
            <a:xfrm flipH="1" flipV="1">
              <a:off x="1686" y="1481"/>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4" name="Freeform 133">
              <a:extLst>
                <a:ext uri="{FF2B5EF4-FFF2-40B4-BE49-F238E27FC236}">
                  <a16:creationId xmlns:a16="http://schemas.microsoft.com/office/drawing/2014/main" id="{717634B8-3B01-AB11-D416-E04B9A48C6F8}"/>
                </a:ext>
              </a:extLst>
            </p:cNvPr>
            <p:cNvSpPr>
              <a:spLocks/>
            </p:cNvSpPr>
            <p:nvPr/>
          </p:nvSpPr>
          <p:spPr bwMode="auto">
            <a:xfrm>
              <a:off x="1224" y="1481"/>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5" name="Line 134">
              <a:extLst>
                <a:ext uri="{FF2B5EF4-FFF2-40B4-BE49-F238E27FC236}">
                  <a16:creationId xmlns:a16="http://schemas.microsoft.com/office/drawing/2014/main" id="{6DCC042C-8789-BD0A-84D3-84B72498BD72}"/>
                </a:ext>
              </a:extLst>
            </p:cNvPr>
            <p:cNvSpPr>
              <a:spLocks noChangeShapeType="1"/>
            </p:cNvSpPr>
            <p:nvPr/>
          </p:nvSpPr>
          <p:spPr bwMode="auto">
            <a:xfrm flipH="1" flipV="1">
              <a:off x="1224" y="1481"/>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6" name="Freeform 135">
              <a:extLst>
                <a:ext uri="{FF2B5EF4-FFF2-40B4-BE49-F238E27FC236}">
                  <a16:creationId xmlns:a16="http://schemas.microsoft.com/office/drawing/2014/main" id="{2ADEE8FA-FA87-78B9-BFA6-005EF31A7C51}"/>
                </a:ext>
              </a:extLst>
            </p:cNvPr>
            <p:cNvSpPr>
              <a:spLocks/>
            </p:cNvSpPr>
            <p:nvPr/>
          </p:nvSpPr>
          <p:spPr bwMode="auto">
            <a:xfrm>
              <a:off x="1338" y="1481"/>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7" name="Line 136">
              <a:extLst>
                <a:ext uri="{FF2B5EF4-FFF2-40B4-BE49-F238E27FC236}">
                  <a16:creationId xmlns:a16="http://schemas.microsoft.com/office/drawing/2014/main" id="{401B85A6-7FC5-9A57-9532-924B36326D89}"/>
                </a:ext>
              </a:extLst>
            </p:cNvPr>
            <p:cNvSpPr>
              <a:spLocks noChangeShapeType="1"/>
            </p:cNvSpPr>
            <p:nvPr/>
          </p:nvSpPr>
          <p:spPr bwMode="auto">
            <a:xfrm flipH="1" flipV="1">
              <a:off x="1338" y="1481"/>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8" name="Freeform 137">
              <a:extLst>
                <a:ext uri="{FF2B5EF4-FFF2-40B4-BE49-F238E27FC236}">
                  <a16:creationId xmlns:a16="http://schemas.microsoft.com/office/drawing/2014/main" id="{368B683C-6A5E-0BE8-47EC-1CB9464632E8}"/>
                </a:ext>
              </a:extLst>
            </p:cNvPr>
            <p:cNvSpPr>
              <a:spLocks/>
            </p:cNvSpPr>
            <p:nvPr/>
          </p:nvSpPr>
          <p:spPr bwMode="auto">
            <a:xfrm>
              <a:off x="1800" y="1481"/>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9" name="Line 138">
              <a:extLst>
                <a:ext uri="{FF2B5EF4-FFF2-40B4-BE49-F238E27FC236}">
                  <a16:creationId xmlns:a16="http://schemas.microsoft.com/office/drawing/2014/main" id="{D98FE364-262A-FC0B-60DE-06C3599ACD73}"/>
                </a:ext>
              </a:extLst>
            </p:cNvPr>
            <p:cNvSpPr>
              <a:spLocks noChangeShapeType="1"/>
            </p:cNvSpPr>
            <p:nvPr/>
          </p:nvSpPr>
          <p:spPr bwMode="auto">
            <a:xfrm flipH="1" flipV="1">
              <a:off x="1800" y="1481"/>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0" name="Freeform 139">
              <a:extLst>
                <a:ext uri="{FF2B5EF4-FFF2-40B4-BE49-F238E27FC236}">
                  <a16:creationId xmlns:a16="http://schemas.microsoft.com/office/drawing/2014/main" id="{23507CCF-E09A-F6D3-5CF4-EB00C846863F}"/>
                </a:ext>
              </a:extLst>
            </p:cNvPr>
            <p:cNvSpPr>
              <a:spLocks/>
            </p:cNvSpPr>
            <p:nvPr/>
          </p:nvSpPr>
          <p:spPr bwMode="auto">
            <a:xfrm>
              <a:off x="1106" y="1367"/>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1" name="Line 140">
              <a:extLst>
                <a:ext uri="{FF2B5EF4-FFF2-40B4-BE49-F238E27FC236}">
                  <a16:creationId xmlns:a16="http://schemas.microsoft.com/office/drawing/2014/main" id="{2DA77999-6A06-4428-2AA3-F106197DB32B}"/>
                </a:ext>
              </a:extLst>
            </p:cNvPr>
            <p:cNvSpPr>
              <a:spLocks noChangeShapeType="1"/>
            </p:cNvSpPr>
            <p:nvPr/>
          </p:nvSpPr>
          <p:spPr bwMode="auto">
            <a:xfrm flipH="1" flipV="1">
              <a:off x="1106" y="1367"/>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2" name="Freeform 141">
              <a:extLst>
                <a:ext uri="{FF2B5EF4-FFF2-40B4-BE49-F238E27FC236}">
                  <a16:creationId xmlns:a16="http://schemas.microsoft.com/office/drawing/2014/main" id="{114DD287-D034-CF6D-41E9-321EFA4D3FEE}"/>
                </a:ext>
              </a:extLst>
            </p:cNvPr>
            <p:cNvSpPr>
              <a:spLocks/>
            </p:cNvSpPr>
            <p:nvPr/>
          </p:nvSpPr>
          <p:spPr bwMode="auto">
            <a:xfrm>
              <a:off x="1224" y="1367"/>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3" name="Line 142">
              <a:extLst>
                <a:ext uri="{FF2B5EF4-FFF2-40B4-BE49-F238E27FC236}">
                  <a16:creationId xmlns:a16="http://schemas.microsoft.com/office/drawing/2014/main" id="{8FEEF9ED-C0B0-4822-4A45-571ED8F107DF}"/>
                </a:ext>
              </a:extLst>
            </p:cNvPr>
            <p:cNvSpPr>
              <a:spLocks noChangeShapeType="1"/>
            </p:cNvSpPr>
            <p:nvPr/>
          </p:nvSpPr>
          <p:spPr bwMode="auto">
            <a:xfrm flipH="1" flipV="1">
              <a:off x="1224" y="1367"/>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4" name="Freeform 143">
              <a:extLst>
                <a:ext uri="{FF2B5EF4-FFF2-40B4-BE49-F238E27FC236}">
                  <a16:creationId xmlns:a16="http://schemas.microsoft.com/office/drawing/2014/main" id="{197C52A0-DCF2-6D8E-AE9C-1D8D1EE6379C}"/>
                </a:ext>
              </a:extLst>
            </p:cNvPr>
            <p:cNvSpPr>
              <a:spLocks/>
            </p:cNvSpPr>
            <p:nvPr/>
          </p:nvSpPr>
          <p:spPr bwMode="auto">
            <a:xfrm>
              <a:off x="1338" y="1367"/>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5" name="Line 144">
              <a:extLst>
                <a:ext uri="{FF2B5EF4-FFF2-40B4-BE49-F238E27FC236}">
                  <a16:creationId xmlns:a16="http://schemas.microsoft.com/office/drawing/2014/main" id="{9EACD485-8F5E-DF4D-B7C7-180BCC2F909A}"/>
                </a:ext>
              </a:extLst>
            </p:cNvPr>
            <p:cNvSpPr>
              <a:spLocks noChangeShapeType="1"/>
            </p:cNvSpPr>
            <p:nvPr/>
          </p:nvSpPr>
          <p:spPr bwMode="auto">
            <a:xfrm flipH="1" flipV="1">
              <a:off x="1338" y="1367"/>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6" name="Freeform 145">
              <a:extLst>
                <a:ext uri="{FF2B5EF4-FFF2-40B4-BE49-F238E27FC236}">
                  <a16:creationId xmlns:a16="http://schemas.microsoft.com/office/drawing/2014/main" id="{0FEF5BCA-3C3F-E015-732A-48E160FB15E3}"/>
                </a:ext>
              </a:extLst>
            </p:cNvPr>
            <p:cNvSpPr>
              <a:spLocks/>
            </p:cNvSpPr>
            <p:nvPr/>
          </p:nvSpPr>
          <p:spPr bwMode="auto">
            <a:xfrm>
              <a:off x="1455" y="1367"/>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7" name="Line 146">
              <a:extLst>
                <a:ext uri="{FF2B5EF4-FFF2-40B4-BE49-F238E27FC236}">
                  <a16:creationId xmlns:a16="http://schemas.microsoft.com/office/drawing/2014/main" id="{C25F79AB-DFB5-4C2B-4856-9BFED88218D8}"/>
                </a:ext>
              </a:extLst>
            </p:cNvPr>
            <p:cNvSpPr>
              <a:spLocks noChangeShapeType="1"/>
            </p:cNvSpPr>
            <p:nvPr/>
          </p:nvSpPr>
          <p:spPr bwMode="auto">
            <a:xfrm flipH="1" flipV="1">
              <a:off x="1455" y="1367"/>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8" name="Freeform 147">
              <a:extLst>
                <a:ext uri="{FF2B5EF4-FFF2-40B4-BE49-F238E27FC236}">
                  <a16:creationId xmlns:a16="http://schemas.microsoft.com/office/drawing/2014/main" id="{2CD0CEA9-706C-9FD9-DA6B-D9377B760E9A}"/>
                </a:ext>
              </a:extLst>
            </p:cNvPr>
            <p:cNvSpPr>
              <a:spLocks/>
            </p:cNvSpPr>
            <p:nvPr/>
          </p:nvSpPr>
          <p:spPr bwMode="auto">
            <a:xfrm>
              <a:off x="1106" y="1250"/>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9" name="Line 148">
              <a:extLst>
                <a:ext uri="{FF2B5EF4-FFF2-40B4-BE49-F238E27FC236}">
                  <a16:creationId xmlns:a16="http://schemas.microsoft.com/office/drawing/2014/main" id="{0289571C-EE10-9E67-31BD-CE673FEBB7A8}"/>
                </a:ext>
              </a:extLst>
            </p:cNvPr>
            <p:cNvSpPr>
              <a:spLocks noChangeShapeType="1"/>
            </p:cNvSpPr>
            <p:nvPr/>
          </p:nvSpPr>
          <p:spPr bwMode="auto">
            <a:xfrm flipH="1" flipV="1">
              <a:off x="1106" y="1250"/>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0" name="Freeform 149">
              <a:extLst>
                <a:ext uri="{FF2B5EF4-FFF2-40B4-BE49-F238E27FC236}">
                  <a16:creationId xmlns:a16="http://schemas.microsoft.com/office/drawing/2014/main" id="{81CF3BDF-92CC-B02E-2321-2F9A4D1DC1F1}"/>
                </a:ext>
              </a:extLst>
            </p:cNvPr>
            <p:cNvSpPr>
              <a:spLocks/>
            </p:cNvSpPr>
            <p:nvPr/>
          </p:nvSpPr>
          <p:spPr bwMode="auto">
            <a:xfrm>
              <a:off x="1224" y="1250"/>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1" name="Line 150">
              <a:extLst>
                <a:ext uri="{FF2B5EF4-FFF2-40B4-BE49-F238E27FC236}">
                  <a16:creationId xmlns:a16="http://schemas.microsoft.com/office/drawing/2014/main" id="{F1A0DED8-A1A7-575C-BD2C-7A81C0E6BB6F}"/>
                </a:ext>
              </a:extLst>
            </p:cNvPr>
            <p:cNvSpPr>
              <a:spLocks noChangeShapeType="1"/>
            </p:cNvSpPr>
            <p:nvPr/>
          </p:nvSpPr>
          <p:spPr bwMode="auto">
            <a:xfrm flipH="1" flipV="1">
              <a:off x="1224" y="1250"/>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2" name="Freeform 151">
              <a:extLst>
                <a:ext uri="{FF2B5EF4-FFF2-40B4-BE49-F238E27FC236}">
                  <a16:creationId xmlns:a16="http://schemas.microsoft.com/office/drawing/2014/main" id="{4BCD909B-ACE8-FF36-D8BC-5025E1BEBDD5}"/>
                </a:ext>
              </a:extLst>
            </p:cNvPr>
            <p:cNvSpPr>
              <a:spLocks/>
            </p:cNvSpPr>
            <p:nvPr/>
          </p:nvSpPr>
          <p:spPr bwMode="auto">
            <a:xfrm>
              <a:off x="1455" y="1250"/>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3" name="Line 152">
              <a:extLst>
                <a:ext uri="{FF2B5EF4-FFF2-40B4-BE49-F238E27FC236}">
                  <a16:creationId xmlns:a16="http://schemas.microsoft.com/office/drawing/2014/main" id="{7649E454-6FF6-22EB-A5C9-C7AB08372BE4}"/>
                </a:ext>
              </a:extLst>
            </p:cNvPr>
            <p:cNvSpPr>
              <a:spLocks noChangeShapeType="1"/>
            </p:cNvSpPr>
            <p:nvPr/>
          </p:nvSpPr>
          <p:spPr bwMode="auto">
            <a:xfrm flipH="1" flipV="1">
              <a:off x="1455" y="1250"/>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4" name="Freeform 153">
              <a:extLst>
                <a:ext uri="{FF2B5EF4-FFF2-40B4-BE49-F238E27FC236}">
                  <a16:creationId xmlns:a16="http://schemas.microsoft.com/office/drawing/2014/main" id="{B07D8316-7C04-F774-F406-DB651435A87B}"/>
                </a:ext>
              </a:extLst>
            </p:cNvPr>
            <p:cNvSpPr>
              <a:spLocks/>
            </p:cNvSpPr>
            <p:nvPr/>
          </p:nvSpPr>
          <p:spPr bwMode="auto">
            <a:xfrm>
              <a:off x="1106" y="1136"/>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5" name="Line 154">
              <a:extLst>
                <a:ext uri="{FF2B5EF4-FFF2-40B4-BE49-F238E27FC236}">
                  <a16:creationId xmlns:a16="http://schemas.microsoft.com/office/drawing/2014/main" id="{AE5EDDB3-1BAD-31DA-1562-8E245377ED0C}"/>
                </a:ext>
              </a:extLst>
            </p:cNvPr>
            <p:cNvSpPr>
              <a:spLocks noChangeShapeType="1"/>
            </p:cNvSpPr>
            <p:nvPr/>
          </p:nvSpPr>
          <p:spPr bwMode="auto">
            <a:xfrm flipH="1" flipV="1">
              <a:off x="1106" y="1136"/>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6" name="Freeform 155">
              <a:extLst>
                <a:ext uri="{FF2B5EF4-FFF2-40B4-BE49-F238E27FC236}">
                  <a16:creationId xmlns:a16="http://schemas.microsoft.com/office/drawing/2014/main" id="{41388D7F-607E-2D8D-BD2C-9456143878E3}"/>
                </a:ext>
              </a:extLst>
            </p:cNvPr>
            <p:cNvSpPr>
              <a:spLocks/>
            </p:cNvSpPr>
            <p:nvPr/>
          </p:nvSpPr>
          <p:spPr bwMode="auto">
            <a:xfrm>
              <a:off x="1338" y="1136"/>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7" name="Line 156">
              <a:extLst>
                <a:ext uri="{FF2B5EF4-FFF2-40B4-BE49-F238E27FC236}">
                  <a16:creationId xmlns:a16="http://schemas.microsoft.com/office/drawing/2014/main" id="{FDB57685-3AFD-264F-2852-961C4AE21797}"/>
                </a:ext>
              </a:extLst>
            </p:cNvPr>
            <p:cNvSpPr>
              <a:spLocks noChangeShapeType="1"/>
            </p:cNvSpPr>
            <p:nvPr/>
          </p:nvSpPr>
          <p:spPr bwMode="auto">
            <a:xfrm flipH="1" flipV="1">
              <a:off x="1338" y="1136"/>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8" name="Freeform 157">
              <a:extLst>
                <a:ext uri="{FF2B5EF4-FFF2-40B4-BE49-F238E27FC236}">
                  <a16:creationId xmlns:a16="http://schemas.microsoft.com/office/drawing/2014/main" id="{A7E71D8A-5C24-8E27-AA6D-5E98446BF7F1}"/>
                </a:ext>
              </a:extLst>
            </p:cNvPr>
            <p:cNvSpPr>
              <a:spLocks/>
            </p:cNvSpPr>
            <p:nvPr/>
          </p:nvSpPr>
          <p:spPr bwMode="auto">
            <a:xfrm>
              <a:off x="1569" y="1136"/>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9" name="Line 158">
              <a:extLst>
                <a:ext uri="{FF2B5EF4-FFF2-40B4-BE49-F238E27FC236}">
                  <a16:creationId xmlns:a16="http://schemas.microsoft.com/office/drawing/2014/main" id="{67392F74-A8AE-AA0E-5011-EEC414F00276}"/>
                </a:ext>
              </a:extLst>
            </p:cNvPr>
            <p:cNvSpPr>
              <a:spLocks noChangeShapeType="1"/>
            </p:cNvSpPr>
            <p:nvPr/>
          </p:nvSpPr>
          <p:spPr bwMode="auto">
            <a:xfrm flipH="1" flipV="1">
              <a:off x="1569" y="1136"/>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0" name="Freeform 159">
              <a:extLst>
                <a:ext uri="{FF2B5EF4-FFF2-40B4-BE49-F238E27FC236}">
                  <a16:creationId xmlns:a16="http://schemas.microsoft.com/office/drawing/2014/main" id="{689D4071-D75A-5AAB-32E1-466F2B9A791A}"/>
                </a:ext>
              </a:extLst>
            </p:cNvPr>
            <p:cNvSpPr>
              <a:spLocks/>
            </p:cNvSpPr>
            <p:nvPr/>
          </p:nvSpPr>
          <p:spPr bwMode="auto">
            <a:xfrm>
              <a:off x="2031" y="2174"/>
              <a:ext cx="51" cy="52"/>
            </a:xfrm>
            <a:custGeom>
              <a:avLst/>
              <a:gdLst>
                <a:gd name="T0" fmla="*/ 0 w 14"/>
                <a:gd name="T1" fmla="*/ 717 h 14"/>
                <a:gd name="T2" fmla="*/ 0 w 14"/>
                <a:gd name="T3" fmla="*/ 717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1" name="Line 160">
              <a:extLst>
                <a:ext uri="{FF2B5EF4-FFF2-40B4-BE49-F238E27FC236}">
                  <a16:creationId xmlns:a16="http://schemas.microsoft.com/office/drawing/2014/main" id="{447E8BFB-C99E-A870-113B-09DDB4085FB9}"/>
                </a:ext>
              </a:extLst>
            </p:cNvPr>
            <p:cNvSpPr>
              <a:spLocks noChangeShapeType="1"/>
            </p:cNvSpPr>
            <p:nvPr/>
          </p:nvSpPr>
          <p:spPr bwMode="auto">
            <a:xfrm flipH="1" flipV="1">
              <a:off x="2031" y="2174"/>
              <a:ext cx="51"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2" name="Rectangle 161">
              <a:extLst>
                <a:ext uri="{FF2B5EF4-FFF2-40B4-BE49-F238E27FC236}">
                  <a16:creationId xmlns:a16="http://schemas.microsoft.com/office/drawing/2014/main" id="{746144D5-3FC3-8967-CB21-01FC938BF492}"/>
                </a:ext>
              </a:extLst>
            </p:cNvPr>
            <p:cNvSpPr>
              <a:spLocks noChangeArrowheads="1"/>
            </p:cNvSpPr>
            <p:nvPr/>
          </p:nvSpPr>
          <p:spPr bwMode="auto">
            <a:xfrm>
              <a:off x="850" y="1232"/>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163" name="Rectangle 162">
              <a:extLst>
                <a:ext uri="{FF2B5EF4-FFF2-40B4-BE49-F238E27FC236}">
                  <a16:creationId xmlns:a16="http://schemas.microsoft.com/office/drawing/2014/main" id="{6BD72C2E-151D-B4D2-2AD9-4C37266C6AFD}"/>
                </a:ext>
              </a:extLst>
            </p:cNvPr>
            <p:cNvSpPr>
              <a:spLocks noChangeArrowheads="1"/>
            </p:cNvSpPr>
            <p:nvPr/>
          </p:nvSpPr>
          <p:spPr bwMode="auto">
            <a:xfrm>
              <a:off x="850" y="1580"/>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164" name="Rectangle 163">
              <a:extLst>
                <a:ext uri="{FF2B5EF4-FFF2-40B4-BE49-F238E27FC236}">
                  <a16:creationId xmlns:a16="http://schemas.microsoft.com/office/drawing/2014/main" id="{6E3A0DC2-D6C8-1249-3C30-4BDBD93B1EAC}"/>
                </a:ext>
              </a:extLst>
            </p:cNvPr>
            <p:cNvSpPr>
              <a:spLocks noChangeArrowheads="1"/>
            </p:cNvSpPr>
            <p:nvPr/>
          </p:nvSpPr>
          <p:spPr bwMode="auto">
            <a:xfrm>
              <a:off x="850" y="180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165" name="Rectangle 164">
              <a:extLst>
                <a:ext uri="{FF2B5EF4-FFF2-40B4-BE49-F238E27FC236}">
                  <a16:creationId xmlns:a16="http://schemas.microsoft.com/office/drawing/2014/main" id="{FEA5236C-D3A4-6813-28FE-7352E4415A2A}"/>
                </a:ext>
              </a:extLst>
            </p:cNvPr>
            <p:cNvSpPr>
              <a:spLocks noChangeArrowheads="1"/>
            </p:cNvSpPr>
            <p:nvPr/>
          </p:nvSpPr>
          <p:spPr bwMode="auto">
            <a:xfrm>
              <a:off x="850" y="1925"/>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166" name="Rectangle 165">
              <a:extLst>
                <a:ext uri="{FF2B5EF4-FFF2-40B4-BE49-F238E27FC236}">
                  <a16:creationId xmlns:a16="http://schemas.microsoft.com/office/drawing/2014/main" id="{7BD7EFCF-EDC8-0110-4CB1-6589B813739F}"/>
                </a:ext>
              </a:extLst>
            </p:cNvPr>
            <p:cNvSpPr>
              <a:spLocks noChangeArrowheads="1"/>
            </p:cNvSpPr>
            <p:nvPr/>
          </p:nvSpPr>
          <p:spPr bwMode="auto">
            <a:xfrm>
              <a:off x="850" y="203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167" name="Rectangle 166">
              <a:extLst>
                <a:ext uri="{FF2B5EF4-FFF2-40B4-BE49-F238E27FC236}">
                  <a16:creationId xmlns:a16="http://schemas.microsoft.com/office/drawing/2014/main" id="{F863BF58-9E28-9075-67B9-62D56D446519}"/>
                </a:ext>
              </a:extLst>
            </p:cNvPr>
            <p:cNvSpPr>
              <a:spLocks noChangeArrowheads="1"/>
            </p:cNvSpPr>
            <p:nvPr/>
          </p:nvSpPr>
          <p:spPr bwMode="auto">
            <a:xfrm>
              <a:off x="850" y="1111"/>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168" name="Rectangle 167">
              <a:extLst>
                <a:ext uri="{FF2B5EF4-FFF2-40B4-BE49-F238E27FC236}">
                  <a16:creationId xmlns:a16="http://schemas.microsoft.com/office/drawing/2014/main" id="{A35E6556-5576-3D8B-F599-428C137C5A1E}"/>
                </a:ext>
              </a:extLst>
            </p:cNvPr>
            <p:cNvSpPr>
              <a:spLocks noChangeArrowheads="1"/>
            </p:cNvSpPr>
            <p:nvPr/>
          </p:nvSpPr>
          <p:spPr bwMode="auto">
            <a:xfrm>
              <a:off x="850" y="134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169" name="Rectangle 168">
              <a:extLst>
                <a:ext uri="{FF2B5EF4-FFF2-40B4-BE49-F238E27FC236}">
                  <a16:creationId xmlns:a16="http://schemas.microsoft.com/office/drawing/2014/main" id="{B6EE6010-A741-C5A7-0639-5A6B2C1907CF}"/>
                </a:ext>
              </a:extLst>
            </p:cNvPr>
            <p:cNvSpPr>
              <a:spLocks noChangeArrowheads="1"/>
            </p:cNvSpPr>
            <p:nvPr/>
          </p:nvSpPr>
          <p:spPr bwMode="auto">
            <a:xfrm>
              <a:off x="850" y="1463"/>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170" name="Rectangle 169">
              <a:extLst>
                <a:ext uri="{FF2B5EF4-FFF2-40B4-BE49-F238E27FC236}">
                  <a16:creationId xmlns:a16="http://schemas.microsoft.com/office/drawing/2014/main" id="{E3D41530-723D-8E65-161B-CD7436283EDD}"/>
                </a:ext>
              </a:extLst>
            </p:cNvPr>
            <p:cNvSpPr>
              <a:spLocks noChangeArrowheads="1"/>
            </p:cNvSpPr>
            <p:nvPr/>
          </p:nvSpPr>
          <p:spPr bwMode="auto">
            <a:xfrm>
              <a:off x="850" y="1694"/>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171" name="Rectangle 170">
              <a:extLst>
                <a:ext uri="{FF2B5EF4-FFF2-40B4-BE49-F238E27FC236}">
                  <a16:creationId xmlns:a16="http://schemas.microsoft.com/office/drawing/2014/main" id="{7A082AE6-D5D9-02A0-F575-48BEE02FFE3A}"/>
                </a:ext>
              </a:extLst>
            </p:cNvPr>
            <p:cNvSpPr>
              <a:spLocks noChangeArrowheads="1"/>
            </p:cNvSpPr>
            <p:nvPr/>
          </p:nvSpPr>
          <p:spPr bwMode="auto">
            <a:xfrm>
              <a:off x="809" y="2156"/>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172" name="Freeform 171">
              <a:extLst>
                <a:ext uri="{FF2B5EF4-FFF2-40B4-BE49-F238E27FC236}">
                  <a16:creationId xmlns:a16="http://schemas.microsoft.com/office/drawing/2014/main" id="{90E7A39C-357D-6293-729B-65C087BD43DE}"/>
                </a:ext>
              </a:extLst>
            </p:cNvPr>
            <p:cNvSpPr>
              <a:spLocks/>
            </p:cNvSpPr>
            <p:nvPr/>
          </p:nvSpPr>
          <p:spPr bwMode="auto">
            <a:xfrm>
              <a:off x="413" y="2174"/>
              <a:ext cx="48" cy="52"/>
            </a:xfrm>
            <a:custGeom>
              <a:avLst/>
              <a:gdLst>
                <a:gd name="T0" fmla="*/ 0 w 13"/>
                <a:gd name="T1" fmla="*/ 717 h 14"/>
                <a:gd name="T2" fmla="*/ 0 w 13"/>
                <a:gd name="T3" fmla="*/ 717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3" name="Line 172">
              <a:extLst>
                <a:ext uri="{FF2B5EF4-FFF2-40B4-BE49-F238E27FC236}">
                  <a16:creationId xmlns:a16="http://schemas.microsoft.com/office/drawing/2014/main" id="{99867D57-FD16-A340-AF2A-F96D27C481E3}"/>
                </a:ext>
              </a:extLst>
            </p:cNvPr>
            <p:cNvSpPr>
              <a:spLocks noChangeShapeType="1"/>
            </p:cNvSpPr>
            <p:nvPr/>
          </p:nvSpPr>
          <p:spPr bwMode="auto">
            <a:xfrm flipH="1" flipV="1">
              <a:off x="413" y="2174"/>
              <a:ext cx="48"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4" name="Freeform 173">
              <a:extLst>
                <a:ext uri="{FF2B5EF4-FFF2-40B4-BE49-F238E27FC236}">
                  <a16:creationId xmlns:a16="http://schemas.microsoft.com/office/drawing/2014/main" id="{F3DBC999-9876-63AF-4374-4D93CBD471B4}"/>
                </a:ext>
              </a:extLst>
            </p:cNvPr>
            <p:cNvSpPr>
              <a:spLocks/>
            </p:cNvSpPr>
            <p:nvPr/>
          </p:nvSpPr>
          <p:spPr bwMode="auto">
            <a:xfrm>
              <a:off x="413" y="2060"/>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5" name="Line 174">
              <a:extLst>
                <a:ext uri="{FF2B5EF4-FFF2-40B4-BE49-F238E27FC236}">
                  <a16:creationId xmlns:a16="http://schemas.microsoft.com/office/drawing/2014/main" id="{8421CDC2-D180-17BA-EC56-F6B213424439}"/>
                </a:ext>
              </a:extLst>
            </p:cNvPr>
            <p:cNvSpPr>
              <a:spLocks noChangeShapeType="1"/>
            </p:cNvSpPr>
            <p:nvPr/>
          </p:nvSpPr>
          <p:spPr bwMode="auto">
            <a:xfrm flipH="1" flipV="1">
              <a:off x="413" y="2060"/>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6" name="Freeform 175">
              <a:extLst>
                <a:ext uri="{FF2B5EF4-FFF2-40B4-BE49-F238E27FC236}">
                  <a16:creationId xmlns:a16="http://schemas.microsoft.com/office/drawing/2014/main" id="{B07F6B02-47AC-9D96-F00B-9DBF163CBDF0}"/>
                </a:ext>
              </a:extLst>
            </p:cNvPr>
            <p:cNvSpPr>
              <a:spLocks/>
            </p:cNvSpPr>
            <p:nvPr/>
          </p:nvSpPr>
          <p:spPr bwMode="auto">
            <a:xfrm>
              <a:off x="413" y="1943"/>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7" name="Line 176">
              <a:extLst>
                <a:ext uri="{FF2B5EF4-FFF2-40B4-BE49-F238E27FC236}">
                  <a16:creationId xmlns:a16="http://schemas.microsoft.com/office/drawing/2014/main" id="{92663C5F-E57E-7862-7388-9A1F7ACE4DFD}"/>
                </a:ext>
              </a:extLst>
            </p:cNvPr>
            <p:cNvSpPr>
              <a:spLocks noChangeShapeType="1"/>
            </p:cNvSpPr>
            <p:nvPr/>
          </p:nvSpPr>
          <p:spPr bwMode="auto">
            <a:xfrm flipH="1" flipV="1">
              <a:off x="413" y="1943"/>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8" name="Freeform 177">
              <a:extLst>
                <a:ext uri="{FF2B5EF4-FFF2-40B4-BE49-F238E27FC236}">
                  <a16:creationId xmlns:a16="http://schemas.microsoft.com/office/drawing/2014/main" id="{85932E03-71E1-9B80-61E6-3FA05B01EEF4}"/>
                </a:ext>
              </a:extLst>
            </p:cNvPr>
            <p:cNvSpPr>
              <a:spLocks/>
            </p:cNvSpPr>
            <p:nvPr/>
          </p:nvSpPr>
          <p:spPr bwMode="auto">
            <a:xfrm>
              <a:off x="413" y="1829"/>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9" name="Line 178">
              <a:extLst>
                <a:ext uri="{FF2B5EF4-FFF2-40B4-BE49-F238E27FC236}">
                  <a16:creationId xmlns:a16="http://schemas.microsoft.com/office/drawing/2014/main" id="{A5CEC050-025F-794A-89F9-BDD5DD4421C0}"/>
                </a:ext>
              </a:extLst>
            </p:cNvPr>
            <p:cNvSpPr>
              <a:spLocks noChangeShapeType="1"/>
            </p:cNvSpPr>
            <p:nvPr/>
          </p:nvSpPr>
          <p:spPr bwMode="auto">
            <a:xfrm flipH="1" flipV="1">
              <a:off x="413" y="1829"/>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0" name="Freeform 179">
              <a:extLst>
                <a:ext uri="{FF2B5EF4-FFF2-40B4-BE49-F238E27FC236}">
                  <a16:creationId xmlns:a16="http://schemas.microsoft.com/office/drawing/2014/main" id="{0C20B4BD-371B-70B8-E866-0C0E2A2BCA03}"/>
                </a:ext>
              </a:extLst>
            </p:cNvPr>
            <p:cNvSpPr>
              <a:spLocks/>
            </p:cNvSpPr>
            <p:nvPr/>
          </p:nvSpPr>
          <p:spPr bwMode="auto">
            <a:xfrm>
              <a:off x="413" y="1712"/>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1" name="Line 180">
              <a:extLst>
                <a:ext uri="{FF2B5EF4-FFF2-40B4-BE49-F238E27FC236}">
                  <a16:creationId xmlns:a16="http://schemas.microsoft.com/office/drawing/2014/main" id="{6848FB6E-D9E2-FC5C-FFAA-B507758421F3}"/>
                </a:ext>
              </a:extLst>
            </p:cNvPr>
            <p:cNvSpPr>
              <a:spLocks noChangeShapeType="1"/>
            </p:cNvSpPr>
            <p:nvPr/>
          </p:nvSpPr>
          <p:spPr bwMode="auto">
            <a:xfrm flipH="1" flipV="1">
              <a:off x="413" y="1712"/>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2" name="Freeform 181">
              <a:extLst>
                <a:ext uri="{FF2B5EF4-FFF2-40B4-BE49-F238E27FC236}">
                  <a16:creationId xmlns:a16="http://schemas.microsoft.com/office/drawing/2014/main" id="{1E3A022D-556C-8F34-B96C-F41F481404B8}"/>
                </a:ext>
              </a:extLst>
            </p:cNvPr>
            <p:cNvSpPr>
              <a:spLocks/>
            </p:cNvSpPr>
            <p:nvPr/>
          </p:nvSpPr>
          <p:spPr bwMode="auto">
            <a:xfrm>
              <a:off x="413"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3" name="Line 182">
              <a:extLst>
                <a:ext uri="{FF2B5EF4-FFF2-40B4-BE49-F238E27FC236}">
                  <a16:creationId xmlns:a16="http://schemas.microsoft.com/office/drawing/2014/main" id="{FD897D2F-68C6-22CF-E8B9-EC9953624F5C}"/>
                </a:ext>
              </a:extLst>
            </p:cNvPr>
            <p:cNvSpPr>
              <a:spLocks noChangeShapeType="1"/>
            </p:cNvSpPr>
            <p:nvPr/>
          </p:nvSpPr>
          <p:spPr bwMode="auto">
            <a:xfrm flipH="1" flipV="1">
              <a:off x="413"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4" name="Freeform 183">
              <a:extLst>
                <a:ext uri="{FF2B5EF4-FFF2-40B4-BE49-F238E27FC236}">
                  <a16:creationId xmlns:a16="http://schemas.microsoft.com/office/drawing/2014/main" id="{FFE38F1F-0151-9089-3A1D-B74C04ACE625}"/>
                </a:ext>
              </a:extLst>
            </p:cNvPr>
            <p:cNvSpPr>
              <a:spLocks/>
            </p:cNvSpPr>
            <p:nvPr/>
          </p:nvSpPr>
          <p:spPr bwMode="auto">
            <a:xfrm>
              <a:off x="413" y="1481"/>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5" name="Line 184">
              <a:extLst>
                <a:ext uri="{FF2B5EF4-FFF2-40B4-BE49-F238E27FC236}">
                  <a16:creationId xmlns:a16="http://schemas.microsoft.com/office/drawing/2014/main" id="{7EF83B91-818C-F3D9-1A62-6EDE0D5E831D}"/>
                </a:ext>
              </a:extLst>
            </p:cNvPr>
            <p:cNvSpPr>
              <a:spLocks noChangeShapeType="1"/>
            </p:cNvSpPr>
            <p:nvPr/>
          </p:nvSpPr>
          <p:spPr bwMode="auto">
            <a:xfrm flipH="1" flipV="1">
              <a:off x="413" y="1481"/>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6" name="Freeform 185">
              <a:extLst>
                <a:ext uri="{FF2B5EF4-FFF2-40B4-BE49-F238E27FC236}">
                  <a16:creationId xmlns:a16="http://schemas.microsoft.com/office/drawing/2014/main" id="{015CA7B6-87BF-F8BF-41E5-734D84C92CB1}"/>
                </a:ext>
              </a:extLst>
            </p:cNvPr>
            <p:cNvSpPr>
              <a:spLocks/>
            </p:cNvSpPr>
            <p:nvPr/>
          </p:nvSpPr>
          <p:spPr bwMode="auto">
            <a:xfrm>
              <a:off x="413" y="1367"/>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7" name="Line 186">
              <a:extLst>
                <a:ext uri="{FF2B5EF4-FFF2-40B4-BE49-F238E27FC236}">
                  <a16:creationId xmlns:a16="http://schemas.microsoft.com/office/drawing/2014/main" id="{941F07D9-C9EE-3FFA-3E7F-7913A9DC63B6}"/>
                </a:ext>
              </a:extLst>
            </p:cNvPr>
            <p:cNvSpPr>
              <a:spLocks noChangeShapeType="1"/>
            </p:cNvSpPr>
            <p:nvPr/>
          </p:nvSpPr>
          <p:spPr bwMode="auto">
            <a:xfrm flipH="1" flipV="1">
              <a:off x="413" y="1367"/>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8" name="Freeform 187">
              <a:extLst>
                <a:ext uri="{FF2B5EF4-FFF2-40B4-BE49-F238E27FC236}">
                  <a16:creationId xmlns:a16="http://schemas.microsoft.com/office/drawing/2014/main" id="{52E8EB24-B9A3-039A-1942-1DE84E6E711E}"/>
                </a:ext>
              </a:extLst>
            </p:cNvPr>
            <p:cNvSpPr>
              <a:spLocks/>
            </p:cNvSpPr>
            <p:nvPr/>
          </p:nvSpPr>
          <p:spPr bwMode="auto">
            <a:xfrm>
              <a:off x="413" y="1250"/>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9" name="Line 188">
              <a:extLst>
                <a:ext uri="{FF2B5EF4-FFF2-40B4-BE49-F238E27FC236}">
                  <a16:creationId xmlns:a16="http://schemas.microsoft.com/office/drawing/2014/main" id="{0BF13843-E25E-CDA8-B668-6A0DD1814328}"/>
                </a:ext>
              </a:extLst>
            </p:cNvPr>
            <p:cNvSpPr>
              <a:spLocks noChangeShapeType="1"/>
            </p:cNvSpPr>
            <p:nvPr/>
          </p:nvSpPr>
          <p:spPr bwMode="auto">
            <a:xfrm flipH="1" flipV="1">
              <a:off x="413" y="1250"/>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90" name="Freeform 189">
              <a:extLst>
                <a:ext uri="{FF2B5EF4-FFF2-40B4-BE49-F238E27FC236}">
                  <a16:creationId xmlns:a16="http://schemas.microsoft.com/office/drawing/2014/main" id="{46CFFDFF-1F1B-10C5-D810-B7B4B25B6CEE}"/>
                </a:ext>
              </a:extLst>
            </p:cNvPr>
            <p:cNvSpPr>
              <a:spLocks/>
            </p:cNvSpPr>
            <p:nvPr/>
          </p:nvSpPr>
          <p:spPr bwMode="auto">
            <a:xfrm>
              <a:off x="413" y="1136"/>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91" name="Line 190">
              <a:extLst>
                <a:ext uri="{FF2B5EF4-FFF2-40B4-BE49-F238E27FC236}">
                  <a16:creationId xmlns:a16="http://schemas.microsoft.com/office/drawing/2014/main" id="{86B990E8-DBAA-B98A-3BA8-51B26F3FA8E8}"/>
                </a:ext>
              </a:extLst>
            </p:cNvPr>
            <p:cNvSpPr>
              <a:spLocks noChangeShapeType="1"/>
            </p:cNvSpPr>
            <p:nvPr/>
          </p:nvSpPr>
          <p:spPr bwMode="auto">
            <a:xfrm flipH="1" flipV="1">
              <a:off x="413" y="1136"/>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92" name="Rectangle 191">
              <a:extLst>
                <a:ext uri="{FF2B5EF4-FFF2-40B4-BE49-F238E27FC236}">
                  <a16:creationId xmlns:a16="http://schemas.microsoft.com/office/drawing/2014/main" id="{B3D40FB5-AB7F-BA5F-7714-DE8F8EDD3542}"/>
                </a:ext>
              </a:extLst>
            </p:cNvPr>
            <p:cNvSpPr>
              <a:spLocks noChangeArrowheads="1"/>
            </p:cNvSpPr>
            <p:nvPr/>
          </p:nvSpPr>
          <p:spPr bwMode="auto">
            <a:xfrm>
              <a:off x="362" y="1085"/>
              <a:ext cx="150" cy="1188"/>
            </a:xfrm>
            <a:prstGeom prst="rect">
              <a:avLst/>
            </a:prstGeom>
            <a:noFill/>
            <a:ln w="17463">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93" name="Freeform 192">
              <a:extLst>
                <a:ext uri="{FF2B5EF4-FFF2-40B4-BE49-F238E27FC236}">
                  <a16:creationId xmlns:a16="http://schemas.microsoft.com/office/drawing/2014/main" id="{8CFD17C8-8B77-C09E-C50C-BCA1C0CD7ED8}"/>
                </a:ext>
              </a:extLst>
            </p:cNvPr>
            <p:cNvSpPr>
              <a:spLocks/>
            </p:cNvSpPr>
            <p:nvPr/>
          </p:nvSpPr>
          <p:spPr bwMode="auto">
            <a:xfrm>
              <a:off x="2361" y="2174"/>
              <a:ext cx="52" cy="52"/>
            </a:xfrm>
            <a:custGeom>
              <a:avLst/>
              <a:gdLst>
                <a:gd name="T0" fmla="*/ 0 w 14"/>
                <a:gd name="T1" fmla="*/ 717 h 14"/>
                <a:gd name="T2" fmla="*/ 0 w 14"/>
                <a:gd name="T3" fmla="*/ 717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94" name="Line 193">
              <a:extLst>
                <a:ext uri="{FF2B5EF4-FFF2-40B4-BE49-F238E27FC236}">
                  <a16:creationId xmlns:a16="http://schemas.microsoft.com/office/drawing/2014/main" id="{8741F5A4-76E7-0556-603F-21F5D2DE02FB}"/>
                </a:ext>
              </a:extLst>
            </p:cNvPr>
            <p:cNvSpPr>
              <a:spLocks noChangeShapeType="1"/>
            </p:cNvSpPr>
            <p:nvPr/>
          </p:nvSpPr>
          <p:spPr bwMode="auto">
            <a:xfrm flipH="1" flipV="1">
              <a:off x="2361" y="2174"/>
              <a:ext cx="52"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95" name="Freeform 194">
              <a:extLst>
                <a:ext uri="{FF2B5EF4-FFF2-40B4-BE49-F238E27FC236}">
                  <a16:creationId xmlns:a16="http://schemas.microsoft.com/office/drawing/2014/main" id="{E006CC8A-B4A2-3DCB-FBA9-4416B9C871BC}"/>
                </a:ext>
              </a:extLst>
            </p:cNvPr>
            <p:cNvSpPr>
              <a:spLocks/>
            </p:cNvSpPr>
            <p:nvPr/>
          </p:nvSpPr>
          <p:spPr bwMode="auto">
            <a:xfrm>
              <a:off x="2361" y="2060"/>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96" name="Line 195">
              <a:extLst>
                <a:ext uri="{FF2B5EF4-FFF2-40B4-BE49-F238E27FC236}">
                  <a16:creationId xmlns:a16="http://schemas.microsoft.com/office/drawing/2014/main" id="{3F9721F2-7DAB-5EC7-B4D1-8289B5284632}"/>
                </a:ext>
              </a:extLst>
            </p:cNvPr>
            <p:cNvSpPr>
              <a:spLocks noChangeShapeType="1"/>
            </p:cNvSpPr>
            <p:nvPr/>
          </p:nvSpPr>
          <p:spPr bwMode="auto">
            <a:xfrm flipH="1" flipV="1">
              <a:off x="2361" y="2060"/>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97" name="Freeform 196">
              <a:extLst>
                <a:ext uri="{FF2B5EF4-FFF2-40B4-BE49-F238E27FC236}">
                  <a16:creationId xmlns:a16="http://schemas.microsoft.com/office/drawing/2014/main" id="{966435C6-6743-B7BD-02B5-85032EF17C32}"/>
                </a:ext>
              </a:extLst>
            </p:cNvPr>
            <p:cNvSpPr>
              <a:spLocks/>
            </p:cNvSpPr>
            <p:nvPr/>
          </p:nvSpPr>
          <p:spPr bwMode="auto">
            <a:xfrm>
              <a:off x="2361" y="1943"/>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98" name="Line 197">
              <a:extLst>
                <a:ext uri="{FF2B5EF4-FFF2-40B4-BE49-F238E27FC236}">
                  <a16:creationId xmlns:a16="http://schemas.microsoft.com/office/drawing/2014/main" id="{A5EF7186-690F-AA9C-3D4C-DAFAC146A66C}"/>
                </a:ext>
              </a:extLst>
            </p:cNvPr>
            <p:cNvSpPr>
              <a:spLocks noChangeShapeType="1"/>
            </p:cNvSpPr>
            <p:nvPr/>
          </p:nvSpPr>
          <p:spPr bwMode="auto">
            <a:xfrm flipH="1" flipV="1">
              <a:off x="2361" y="1943"/>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99" name="Freeform 198">
              <a:extLst>
                <a:ext uri="{FF2B5EF4-FFF2-40B4-BE49-F238E27FC236}">
                  <a16:creationId xmlns:a16="http://schemas.microsoft.com/office/drawing/2014/main" id="{3B7DE223-1804-DD66-1493-867394E03895}"/>
                </a:ext>
              </a:extLst>
            </p:cNvPr>
            <p:cNvSpPr>
              <a:spLocks/>
            </p:cNvSpPr>
            <p:nvPr/>
          </p:nvSpPr>
          <p:spPr bwMode="auto">
            <a:xfrm>
              <a:off x="2361" y="1829"/>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00" name="Line 199">
              <a:extLst>
                <a:ext uri="{FF2B5EF4-FFF2-40B4-BE49-F238E27FC236}">
                  <a16:creationId xmlns:a16="http://schemas.microsoft.com/office/drawing/2014/main" id="{F5D05622-54DB-77C2-468D-FE4F7BF5A86D}"/>
                </a:ext>
              </a:extLst>
            </p:cNvPr>
            <p:cNvSpPr>
              <a:spLocks noChangeShapeType="1"/>
            </p:cNvSpPr>
            <p:nvPr/>
          </p:nvSpPr>
          <p:spPr bwMode="auto">
            <a:xfrm flipH="1" flipV="1">
              <a:off x="2361" y="1829"/>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1" name="Freeform 200">
              <a:extLst>
                <a:ext uri="{FF2B5EF4-FFF2-40B4-BE49-F238E27FC236}">
                  <a16:creationId xmlns:a16="http://schemas.microsoft.com/office/drawing/2014/main" id="{7B838C63-D400-1E63-BDBD-A1DB7A540C2D}"/>
                </a:ext>
              </a:extLst>
            </p:cNvPr>
            <p:cNvSpPr>
              <a:spLocks/>
            </p:cNvSpPr>
            <p:nvPr/>
          </p:nvSpPr>
          <p:spPr bwMode="auto">
            <a:xfrm>
              <a:off x="2361" y="1712"/>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02" name="Line 201">
              <a:extLst>
                <a:ext uri="{FF2B5EF4-FFF2-40B4-BE49-F238E27FC236}">
                  <a16:creationId xmlns:a16="http://schemas.microsoft.com/office/drawing/2014/main" id="{C269B10C-0401-0E5E-1F79-34ACC8AC6DC9}"/>
                </a:ext>
              </a:extLst>
            </p:cNvPr>
            <p:cNvSpPr>
              <a:spLocks noChangeShapeType="1"/>
            </p:cNvSpPr>
            <p:nvPr/>
          </p:nvSpPr>
          <p:spPr bwMode="auto">
            <a:xfrm flipH="1" flipV="1">
              <a:off x="2361" y="1712"/>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3" name="Freeform 202">
              <a:extLst>
                <a:ext uri="{FF2B5EF4-FFF2-40B4-BE49-F238E27FC236}">
                  <a16:creationId xmlns:a16="http://schemas.microsoft.com/office/drawing/2014/main" id="{26FB05D1-80DE-847D-CE6F-B7CC98450227}"/>
                </a:ext>
              </a:extLst>
            </p:cNvPr>
            <p:cNvSpPr>
              <a:spLocks/>
            </p:cNvSpPr>
            <p:nvPr/>
          </p:nvSpPr>
          <p:spPr bwMode="auto">
            <a:xfrm>
              <a:off x="2361" y="1598"/>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04" name="Line 203">
              <a:extLst>
                <a:ext uri="{FF2B5EF4-FFF2-40B4-BE49-F238E27FC236}">
                  <a16:creationId xmlns:a16="http://schemas.microsoft.com/office/drawing/2014/main" id="{38CED699-2278-1983-A960-C8215CB9F106}"/>
                </a:ext>
              </a:extLst>
            </p:cNvPr>
            <p:cNvSpPr>
              <a:spLocks noChangeShapeType="1"/>
            </p:cNvSpPr>
            <p:nvPr/>
          </p:nvSpPr>
          <p:spPr bwMode="auto">
            <a:xfrm flipH="1" flipV="1">
              <a:off x="2361" y="1598"/>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5" name="Freeform 204">
              <a:extLst>
                <a:ext uri="{FF2B5EF4-FFF2-40B4-BE49-F238E27FC236}">
                  <a16:creationId xmlns:a16="http://schemas.microsoft.com/office/drawing/2014/main" id="{B6A8C989-F3B8-388E-DB10-9FB0378CAFA5}"/>
                </a:ext>
              </a:extLst>
            </p:cNvPr>
            <p:cNvSpPr>
              <a:spLocks/>
            </p:cNvSpPr>
            <p:nvPr/>
          </p:nvSpPr>
          <p:spPr bwMode="auto">
            <a:xfrm>
              <a:off x="2361" y="1481"/>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06" name="Line 205">
              <a:extLst>
                <a:ext uri="{FF2B5EF4-FFF2-40B4-BE49-F238E27FC236}">
                  <a16:creationId xmlns:a16="http://schemas.microsoft.com/office/drawing/2014/main" id="{FF2DEBFF-9FE2-90A8-5910-BF63815B0297}"/>
                </a:ext>
              </a:extLst>
            </p:cNvPr>
            <p:cNvSpPr>
              <a:spLocks noChangeShapeType="1"/>
            </p:cNvSpPr>
            <p:nvPr/>
          </p:nvSpPr>
          <p:spPr bwMode="auto">
            <a:xfrm flipH="1" flipV="1">
              <a:off x="2361" y="1481"/>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7" name="Freeform 206">
              <a:extLst>
                <a:ext uri="{FF2B5EF4-FFF2-40B4-BE49-F238E27FC236}">
                  <a16:creationId xmlns:a16="http://schemas.microsoft.com/office/drawing/2014/main" id="{7C9D7D30-86E5-C8CA-585E-6ED4D9D55CEF}"/>
                </a:ext>
              </a:extLst>
            </p:cNvPr>
            <p:cNvSpPr>
              <a:spLocks/>
            </p:cNvSpPr>
            <p:nvPr/>
          </p:nvSpPr>
          <p:spPr bwMode="auto">
            <a:xfrm>
              <a:off x="2361" y="1367"/>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08" name="Line 207">
              <a:extLst>
                <a:ext uri="{FF2B5EF4-FFF2-40B4-BE49-F238E27FC236}">
                  <a16:creationId xmlns:a16="http://schemas.microsoft.com/office/drawing/2014/main" id="{971887E7-FB3B-11D4-6697-06F4C4F63CC0}"/>
                </a:ext>
              </a:extLst>
            </p:cNvPr>
            <p:cNvSpPr>
              <a:spLocks noChangeShapeType="1"/>
            </p:cNvSpPr>
            <p:nvPr/>
          </p:nvSpPr>
          <p:spPr bwMode="auto">
            <a:xfrm flipH="1" flipV="1">
              <a:off x="2361" y="1367"/>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9" name="Freeform 208">
              <a:extLst>
                <a:ext uri="{FF2B5EF4-FFF2-40B4-BE49-F238E27FC236}">
                  <a16:creationId xmlns:a16="http://schemas.microsoft.com/office/drawing/2014/main" id="{D55B6FE8-E8DC-EE76-7FC2-B30CD3DD0381}"/>
                </a:ext>
              </a:extLst>
            </p:cNvPr>
            <p:cNvSpPr>
              <a:spLocks/>
            </p:cNvSpPr>
            <p:nvPr/>
          </p:nvSpPr>
          <p:spPr bwMode="auto">
            <a:xfrm>
              <a:off x="2361" y="1250"/>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0" name="Line 209">
              <a:extLst>
                <a:ext uri="{FF2B5EF4-FFF2-40B4-BE49-F238E27FC236}">
                  <a16:creationId xmlns:a16="http://schemas.microsoft.com/office/drawing/2014/main" id="{58D87509-AAFA-BC7A-5397-78C1EAB65F9D}"/>
                </a:ext>
              </a:extLst>
            </p:cNvPr>
            <p:cNvSpPr>
              <a:spLocks noChangeShapeType="1"/>
            </p:cNvSpPr>
            <p:nvPr/>
          </p:nvSpPr>
          <p:spPr bwMode="auto">
            <a:xfrm flipH="1" flipV="1">
              <a:off x="2361" y="1250"/>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1" name="Freeform 210">
              <a:extLst>
                <a:ext uri="{FF2B5EF4-FFF2-40B4-BE49-F238E27FC236}">
                  <a16:creationId xmlns:a16="http://schemas.microsoft.com/office/drawing/2014/main" id="{32EEEF08-CA8B-91A2-91DF-4684CB168977}"/>
                </a:ext>
              </a:extLst>
            </p:cNvPr>
            <p:cNvSpPr>
              <a:spLocks/>
            </p:cNvSpPr>
            <p:nvPr/>
          </p:nvSpPr>
          <p:spPr bwMode="auto">
            <a:xfrm>
              <a:off x="2361" y="1136"/>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2" name="Line 211">
              <a:extLst>
                <a:ext uri="{FF2B5EF4-FFF2-40B4-BE49-F238E27FC236}">
                  <a16:creationId xmlns:a16="http://schemas.microsoft.com/office/drawing/2014/main" id="{13148D5C-6971-3A6F-4A6B-7FF7283F014C}"/>
                </a:ext>
              </a:extLst>
            </p:cNvPr>
            <p:cNvSpPr>
              <a:spLocks noChangeShapeType="1"/>
            </p:cNvSpPr>
            <p:nvPr/>
          </p:nvSpPr>
          <p:spPr bwMode="auto">
            <a:xfrm flipH="1" flipV="1">
              <a:off x="2361" y="1136"/>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3" name="Rectangle 212">
              <a:extLst>
                <a:ext uri="{FF2B5EF4-FFF2-40B4-BE49-F238E27FC236}">
                  <a16:creationId xmlns:a16="http://schemas.microsoft.com/office/drawing/2014/main" id="{F97C54DA-A64D-0A84-477A-1CEAB472A3B5}"/>
                </a:ext>
              </a:extLst>
            </p:cNvPr>
            <p:cNvSpPr>
              <a:spLocks noChangeArrowheads="1"/>
            </p:cNvSpPr>
            <p:nvPr/>
          </p:nvSpPr>
          <p:spPr bwMode="auto">
            <a:xfrm>
              <a:off x="2313" y="1085"/>
              <a:ext cx="147" cy="1188"/>
            </a:xfrm>
            <a:prstGeom prst="rect">
              <a:avLst/>
            </a:prstGeom>
            <a:noFill/>
            <a:ln w="17463">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4" name="Rectangle 213">
              <a:extLst>
                <a:ext uri="{FF2B5EF4-FFF2-40B4-BE49-F238E27FC236}">
                  <a16:creationId xmlns:a16="http://schemas.microsoft.com/office/drawing/2014/main" id="{2C9912C2-D0C5-6A35-6091-D53E42F17965}"/>
                </a:ext>
              </a:extLst>
            </p:cNvPr>
            <p:cNvSpPr>
              <a:spLocks noChangeArrowheads="1"/>
            </p:cNvSpPr>
            <p:nvPr/>
          </p:nvSpPr>
          <p:spPr bwMode="auto">
            <a:xfrm>
              <a:off x="270" y="1232"/>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215" name="Rectangle 214">
              <a:extLst>
                <a:ext uri="{FF2B5EF4-FFF2-40B4-BE49-F238E27FC236}">
                  <a16:creationId xmlns:a16="http://schemas.microsoft.com/office/drawing/2014/main" id="{CF6349EF-7E3F-BCFC-485F-9D279BA863C9}"/>
                </a:ext>
              </a:extLst>
            </p:cNvPr>
            <p:cNvSpPr>
              <a:spLocks noChangeArrowheads="1"/>
            </p:cNvSpPr>
            <p:nvPr/>
          </p:nvSpPr>
          <p:spPr bwMode="auto">
            <a:xfrm>
              <a:off x="270" y="1580"/>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216" name="Rectangle 215">
              <a:extLst>
                <a:ext uri="{FF2B5EF4-FFF2-40B4-BE49-F238E27FC236}">
                  <a16:creationId xmlns:a16="http://schemas.microsoft.com/office/drawing/2014/main" id="{E4DC599D-45EF-BF43-80B8-26D2817FA2B1}"/>
                </a:ext>
              </a:extLst>
            </p:cNvPr>
            <p:cNvSpPr>
              <a:spLocks noChangeArrowheads="1"/>
            </p:cNvSpPr>
            <p:nvPr/>
          </p:nvSpPr>
          <p:spPr bwMode="auto">
            <a:xfrm>
              <a:off x="270" y="180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217" name="Rectangle 216">
              <a:extLst>
                <a:ext uri="{FF2B5EF4-FFF2-40B4-BE49-F238E27FC236}">
                  <a16:creationId xmlns:a16="http://schemas.microsoft.com/office/drawing/2014/main" id="{1F827363-B074-8C91-E57B-9A073F0E4D9B}"/>
                </a:ext>
              </a:extLst>
            </p:cNvPr>
            <p:cNvSpPr>
              <a:spLocks noChangeArrowheads="1"/>
            </p:cNvSpPr>
            <p:nvPr/>
          </p:nvSpPr>
          <p:spPr bwMode="auto">
            <a:xfrm>
              <a:off x="270" y="1925"/>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218" name="Rectangle 217">
              <a:extLst>
                <a:ext uri="{FF2B5EF4-FFF2-40B4-BE49-F238E27FC236}">
                  <a16:creationId xmlns:a16="http://schemas.microsoft.com/office/drawing/2014/main" id="{6C2A32A5-44F4-24DB-7C4F-F18A3DB4F500}"/>
                </a:ext>
              </a:extLst>
            </p:cNvPr>
            <p:cNvSpPr>
              <a:spLocks noChangeArrowheads="1"/>
            </p:cNvSpPr>
            <p:nvPr/>
          </p:nvSpPr>
          <p:spPr bwMode="auto">
            <a:xfrm>
              <a:off x="270" y="203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219" name="Rectangle 218">
              <a:extLst>
                <a:ext uri="{FF2B5EF4-FFF2-40B4-BE49-F238E27FC236}">
                  <a16:creationId xmlns:a16="http://schemas.microsoft.com/office/drawing/2014/main" id="{D1502515-FDAF-4FC7-9159-D377C358A967}"/>
                </a:ext>
              </a:extLst>
            </p:cNvPr>
            <p:cNvSpPr>
              <a:spLocks noChangeArrowheads="1"/>
            </p:cNvSpPr>
            <p:nvPr/>
          </p:nvSpPr>
          <p:spPr bwMode="auto">
            <a:xfrm>
              <a:off x="270" y="1111"/>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220" name="Rectangle 219">
              <a:extLst>
                <a:ext uri="{FF2B5EF4-FFF2-40B4-BE49-F238E27FC236}">
                  <a16:creationId xmlns:a16="http://schemas.microsoft.com/office/drawing/2014/main" id="{CA50348E-A45A-19AD-F75C-716493B148DE}"/>
                </a:ext>
              </a:extLst>
            </p:cNvPr>
            <p:cNvSpPr>
              <a:spLocks noChangeArrowheads="1"/>
            </p:cNvSpPr>
            <p:nvPr/>
          </p:nvSpPr>
          <p:spPr bwMode="auto">
            <a:xfrm>
              <a:off x="270" y="134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221" name="Rectangle 220">
              <a:extLst>
                <a:ext uri="{FF2B5EF4-FFF2-40B4-BE49-F238E27FC236}">
                  <a16:creationId xmlns:a16="http://schemas.microsoft.com/office/drawing/2014/main" id="{EF272D68-1CB3-B215-DA9B-716572F061CA}"/>
                </a:ext>
              </a:extLst>
            </p:cNvPr>
            <p:cNvSpPr>
              <a:spLocks noChangeArrowheads="1"/>
            </p:cNvSpPr>
            <p:nvPr/>
          </p:nvSpPr>
          <p:spPr bwMode="auto">
            <a:xfrm>
              <a:off x="270" y="1463"/>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222" name="Rectangle 221">
              <a:extLst>
                <a:ext uri="{FF2B5EF4-FFF2-40B4-BE49-F238E27FC236}">
                  <a16:creationId xmlns:a16="http://schemas.microsoft.com/office/drawing/2014/main" id="{E9E68565-9363-583D-0FBB-4AF748589E15}"/>
                </a:ext>
              </a:extLst>
            </p:cNvPr>
            <p:cNvSpPr>
              <a:spLocks noChangeArrowheads="1"/>
            </p:cNvSpPr>
            <p:nvPr/>
          </p:nvSpPr>
          <p:spPr bwMode="auto">
            <a:xfrm>
              <a:off x="270" y="1694"/>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223" name="Rectangle 222">
              <a:extLst>
                <a:ext uri="{FF2B5EF4-FFF2-40B4-BE49-F238E27FC236}">
                  <a16:creationId xmlns:a16="http://schemas.microsoft.com/office/drawing/2014/main" id="{DF70AEBE-E676-48A9-E74C-6581C8581A8F}"/>
                </a:ext>
              </a:extLst>
            </p:cNvPr>
            <p:cNvSpPr>
              <a:spLocks noChangeArrowheads="1"/>
            </p:cNvSpPr>
            <p:nvPr/>
          </p:nvSpPr>
          <p:spPr bwMode="auto">
            <a:xfrm>
              <a:off x="233" y="2156"/>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224" name="Rectangle 223">
              <a:extLst>
                <a:ext uri="{FF2B5EF4-FFF2-40B4-BE49-F238E27FC236}">
                  <a16:creationId xmlns:a16="http://schemas.microsoft.com/office/drawing/2014/main" id="{DA130332-6264-B822-2794-DFE513AB7B8A}"/>
                </a:ext>
              </a:extLst>
            </p:cNvPr>
            <p:cNvSpPr>
              <a:spLocks noChangeArrowheads="1"/>
            </p:cNvSpPr>
            <p:nvPr/>
          </p:nvSpPr>
          <p:spPr bwMode="auto">
            <a:xfrm>
              <a:off x="2523" y="1232"/>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225" name="Rectangle 224">
              <a:extLst>
                <a:ext uri="{FF2B5EF4-FFF2-40B4-BE49-F238E27FC236}">
                  <a16:creationId xmlns:a16="http://schemas.microsoft.com/office/drawing/2014/main" id="{A42211D7-255F-A08F-D92A-03B63A6CFC71}"/>
                </a:ext>
              </a:extLst>
            </p:cNvPr>
            <p:cNvSpPr>
              <a:spLocks noChangeArrowheads="1"/>
            </p:cNvSpPr>
            <p:nvPr/>
          </p:nvSpPr>
          <p:spPr bwMode="auto">
            <a:xfrm>
              <a:off x="2523" y="1580"/>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226" name="Rectangle 225">
              <a:extLst>
                <a:ext uri="{FF2B5EF4-FFF2-40B4-BE49-F238E27FC236}">
                  <a16:creationId xmlns:a16="http://schemas.microsoft.com/office/drawing/2014/main" id="{EB9F514A-B9E4-A82A-E617-286EC8FEF0B7}"/>
                </a:ext>
              </a:extLst>
            </p:cNvPr>
            <p:cNvSpPr>
              <a:spLocks noChangeArrowheads="1"/>
            </p:cNvSpPr>
            <p:nvPr/>
          </p:nvSpPr>
          <p:spPr bwMode="auto">
            <a:xfrm>
              <a:off x="2523" y="180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227" name="Rectangle 226">
              <a:extLst>
                <a:ext uri="{FF2B5EF4-FFF2-40B4-BE49-F238E27FC236}">
                  <a16:creationId xmlns:a16="http://schemas.microsoft.com/office/drawing/2014/main" id="{CEFDB81F-1E8A-B259-66CB-3B27874B1666}"/>
                </a:ext>
              </a:extLst>
            </p:cNvPr>
            <p:cNvSpPr>
              <a:spLocks noChangeArrowheads="1"/>
            </p:cNvSpPr>
            <p:nvPr/>
          </p:nvSpPr>
          <p:spPr bwMode="auto">
            <a:xfrm>
              <a:off x="2523" y="1925"/>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228" name="Rectangle 227">
              <a:extLst>
                <a:ext uri="{FF2B5EF4-FFF2-40B4-BE49-F238E27FC236}">
                  <a16:creationId xmlns:a16="http://schemas.microsoft.com/office/drawing/2014/main" id="{DA48CAAF-90F3-D925-76E6-88C5D0E714C7}"/>
                </a:ext>
              </a:extLst>
            </p:cNvPr>
            <p:cNvSpPr>
              <a:spLocks noChangeArrowheads="1"/>
            </p:cNvSpPr>
            <p:nvPr/>
          </p:nvSpPr>
          <p:spPr bwMode="auto">
            <a:xfrm>
              <a:off x="2523" y="203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229" name="Rectangle 228">
              <a:extLst>
                <a:ext uri="{FF2B5EF4-FFF2-40B4-BE49-F238E27FC236}">
                  <a16:creationId xmlns:a16="http://schemas.microsoft.com/office/drawing/2014/main" id="{DED7C4F8-016F-5C5A-F43C-701A7044B463}"/>
                </a:ext>
              </a:extLst>
            </p:cNvPr>
            <p:cNvSpPr>
              <a:spLocks noChangeArrowheads="1"/>
            </p:cNvSpPr>
            <p:nvPr/>
          </p:nvSpPr>
          <p:spPr bwMode="auto">
            <a:xfrm>
              <a:off x="2523" y="1111"/>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230" name="Rectangle 229">
              <a:extLst>
                <a:ext uri="{FF2B5EF4-FFF2-40B4-BE49-F238E27FC236}">
                  <a16:creationId xmlns:a16="http://schemas.microsoft.com/office/drawing/2014/main" id="{6957EF39-FD75-A91B-A0E7-8C661C217566}"/>
                </a:ext>
              </a:extLst>
            </p:cNvPr>
            <p:cNvSpPr>
              <a:spLocks noChangeArrowheads="1"/>
            </p:cNvSpPr>
            <p:nvPr/>
          </p:nvSpPr>
          <p:spPr bwMode="auto">
            <a:xfrm>
              <a:off x="2523" y="134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231" name="Rectangle 230">
              <a:extLst>
                <a:ext uri="{FF2B5EF4-FFF2-40B4-BE49-F238E27FC236}">
                  <a16:creationId xmlns:a16="http://schemas.microsoft.com/office/drawing/2014/main" id="{710516FF-D99E-EC3F-6E81-E7A6280DAB00}"/>
                </a:ext>
              </a:extLst>
            </p:cNvPr>
            <p:cNvSpPr>
              <a:spLocks noChangeArrowheads="1"/>
            </p:cNvSpPr>
            <p:nvPr/>
          </p:nvSpPr>
          <p:spPr bwMode="auto">
            <a:xfrm>
              <a:off x="2523" y="1463"/>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232" name="Rectangle 231">
              <a:extLst>
                <a:ext uri="{FF2B5EF4-FFF2-40B4-BE49-F238E27FC236}">
                  <a16:creationId xmlns:a16="http://schemas.microsoft.com/office/drawing/2014/main" id="{DFE67F05-C041-49E5-A850-2C7A04CFAB60}"/>
                </a:ext>
              </a:extLst>
            </p:cNvPr>
            <p:cNvSpPr>
              <a:spLocks noChangeArrowheads="1"/>
            </p:cNvSpPr>
            <p:nvPr/>
          </p:nvSpPr>
          <p:spPr bwMode="auto">
            <a:xfrm>
              <a:off x="2523" y="1694"/>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233" name="Rectangle 232">
              <a:extLst>
                <a:ext uri="{FF2B5EF4-FFF2-40B4-BE49-F238E27FC236}">
                  <a16:creationId xmlns:a16="http://schemas.microsoft.com/office/drawing/2014/main" id="{018A921C-B752-C398-13D4-6EEF6071394D}"/>
                </a:ext>
              </a:extLst>
            </p:cNvPr>
            <p:cNvSpPr>
              <a:spLocks noChangeArrowheads="1"/>
            </p:cNvSpPr>
            <p:nvPr/>
          </p:nvSpPr>
          <p:spPr bwMode="auto">
            <a:xfrm>
              <a:off x="2523" y="2156"/>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234" name="Freeform 233">
              <a:extLst>
                <a:ext uri="{FF2B5EF4-FFF2-40B4-BE49-F238E27FC236}">
                  <a16:creationId xmlns:a16="http://schemas.microsoft.com/office/drawing/2014/main" id="{C0EC2DAD-B8DC-9F5A-6E6C-7248171650AE}"/>
                </a:ext>
              </a:extLst>
            </p:cNvPr>
            <p:cNvSpPr>
              <a:spLocks/>
            </p:cNvSpPr>
            <p:nvPr/>
          </p:nvSpPr>
          <p:spPr bwMode="auto">
            <a:xfrm>
              <a:off x="993" y="1712"/>
              <a:ext cx="47" cy="51"/>
            </a:xfrm>
            <a:custGeom>
              <a:avLst/>
              <a:gdLst>
                <a:gd name="T0" fmla="*/ 0 w 13"/>
                <a:gd name="T1" fmla="*/ 678 h 14"/>
                <a:gd name="T2" fmla="*/ 0 w 13"/>
                <a:gd name="T3" fmla="*/ 678 h 14"/>
                <a:gd name="T4" fmla="*/ 615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35" name="Line 234">
              <a:extLst>
                <a:ext uri="{FF2B5EF4-FFF2-40B4-BE49-F238E27FC236}">
                  <a16:creationId xmlns:a16="http://schemas.microsoft.com/office/drawing/2014/main" id="{0C5AB83F-56BB-1D11-358F-AFC555082812}"/>
                </a:ext>
              </a:extLst>
            </p:cNvPr>
            <p:cNvSpPr>
              <a:spLocks noChangeShapeType="1"/>
            </p:cNvSpPr>
            <p:nvPr/>
          </p:nvSpPr>
          <p:spPr bwMode="auto">
            <a:xfrm flipH="1" flipV="1">
              <a:off x="993" y="1712"/>
              <a:ext cx="47"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36" name="Freeform 235">
              <a:extLst>
                <a:ext uri="{FF2B5EF4-FFF2-40B4-BE49-F238E27FC236}">
                  <a16:creationId xmlns:a16="http://schemas.microsoft.com/office/drawing/2014/main" id="{ADB44496-ED25-850E-8808-FC73AAF2D35C}"/>
                </a:ext>
              </a:extLst>
            </p:cNvPr>
            <p:cNvSpPr>
              <a:spLocks/>
            </p:cNvSpPr>
            <p:nvPr/>
          </p:nvSpPr>
          <p:spPr bwMode="auto">
            <a:xfrm>
              <a:off x="993" y="1481"/>
              <a:ext cx="47" cy="51"/>
            </a:xfrm>
            <a:custGeom>
              <a:avLst/>
              <a:gdLst>
                <a:gd name="T0" fmla="*/ 0 w 13"/>
                <a:gd name="T1" fmla="*/ 678 h 14"/>
                <a:gd name="T2" fmla="*/ 0 w 13"/>
                <a:gd name="T3" fmla="*/ 678 h 14"/>
                <a:gd name="T4" fmla="*/ 615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37" name="Line 236">
              <a:extLst>
                <a:ext uri="{FF2B5EF4-FFF2-40B4-BE49-F238E27FC236}">
                  <a16:creationId xmlns:a16="http://schemas.microsoft.com/office/drawing/2014/main" id="{51BACE4E-998F-5034-4D01-D44AC478203C}"/>
                </a:ext>
              </a:extLst>
            </p:cNvPr>
            <p:cNvSpPr>
              <a:spLocks noChangeShapeType="1"/>
            </p:cNvSpPr>
            <p:nvPr/>
          </p:nvSpPr>
          <p:spPr bwMode="auto">
            <a:xfrm flipH="1" flipV="1">
              <a:off x="993" y="1481"/>
              <a:ext cx="47"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38" name="Freeform 237">
              <a:extLst>
                <a:ext uri="{FF2B5EF4-FFF2-40B4-BE49-F238E27FC236}">
                  <a16:creationId xmlns:a16="http://schemas.microsoft.com/office/drawing/2014/main" id="{5226804C-C733-A3CF-DAB5-049702CE1CBB}"/>
                </a:ext>
              </a:extLst>
            </p:cNvPr>
            <p:cNvSpPr>
              <a:spLocks/>
            </p:cNvSpPr>
            <p:nvPr/>
          </p:nvSpPr>
          <p:spPr bwMode="auto">
            <a:xfrm>
              <a:off x="993" y="1250"/>
              <a:ext cx="47" cy="51"/>
            </a:xfrm>
            <a:custGeom>
              <a:avLst/>
              <a:gdLst>
                <a:gd name="T0" fmla="*/ 0 w 13"/>
                <a:gd name="T1" fmla="*/ 678 h 14"/>
                <a:gd name="T2" fmla="*/ 0 w 13"/>
                <a:gd name="T3" fmla="*/ 678 h 14"/>
                <a:gd name="T4" fmla="*/ 615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39" name="Line 238">
              <a:extLst>
                <a:ext uri="{FF2B5EF4-FFF2-40B4-BE49-F238E27FC236}">
                  <a16:creationId xmlns:a16="http://schemas.microsoft.com/office/drawing/2014/main" id="{FE6289C2-FA31-EC35-BB3E-335A701122B6}"/>
                </a:ext>
              </a:extLst>
            </p:cNvPr>
            <p:cNvSpPr>
              <a:spLocks noChangeShapeType="1"/>
            </p:cNvSpPr>
            <p:nvPr/>
          </p:nvSpPr>
          <p:spPr bwMode="auto">
            <a:xfrm flipH="1" flipV="1">
              <a:off x="993" y="1250"/>
              <a:ext cx="47"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0" name="Freeform 239">
              <a:extLst>
                <a:ext uri="{FF2B5EF4-FFF2-40B4-BE49-F238E27FC236}">
                  <a16:creationId xmlns:a16="http://schemas.microsoft.com/office/drawing/2014/main" id="{3A3BA3CE-A7AA-4136-EC4B-2E97DA772FA0}"/>
                </a:ext>
              </a:extLst>
            </p:cNvPr>
            <p:cNvSpPr>
              <a:spLocks/>
            </p:cNvSpPr>
            <p:nvPr/>
          </p:nvSpPr>
          <p:spPr bwMode="auto">
            <a:xfrm>
              <a:off x="993" y="1136"/>
              <a:ext cx="47" cy="48"/>
            </a:xfrm>
            <a:custGeom>
              <a:avLst/>
              <a:gdLst>
                <a:gd name="T0" fmla="*/ 0 w 13"/>
                <a:gd name="T1" fmla="*/ 654 h 13"/>
                <a:gd name="T2" fmla="*/ 0 w 13"/>
                <a:gd name="T3" fmla="*/ 654 h 13"/>
                <a:gd name="T4" fmla="*/ 615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41" name="Line 240">
              <a:extLst>
                <a:ext uri="{FF2B5EF4-FFF2-40B4-BE49-F238E27FC236}">
                  <a16:creationId xmlns:a16="http://schemas.microsoft.com/office/drawing/2014/main" id="{5C16D3B7-B613-DA49-D583-61720C174E44}"/>
                </a:ext>
              </a:extLst>
            </p:cNvPr>
            <p:cNvSpPr>
              <a:spLocks noChangeShapeType="1"/>
            </p:cNvSpPr>
            <p:nvPr/>
          </p:nvSpPr>
          <p:spPr bwMode="auto">
            <a:xfrm flipH="1" flipV="1">
              <a:off x="993" y="1136"/>
              <a:ext cx="47"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2" name="Rectangle 241">
              <a:extLst>
                <a:ext uri="{FF2B5EF4-FFF2-40B4-BE49-F238E27FC236}">
                  <a16:creationId xmlns:a16="http://schemas.microsoft.com/office/drawing/2014/main" id="{AB659231-2694-7D72-329E-8E9E9C945727}"/>
                </a:ext>
              </a:extLst>
            </p:cNvPr>
            <p:cNvSpPr>
              <a:spLocks noChangeArrowheads="1"/>
            </p:cNvSpPr>
            <p:nvPr/>
          </p:nvSpPr>
          <p:spPr bwMode="auto">
            <a:xfrm>
              <a:off x="941" y="1085"/>
              <a:ext cx="1189" cy="1188"/>
            </a:xfrm>
            <a:prstGeom prst="rect">
              <a:avLst/>
            </a:prstGeom>
            <a:noFill/>
            <a:ln w="17463">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43" name="Line 242">
              <a:extLst>
                <a:ext uri="{FF2B5EF4-FFF2-40B4-BE49-F238E27FC236}">
                  <a16:creationId xmlns:a16="http://schemas.microsoft.com/office/drawing/2014/main" id="{9F5396BA-BA0D-D7B9-8DD8-E9FAAB64CD9F}"/>
                </a:ext>
              </a:extLst>
            </p:cNvPr>
            <p:cNvSpPr>
              <a:spLocks noChangeShapeType="1"/>
            </p:cNvSpPr>
            <p:nvPr/>
          </p:nvSpPr>
          <p:spPr bwMode="auto">
            <a:xfrm>
              <a:off x="226" y="1683"/>
              <a:ext cx="32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4" name="Line 243">
              <a:extLst>
                <a:ext uri="{FF2B5EF4-FFF2-40B4-BE49-F238E27FC236}">
                  <a16:creationId xmlns:a16="http://schemas.microsoft.com/office/drawing/2014/main" id="{59EBBCED-687E-C6DF-8328-5E938D5869C3}"/>
                </a:ext>
              </a:extLst>
            </p:cNvPr>
            <p:cNvSpPr>
              <a:spLocks noChangeShapeType="1"/>
            </p:cNvSpPr>
            <p:nvPr/>
          </p:nvSpPr>
          <p:spPr bwMode="auto">
            <a:xfrm>
              <a:off x="696" y="1683"/>
              <a:ext cx="1922"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5" name="Line 244">
              <a:extLst>
                <a:ext uri="{FF2B5EF4-FFF2-40B4-BE49-F238E27FC236}">
                  <a16:creationId xmlns:a16="http://schemas.microsoft.com/office/drawing/2014/main" id="{5FC66F91-ADF0-8616-6D40-E319C46A2AAE}"/>
                </a:ext>
              </a:extLst>
            </p:cNvPr>
            <p:cNvSpPr>
              <a:spLocks noChangeShapeType="1"/>
            </p:cNvSpPr>
            <p:nvPr/>
          </p:nvSpPr>
          <p:spPr bwMode="auto">
            <a:xfrm>
              <a:off x="1536" y="1096"/>
              <a:ext cx="1" cy="1181"/>
            </a:xfrm>
            <a:prstGeom prst="line">
              <a:avLst/>
            </a:prstGeom>
            <a:noFill/>
            <a:ln w="0">
              <a:solidFill>
                <a:srgbClr val="000000"/>
              </a:solidFill>
              <a:prstDash val="sys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6" name="Line 245">
              <a:extLst>
                <a:ext uri="{FF2B5EF4-FFF2-40B4-BE49-F238E27FC236}">
                  <a16:creationId xmlns:a16="http://schemas.microsoft.com/office/drawing/2014/main" id="{AC8DF4C4-4837-5154-1ABD-326962D53137}"/>
                </a:ext>
              </a:extLst>
            </p:cNvPr>
            <p:cNvSpPr>
              <a:spLocks noChangeShapeType="1"/>
            </p:cNvSpPr>
            <p:nvPr/>
          </p:nvSpPr>
          <p:spPr bwMode="auto">
            <a:xfrm>
              <a:off x="696" y="1092"/>
              <a:ext cx="11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7" name="Line 246">
              <a:extLst>
                <a:ext uri="{FF2B5EF4-FFF2-40B4-BE49-F238E27FC236}">
                  <a16:creationId xmlns:a16="http://schemas.microsoft.com/office/drawing/2014/main" id="{41937A2E-599C-C985-29D9-782E47E32656}"/>
                </a:ext>
              </a:extLst>
            </p:cNvPr>
            <p:cNvSpPr>
              <a:spLocks noChangeShapeType="1"/>
            </p:cNvSpPr>
            <p:nvPr/>
          </p:nvSpPr>
          <p:spPr bwMode="auto">
            <a:xfrm>
              <a:off x="696" y="2277"/>
              <a:ext cx="11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8" name="Line 247">
              <a:extLst>
                <a:ext uri="{FF2B5EF4-FFF2-40B4-BE49-F238E27FC236}">
                  <a16:creationId xmlns:a16="http://schemas.microsoft.com/office/drawing/2014/main" id="{A8FDE8FD-70F6-05C4-C456-389DA194F479}"/>
                </a:ext>
              </a:extLst>
            </p:cNvPr>
            <p:cNvSpPr>
              <a:spLocks noChangeShapeType="1"/>
            </p:cNvSpPr>
            <p:nvPr/>
          </p:nvSpPr>
          <p:spPr bwMode="auto">
            <a:xfrm>
              <a:off x="754" y="1096"/>
              <a:ext cx="1" cy="22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49" name="Line 248">
              <a:extLst>
                <a:ext uri="{FF2B5EF4-FFF2-40B4-BE49-F238E27FC236}">
                  <a16:creationId xmlns:a16="http://schemas.microsoft.com/office/drawing/2014/main" id="{810C9F76-04F8-2A01-3396-B18034A5E087}"/>
                </a:ext>
              </a:extLst>
            </p:cNvPr>
            <p:cNvSpPr>
              <a:spLocks noChangeShapeType="1"/>
            </p:cNvSpPr>
            <p:nvPr/>
          </p:nvSpPr>
          <p:spPr bwMode="auto">
            <a:xfrm>
              <a:off x="754" y="1679"/>
              <a:ext cx="1" cy="22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50" name="Line 249">
              <a:extLst>
                <a:ext uri="{FF2B5EF4-FFF2-40B4-BE49-F238E27FC236}">
                  <a16:creationId xmlns:a16="http://schemas.microsoft.com/office/drawing/2014/main" id="{45CB1674-00AF-1D8E-552A-5928A32F7B82}"/>
                </a:ext>
              </a:extLst>
            </p:cNvPr>
            <p:cNvSpPr>
              <a:spLocks noChangeShapeType="1"/>
            </p:cNvSpPr>
            <p:nvPr/>
          </p:nvSpPr>
          <p:spPr bwMode="auto">
            <a:xfrm>
              <a:off x="754" y="1485"/>
              <a:ext cx="1" cy="19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51" name="Line 250">
              <a:extLst>
                <a:ext uri="{FF2B5EF4-FFF2-40B4-BE49-F238E27FC236}">
                  <a16:creationId xmlns:a16="http://schemas.microsoft.com/office/drawing/2014/main" id="{2E523DC9-7797-10FF-DA6C-E09598DEF38C}"/>
                </a:ext>
              </a:extLst>
            </p:cNvPr>
            <p:cNvSpPr>
              <a:spLocks noChangeShapeType="1"/>
            </p:cNvSpPr>
            <p:nvPr/>
          </p:nvSpPr>
          <p:spPr bwMode="auto">
            <a:xfrm>
              <a:off x="754" y="2086"/>
              <a:ext cx="1" cy="19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52" name="Rectangle 251">
              <a:extLst>
                <a:ext uri="{FF2B5EF4-FFF2-40B4-BE49-F238E27FC236}">
                  <a16:creationId xmlns:a16="http://schemas.microsoft.com/office/drawing/2014/main" id="{34827F36-F33B-DC39-CE41-39EE9484BF50}"/>
                </a:ext>
              </a:extLst>
            </p:cNvPr>
            <p:cNvSpPr>
              <a:spLocks noChangeArrowheads="1"/>
            </p:cNvSpPr>
            <p:nvPr/>
          </p:nvSpPr>
          <p:spPr bwMode="auto">
            <a:xfrm>
              <a:off x="993"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253" name="Rectangle 252">
              <a:extLst>
                <a:ext uri="{FF2B5EF4-FFF2-40B4-BE49-F238E27FC236}">
                  <a16:creationId xmlns:a16="http://schemas.microsoft.com/office/drawing/2014/main" id="{3DB495AC-B601-986C-AFBC-B8FB17BCD123}"/>
                </a:ext>
              </a:extLst>
            </p:cNvPr>
            <p:cNvSpPr>
              <a:spLocks noChangeArrowheads="1"/>
            </p:cNvSpPr>
            <p:nvPr/>
          </p:nvSpPr>
          <p:spPr bwMode="auto">
            <a:xfrm>
              <a:off x="1114"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254" name="Rectangle 253">
              <a:extLst>
                <a:ext uri="{FF2B5EF4-FFF2-40B4-BE49-F238E27FC236}">
                  <a16:creationId xmlns:a16="http://schemas.microsoft.com/office/drawing/2014/main" id="{26364749-BC26-F2D6-3386-84347807B94A}"/>
                </a:ext>
              </a:extLst>
            </p:cNvPr>
            <p:cNvSpPr>
              <a:spLocks noChangeArrowheads="1"/>
            </p:cNvSpPr>
            <p:nvPr/>
          </p:nvSpPr>
          <p:spPr bwMode="auto">
            <a:xfrm>
              <a:off x="123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255" name="Rectangle 254">
              <a:extLst>
                <a:ext uri="{FF2B5EF4-FFF2-40B4-BE49-F238E27FC236}">
                  <a16:creationId xmlns:a16="http://schemas.microsoft.com/office/drawing/2014/main" id="{61947977-79F0-E2C1-E32A-7FD7E0E04B1C}"/>
                </a:ext>
              </a:extLst>
            </p:cNvPr>
            <p:cNvSpPr>
              <a:spLocks noChangeArrowheads="1"/>
            </p:cNvSpPr>
            <p:nvPr/>
          </p:nvSpPr>
          <p:spPr bwMode="auto">
            <a:xfrm>
              <a:off x="134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256" name="Rectangle 255">
              <a:extLst>
                <a:ext uri="{FF2B5EF4-FFF2-40B4-BE49-F238E27FC236}">
                  <a16:creationId xmlns:a16="http://schemas.microsoft.com/office/drawing/2014/main" id="{A0CEE46E-9254-D108-E45B-A0176DE21402}"/>
                </a:ext>
              </a:extLst>
            </p:cNvPr>
            <p:cNvSpPr>
              <a:spLocks noChangeArrowheads="1"/>
            </p:cNvSpPr>
            <p:nvPr/>
          </p:nvSpPr>
          <p:spPr bwMode="auto">
            <a:xfrm>
              <a:off x="1459"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257" name="Rectangle 256">
              <a:extLst>
                <a:ext uri="{FF2B5EF4-FFF2-40B4-BE49-F238E27FC236}">
                  <a16:creationId xmlns:a16="http://schemas.microsoft.com/office/drawing/2014/main" id="{EC24174B-54AA-6E2A-43F0-2C0BE50FA975}"/>
                </a:ext>
              </a:extLst>
            </p:cNvPr>
            <p:cNvSpPr>
              <a:spLocks noChangeArrowheads="1"/>
            </p:cNvSpPr>
            <p:nvPr/>
          </p:nvSpPr>
          <p:spPr bwMode="auto">
            <a:xfrm>
              <a:off x="1580"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258" name="Rectangle 257">
              <a:extLst>
                <a:ext uri="{FF2B5EF4-FFF2-40B4-BE49-F238E27FC236}">
                  <a16:creationId xmlns:a16="http://schemas.microsoft.com/office/drawing/2014/main" id="{5A884EBB-1E2B-5C4E-2E49-C2436A0C084C}"/>
                </a:ext>
              </a:extLst>
            </p:cNvPr>
            <p:cNvSpPr>
              <a:spLocks noChangeArrowheads="1"/>
            </p:cNvSpPr>
            <p:nvPr/>
          </p:nvSpPr>
          <p:spPr bwMode="auto">
            <a:xfrm>
              <a:off x="1690"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259" name="Rectangle 258">
              <a:extLst>
                <a:ext uri="{FF2B5EF4-FFF2-40B4-BE49-F238E27FC236}">
                  <a16:creationId xmlns:a16="http://schemas.microsoft.com/office/drawing/2014/main" id="{405BC930-F9CD-6601-CC1D-B6ACCF9A0762}"/>
                </a:ext>
              </a:extLst>
            </p:cNvPr>
            <p:cNvSpPr>
              <a:spLocks noChangeArrowheads="1"/>
            </p:cNvSpPr>
            <p:nvPr/>
          </p:nvSpPr>
          <p:spPr bwMode="auto">
            <a:xfrm>
              <a:off x="181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260" name="Rectangle 259">
              <a:extLst>
                <a:ext uri="{FF2B5EF4-FFF2-40B4-BE49-F238E27FC236}">
                  <a16:creationId xmlns:a16="http://schemas.microsoft.com/office/drawing/2014/main" id="{05AAE72F-0A18-36F0-C9EA-DA48E744B1DF}"/>
                </a:ext>
              </a:extLst>
            </p:cNvPr>
            <p:cNvSpPr>
              <a:spLocks noChangeArrowheads="1"/>
            </p:cNvSpPr>
            <p:nvPr/>
          </p:nvSpPr>
          <p:spPr bwMode="auto">
            <a:xfrm>
              <a:off x="192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261" name="Rectangle 260">
              <a:extLst>
                <a:ext uri="{FF2B5EF4-FFF2-40B4-BE49-F238E27FC236}">
                  <a16:creationId xmlns:a16="http://schemas.microsoft.com/office/drawing/2014/main" id="{037AD1CA-2F87-7885-5243-D64C74F14B40}"/>
                </a:ext>
              </a:extLst>
            </p:cNvPr>
            <p:cNvSpPr>
              <a:spLocks noChangeArrowheads="1"/>
            </p:cNvSpPr>
            <p:nvPr/>
          </p:nvSpPr>
          <p:spPr bwMode="auto">
            <a:xfrm>
              <a:off x="2016" y="968"/>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262" name="Rectangle 261">
              <a:extLst>
                <a:ext uri="{FF2B5EF4-FFF2-40B4-BE49-F238E27FC236}">
                  <a16:creationId xmlns:a16="http://schemas.microsoft.com/office/drawing/2014/main" id="{57B91A0A-DE78-755B-BF6B-7C2624DBFF52}"/>
                </a:ext>
              </a:extLst>
            </p:cNvPr>
            <p:cNvSpPr>
              <a:spLocks noChangeArrowheads="1"/>
            </p:cNvSpPr>
            <p:nvPr/>
          </p:nvSpPr>
          <p:spPr bwMode="auto">
            <a:xfrm>
              <a:off x="696" y="1918"/>
              <a:ext cx="99"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P</a:t>
              </a:r>
              <a:endParaRPr lang="en-US"/>
            </a:p>
          </p:txBody>
        </p:sp>
        <p:sp>
          <p:nvSpPr>
            <p:cNvPr id="263" name="Rectangle 262">
              <a:extLst>
                <a:ext uri="{FF2B5EF4-FFF2-40B4-BE49-F238E27FC236}">
                  <a16:creationId xmlns:a16="http://schemas.microsoft.com/office/drawing/2014/main" id="{D925D5E6-B886-54AD-F9B7-E31E05E4020F}"/>
                </a:ext>
              </a:extLst>
            </p:cNvPr>
            <p:cNvSpPr>
              <a:spLocks noChangeArrowheads="1"/>
            </p:cNvSpPr>
            <p:nvPr/>
          </p:nvSpPr>
          <p:spPr bwMode="auto">
            <a:xfrm>
              <a:off x="743" y="1980"/>
              <a:ext cx="62" cy="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a:solidFill>
                    <a:srgbClr val="000000"/>
                  </a:solidFill>
                  <a:latin typeface="Nimbus Roman No9 L" charset="0"/>
                </a:rPr>
                <a:t>2</a:t>
              </a:r>
              <a:endParaRPr lang="en-US"/>
            </a:p>
          </p:txBody>
        </p:sp>
        <p:sp>
          <p:nvSpPr>
            <p:cNvPr id="264" name="Rectangle 263">
              <a:extLst>
                <a:ext uri="{FF2B5EF4-FFF2-40B4-BE49-F238E27FC236}">
                  <a16:creationId xmlns:a16="http://schemas.microsoft.com/office/drawing/2014/main" id="{F3DF3368-F49E-7398-D784-E2AF7F17AF30}"/>
                </a:ext>
              </a:extLst>
            </p:cNvPr>
            <p:cNvSpPr>
              <a:spLocks noChangeArrowheads="1"/>
            </p:cNvSpPr>
            <p:nvPr/>
          </p:nvSpPr>
          <p:spPr bwMode="auto">
            <a:xfrm>
              <a:off x="699" y="1335"/>
              <a:ext cx="99"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P</a:t>
              </a:r>
              <a:endParaRPr lang="en-US"/>
            </a:p>
          </p:txBody>
        </p:sp>
        <p:sp>
          <p:nvSpPr>
            <p:cNvPr id="265" name="Rectangle 264">
              <a:extLst>
                <a:ext uri="{FF2B5EF4-FFF2-40B4-BE49-F238E27FC236}">
                  <a16:creationId xmlns:a16="http://schemas.microsoft.com/office/drawing/2014/main" id="{BE086C01-B352-C14A-462D-C2B71289A2D9}"/>
                </a:ext>
              </a:extLst>
            </p:cNvPr>
            <p:cNvSpPr>
              <a:spLocks noChangeArrowheads="1"/>
            </p:cNvSpPr>
            <p:nvPr/>
          </p:nvSpPr>
          <p:spPr bwMode="auto">
            <a:xfrm>
              <a:off x="747" y="1397"/>
              <a:ext cx="62" cy="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a:solidFill>
                    <a:srgbClr val="000000"/>
                  </a:solidFill>
                  <a:latin typeface="Nimbus Roman No9 L" charset="0"/>
                </a:rPr>
                <a:t>1</a:t>
              </a:r>
              <a:endParaRPr lang="en-US"/>
            </a:p>
          </p:txBody>
        </p:sp>
        <p:sp>
          <p:nvSpPr>
            <p:cNvPr id="266" name="Rectangle 265">
              <a:extLst>
                <a:ext uri="{FF2B5EF4-FFF2-40B4-BE49-F238E27FC236}">
                  <a16:creationId xmlns:a16="http://schemas.microsoft.com/office/drawing/2014/main" id="{B78E6E74-88C8-C02A-6CE2-A40591DCD321}"/>
                </a:ext>
              </a:extLst>
            </p:cNvPr>
            <p:cNvSpPr>
              <a:spLocks noChangeArrowheads="1"/>
            </p:cNvSpPr>
            <p:nvPr/>
          </p:nvSpPr>
          <p:spPr bwMode="auto">
            <a:xfrm>
              <a:off x="578" y="1584"/>
              <a:ext cx="165" cy="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2000">
                  <a:solidFill>
                    <a:srgbClr val="000000"/>
                  </a:solidFill>
                  <a:latin typeface="Nimbus Roman No9 L" charset="0"/>
                </a:rPr>
                <a:t>=</a:t>
              </a:r>
              <a:endParaRPr lang="en-US"/>
            </a:p>
          </p:txBody>
        </p:sp>
        <p:sp>
          <p:nvSpPr>
            <p:cNvPr id="267" name="Rectangle 266">
              <a:extLst>
                <a:ext uri="{FF2B5EF4-FFF2-40B4-BE49-F238E27FC236}">
                  <a16:creationId xmlns:a16="http://schemas.microsoft.com/office/drawing/2014/main" id="{1F242054-ABD1-03DC-8B47-8A8F7E2EDD70}"/>
                </a:ext>
              </a:extLst>
            </p:cNvPr>
            <p:cNvSpPr>
              <a:spLocks noChangeArrowheads="1"/>
            </p:cNvSpPr>
            <p:nvPr/>
          </p:nvSpPr>
          <p:spPr bwMode="auto">
            <a:xfrm>
              <a:off x="417" y="2281"/>
              <a:ext cx="106"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300">
                  <a:solidFill>
                    <a:srgbClr val="000000"/>
                  </a:solidFill>
                  <a:latin typeface="Nimbus Roman No9 L" charset="0"/>
                </a:rPr>
                <a:t>y</a:t>
              </a:r>
              <a:endParaRPr lang="en-US"/>
            </a:p>
          </p:txBody>
        </p:sp>
        <p:sp>
          <p:nvSpPr>
            <p:cNvPr id="268" name="Rectangle 267">
              <a:extLst>
                <a:ext uri="{FF2B5EF4-FFF2-40B4-BE49-F238E27FC236}">
                  <a16:creationId xmlns:a16="http://schemas.microsoft.com/office/drawing/2014/main" id="{8DE48D30-ADA3-05F9-7798-4B480372C8E3}"/>
                </a:ext>
              </a:extLst>
            </p:cNvPr>
            <p:cNvSpPr>
              <a:spLocks noChangeArrowheads="1"/>
            </p:cNvSpPr>
            <p:nvPr/>
          </p:nvSpPr>
          <p:spPr bwMode="auto">
            <a:xfrm>
              <a:off x="1499" y="2281"/>
              <a:ext cx="12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300">
                  <a:solidFill>
                    <a:srgbClr val="000000"/>
                  </a:solidFill>
                  <a:latin typeface="Nimbus Roman No9 L" charset="0"/>
                </a:rPr>
                <a:t>A</a:t>
              </a:r>
              <a:endParaRPr lang="en-US"/>
            </a:p>
          </p:txBody>
        </p:sp>
        <p:sp>
          <p:nvSpPr>
            <p:cNvPr id="269" name="Rectangle 268">
              <a:extLst>
                <a:ext uri="{FF2B5EF4-FFF2-40B4-BE49-F238E27FC236}">
                  <a16:creationId xmlns:a16="http://schemas.microsoft.com/office/drawing/2014/main" id="{BF9F046D-1C46-A2CD-A8A7-A066EF7761F5}"/>
                </a:ext>
              </a:extLst>
            </p:cNvPr>
            <p:cNvSpPr>
              <a:spLocks noChangeArrowheads="1"/>
            </p:cNvSpPr>
            <p:nvPr/>
          </p:nvSpPr>
          <p:spPr bwMode="auto">
            <a:xfrm>
              <a:off x="2358" y="2281"/>
              <a:ext cx="103"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300">
                  <a:solidFill>
                    <a:srgbClr val="000000"/>
                  </a:solidFill>
                  <a:latin typeface="Nimbus Roman No9 L" charset="0"/>
                </a:rPr>
                <a:t>x</a:t>
              </a:r>
              <a:endParaRPr lang="en-US"/>
            </a:p>
          </p:txBody>
        </p:sp>
      </p:grpSp>
      <p:sp>
        <p:nvSpPr>
          <p:cNvPr id="270" name="Rectangle 269">
            <a:extLst>
              <a:ext uri="{FF2B5EF4-FFF2-40B4-BE49-F238E27FC236}">
                <a16:creationId xmlns:a16="http://schemas.microsoft.com/office/drawing/2014/main" id="{78E1A93C-4E96-7CA9-F626-6CDD16D80E8E}"/>
              </a:ext>
            </a:extLst>
          </p:cNvPr>
          <p:cNvSpPr>
            <a:spLocks noChangeArrowheads="1"/>
          </p:cNvSpPr>
          <p:nvPr/>
        </p:nvSpPr>
        <p:spPr bwMode="auto">
          <a:xfrm>
            <a:off x="7116097" y="2798044"/>
            <a:ext cx="381000" cy="990600"/>
          </a:xfrm>
          <a:prstGeom prst="rect">
            <a:avLst/>
          </a:prstGeom>
          <a:solidFill>
            <a:schemeClr val="accent1">
              <a:alpha val="25098"/>
            </a:schemeClr>
          </a:solidFill>
          <a:ln w="25400">
            <a:solidFill>
              <a:srgbClr val="0000FF"/>
            </a:solidFill>
            <a:miter lim="800000"/>
            <a:headEnd/>
            <a:tailEnd/>
          </a:ln>
        </p:spPr>
        <p:txBody>
          <a:bodyPr wrap="none" anchor="ctr"/>
          <a:lstStyle/>
          <a:p>
            <a:endParaRPr lang="en-US"/>
          </a:p>
        </p:txBody>
      </p:sp>
    </p:spTree>
    <p:extLst>
      <p:ext uri="{BB962C8B-B14F-4D97-AF65-F5344CB8AC3E}">
        <p14:creationId xmlns:p14="http://schemas.microsoft.com/office/powerpoint/2010/main" val="408272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1D1CD8-AE14-67FB-B5AF-57E7A0336A93}"/>
              </a:ext>
            </a:extLst>
          </p:cNvPr>
          <p:cNvSpPr>
            <a:spLocks noGrp="1"/>
          </p:cNvSpPr>
          <p:nvPr>
            <p:ph type="title"/>
          </p:nvPr>
        </p:nvSpPr>
        <p:spPr/>
        <p:txBody>
          <a:bodyPr/>
          <a:lstStyle/>
          <a:p>
            <a:r>
              <a:rPr lang="en-US" altLang="zh-CN" dirty="0"/>
              <a:t>A sparse matrix in the hypergraph model</a:t>
            </a:r>
            <a:endParaRPr lang="zh-CN" altLang="en-US" dirty="0"/>
          </a:p>
        </p:txBody>
      </p:sp>
      <p:sp>
        <p:nvSpPr>
          <p:cNvPr id="56" name="Text Box 82">
            <a:extLst>
              <a:ext uri="{FF2B5EF4-FFF2-40B4-BE49-F238E27FC236}">
                <a16:creationId xmlns:a16="http://schemas.microsoft.com/office/drawing/2014/main" id="{98D8871F-7C78-F0AE-5CD2-246BA25FA039}"/>
              </a:ext>
            </a:extLst>
          </p:cNvPr>
          <p:cNvSpPr txBox="1">
            <a:spLocks noChangeArrowheads="1"/>
          </p:cNvSpPr>
          <p:nvPr/>
        </p:nvSpPr>
        <p:spPr bwMode="auto">
          <a:xfrm>
            <a:off x="1430305" y="3687047"/>
            <a:ext cx="7966075" cy="1169988"/>
          </a:xfrm>
          <a:prstGeom prst="rect">
            <a:avLst/>
          </a:prstGeom>
          <a:noFill/>
          <a:ln w="9525">
            <a:noFill/>
            <a:miter lim="800000"/>
            <a:headEnd/>
            <a:tailEnd/>
          </a:ln>
          <a:effectLst/>
        </p:spPr>
        <p:txBody>
          <a:bodyPr>
            <a:spAutoFit/>
          </a:bodyPr>
          <a:lstStyle/>
          <a:p>
            <a:pPr>
              <a:lnSpc>
                <a:spcPct val="90000"/>
              </a:lnSpc>
              <a:spcBef>
                <a:spcPct val="20000"/>
              </a:spcBef>
              <a:buFontTx/>
              <a:buChar char="•"/>
              <a:defRPr/>
            </a:pPr>
            <a:r>
              <a:rPr lang="en-US" sz="2400" dirty="0">
                <a:solidFill>
                  <a:srgbClr val="0070C0"/>
                </a:solidFill>
                <a:latin typeface="Times" pitchFamily="18" charset="0"/>
                <a:ea typeface="+mn-ea"/>
              </a:rPr>
              <a:t> </a:t>
            </a:r>
            <a:r>
              <a:rPr lang="en-US" sz="2400" dirty="0">
                <a:solidFill>
                  <a:srgbClr val="0070C0"/>
                </a:solidFill>
                <a:latin typeface="+mn-lt"/>
                <a:ea typeface="+mn-ea"/>
              </a:rPr>
              <a:t>Column-net model for block-row distributions</a:t>
            </a:r>
          </a:p>
          <a:p>
            <a:pPr>
              <a:lnSpc>
                <a:spcPct val="90000"/>
              </a:lnSpc>
              <a:spcBef>
                <a:spcPct val="20000"/>
              </a:spcBef>
              <a:buFontTx/>
              <a:buChar char="•"/>
              <a:defRPr/>
            </a:pPr>
            <a:r>
              <a:rPr lang="en-US" sz="2400" dirty="0">
                <a:solidFill>
                  <a:srgbClr val="0070C0"/>
                </a:solidFill>
                <a:latin typeface="+mn-lt"/>
                <a:ea typeface="+mn-ea"/>
              </a:rPr>
              <a:t> Rows are vertices, columns are nets (hyperedges)</a:t>
            </a:r>
          </a:p>
          <a:p>
            <a:pPr>
              <a:lnSpc>
                <a:spcPct val="90000"/>
              </a:lnSpc>
              <a:spcBef>
                <a:spcPct val="20000"/>
              </a:spcBef>
              <a:defRPr/>
            </a:pPr>
            <a:endParaRPr lang="en-US" sz="2000" dirty="0">
              <a:latin typeface="+mn-lt"/>
              <a:ea typeface="+mn-ea"/>
            </a:endParaRPr>
          </a:p>
        </p:txBody>
      </p:sp>
      <p:grpSp>
        <p:nvGrpSpPr>
          <p:cNvPr id="57" name="Group 83">
            <a:extLst>
              <a:ext uri="{FF2B5EF4-FFF2-40B4-BE49-F238E27FC236}">
                <a16:creationId xmlns:a16="http://schemas.microsoft.com/office/drawing/2014/main" id="{01290B9A-6A5F-23BA-3739-2D19C0E09C44}"/>
              </a:ext>
            </a:extLst>
          </p:cNvPr>
          <p:cNvGrpSpPr>
            <a:grpSpLocks noChangeAspect="1"/>
          </p:cNvGrpSpPr>
          <p:nvPr/>
        </p:nvGrpSpPr>
        <p:grpSpPr bwMode="auto">
          <a:xfrm>
            <a:off x="1116672" y="935418"/>
            <a:ext cx="3797300" cy="2422525"/>
            <a:chOff x="226" y="960"/>
            <a:chExt cx="2392" cy="1526"/>
          </a:xfrm>
        </p:grpSpPr>
        <p:sp>
          <p:nvSpPr>
            <p:cNvPr id="58" name="AutoShape 84">
              <a:extLst>
                <a:ext uri="{FF2B5EF4-FFF2-40B4-BE49-F238E27FC236}">
                  <a16:creationId xmlns:a16="http://schemas.microsoft.com/office/drawing/2014/main" id="{10D6DA8D-9E2E-0713-6F31-CE1FDA52AD82}"/>
                </a:ext>
              </a:extLst>
            </p:cNvPr>
            <p:cNvSpPr>
              <a:spLocks noChangeAspect="1" noChangeArrowheads="1" noTextEdit="1"/>
            </p:cNvSpPr>
            <p:nvPr/>
          </p:nvSpPr>
          <p:spPr bwMode="auto">
            <a:xfrm>
              <a:off x="226" y="960"/>
              <a:ext cx="2392" cy="15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59" name="Freeform 85">
              <a:extLst>
                <a:ext uri="{FF2B5EF4-FFF2-40B4-BE49-F238E27FC236}">
                  <a16:creationId xmlns:a16="http://schemas.microsoft.com/office/drawing/2014/main" id="{2AD52570-E7FF-24CA-B170-AE5739D8146D}"/>
                </a:ext>
              </a:extLst>
            </p:cNvPr>
            <p:cNvSpPr>
              <a:spLocks/>
            </p:cNvSpPr>
            <p:nvPr/>
          </p:nvSpPr>
          <p:spPr bwMode="auto">
            <a:xfrm>
              <a:off x="1686" y="2174"/>
              <a:ext cx="48" cy="52"/>
            </a:xfrm>
            <a:custGeom>
              <a:avLst/>
              <a:gdLst>
                <a:gd name="T0" fmla="*/ 0 w 13"/>
                <a:gd name="T1" fmla="*/ 717 h 14"/>
                <a:gd name="T2" fmla="*/ 0 w 13"/>
                <a:gd name="T3" fmla="*/ 717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0" name="Line 86">
              <a:extLst>
                <a:ext uri="{FF2B5EF4-FFF2-40B4-BE49-F238E27FC236}">
                  <a16:creationId xmlns:a16="http://schemas.microsoft.com/office/drawing/2014/main" id="{080F8884-9C83-C670-7C00-0FFB2CB5561F}"/>
                </a:ext>
              </a:extLst>
            </p:cNvPr>
            <p:cNvSpPr>
              <a:spLocks noChangeShapeType="1"/>
            </p:cNvSpPr>
            <p:nvPr/>
          </p:nvSpPr>
          <p:spPr bwMode="auto">
            <a:xfrm flipH="1" flipV="1">
              <a:off x="1686" y="2174"/>
              <a:ext cx="48"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1" name="Freeform 87">
              <a:extLst>
                <a:ext uri="{FF2B5EF4-FFF2-40B4-BE49-F238E27FC236}">
                  <a16:creationId xmlns:a16="http://schemas.microsoft.com/office/drawing/2014/main" id="{C8AA3272-FF04-CDC3-570C-466C886F6716}"/>
                </a:ext>
              </a:extLst>
            </p:cNvPr>
            <p:cNvSpPr>
              <a:spLocks/>
            </p:cNvSpPr>
            <p:nvPr/>
          </p:nvSpPr>
          <p:spPr bwMode="auto">
            <a:xfrm>
              <a:off x="1800" y="2174"/>
              <a:ext cx="51" cy="52"/>
            </a:xfrm>
            <a:custGeom>
              <a:avLst/>
              <a:gdLst>
                <a:gd name="T0" fmla="*/ 0 w 14"/>
                <a:gd name="T1" fmla="*/ 717 h 14"/>
                <a:gd name="T2" fmla="*/ 0 w 14"/>
                <a:gd name="T3" fmla="*/ 717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2" name="Line 88">
              <a:extLst>
                <a:ext uri="{FF2B5EF4-FFF2-40B4-BE49-F238E27FC236}">
                  <a16:creationId xmlns:a16="http://schemas.microsoft.com/office/drawing/2014/main" id="{12706AFE-0375-B814-3DB3-379EDEF44457}"/>
                </a:ext>
              </a:extLst>
            </p:cNvPr>
            <p:cNvSpPr>
              <a:spLocks noChangeShapeType="1"/>
            </p:cNvSpPr>
            <p:nvPr/>
          </p:nvSpPr>
          <p:spPr bwMode="auto">
            <a:xfrm flipH="1" flipV="1">
              <a:off x="1800" y="2174"/>
              <a:ext cx="51"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3" name="Freeform 89">
              <a:extLst>
                <a:ext uri="{FF2B5EF4-FFF2-40B4-BE49-F238E27FC236}">
                  <a16:creationId xmlns:a16="http://schemas.microsoft.com/office/drawing/2014/main" id="{1117FD5E-25C9-2A7D-83F1-87DE2C41D0DC}"/>
                </a:ext>
              </a:extLst>
            </p:cNvPr>
            <p:cNvSpPr>
              <a:spLocks/>
            </p:cNvSpPr>
            <p:nvPr/>
          </p:nvSpPr>
          <p:spPr bwMode="auto">
            <a:xfrm>
              <a:off x="1917" y="2174"/>
              <a:ext cx="48" cy="52"/>
            </a:xfrm>
            <a:custGeom>
              <a:avLst/>
              <a:gdLst>
                <a:gd name="T0" fmla="*/ 0 w 13"/>
                <a:gd name="T1" fmla="*/ 717 h 14"/>
                <a:gd name="T2" fmla="*/ 0 w 13"/>
                <a:gd name="T3" fmla="*/ 717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 name="Line 90">
              <a:extLst>
                <a:ext uri="{FF2B5EF4-FFF2-40B4-BE49-F238E27FC236}">
                  <a16:creationId xmlns:a16="http://schemas.microsoft.com/office/drawing/2014/main" id="{30E1BDF0-8ECE-3C33-6706-E6E97D02889B}"/>
                </a:ext>
              </a:extLst>
            </p:cNvPr>
            <p:cNvSpPr>
              <a:spLocks noChangeShapeType="1"/>
            </p:cNvSpPr>
            <p:nvPr/>
          </p:nvSpPr>
          <p:spPr bwMode="auto">
            <a:xfrm flipH="1" flipV="1">
              <a:off x="1917" y="2174"/>
              <a:ext cx="48"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5" name="Freeform 91">
              <a:extLst>
                <a:ext uri="{FF2B5EF4-FFF2-40B4-BE49-F238E27FC236}">
                  <a16:creationId xmlns:a16="http://schemas.microsoft.com/office/drawing/2014/main" id="{5375E047-371A-EF93-FA89-288A8F5DD59A}"/>
                </a:ext>
              </a:extLst>
            </p:cNvPr>
            <p:cNvSpPr>
              <a:spLocks/>
            </p:cNvSpPr>
            <p:nvPr/>
          </p:nvSpPr>
          <p:spPr bwMode="auto">
            <a:xfrm>
              <a:off x="1569" y="2060"/>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6" name="Line 92">
              <a:extLst>
                <a:ext uri="{FF2B5EF4-FFF2-40B4-BE49-F238E27FC236}">
                  <a16:creationId xmlns:a16="http://schemas.microsoft.com/office/drawing/2014/main" id="{842C0025-ABDE-8E08-54FB-3B1664DC1502}"/>
                </a:ext>
              </a:extLst>
            </p:cNvPr>
            <p:cNvSpPr>
              <a:spLocks noChangeShapeType="1"/>
            </p:cNvSpPr>
            <p:nvPr/>
          </p:nvSpPr>
          <p:spPr bwMode="auto">
            <a:xfrm flipH="1" flipV="1">
              <a:off x="1569" y="2060"/>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7" name="Freeform 93">
              <a:extLst>
                <a:ext uri="{FF2B5EF4-FFF2-40B4-BE49-F238E27FC236}">
                  <a16:creationId xmlns:a16="http://schemas.microsoft.com/office/drawing/2014/main" id="{2656DCB4-CE73-D29B-EAF2-44FCAAE6E942}"/>
                </a:ext>
              </a:extLst>
            </p:cNvPr>
            <p:cNvSpPr>
              <a:spLocks/>
            </p:cNvSpPr>
            <p:nvPr/>
          </p:nvSpPr>
          <p:spPr bwMode="auto">
            <a:xfrm>
              <a:off x="1800" y="2060"/>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8" name="Line 94">
              <a:extLst>
                <a:ext uri="{FF2B5EF4-FFF2-40B4-BE49-F238E27FC236}">
                  <a16:creationId xmlns:a16="http://schemas.microsoft.com/office/drawing/2014/main" id="{B84A5076-8DE6-126E-0F18-F43D52102FD2}"/>
                </a:ext>
              </a:extLst>
            </p:cNvPr>
            <p:cNvSpPr>
              <a:spLocks noChangeShapeType="1"/>
            </p:cNvSpPr>
            <p:nvPr/>
          </p:nvSpPr>
          <p:spPr bwMode="auto">
            <a:xfrm flipH="1" flipV="1">
              <a:off x="1800" y="2060"/>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69" name="Freeform 95">
              <a:extLst>
                <a:ext uri="{FF2B5EF4-FFF2-40B4-BE49-F238E27FC236}">
                  <a16:creationId xmlns:a16="http://schemas.microsoft.com/office/drawing/2014/main" id="{2C54E5E3-455D-2E3A-39CC-43A3F3D834E7}"/>
                </a:ext>
              </a:extLst>
            </p:cNvPr>
            <p:cNvSpPr>
              <a:spLocks/>
            </p:cNvSpPr>
            <p:nvPr/>
          </p:nvSpPr>
          <p:spPr bwMode="auto">
            <a:xfrm>
              <a:off x="1917" y="2060"/>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70" name="Line 96">
              <a:extLst>
                <a:ext uri="{FF2B5EF4-FFF2-40B4-BE49-F238E27FC236}">
                  <a16:creationId xmlns:a16="http://schemas.microsoft.com/office/drawing/2014/main" id="{5166A9B7-FB9E-6556-2C7E-B68A1943CC14}"/>
                </a:ext>
              </a:extLst>
            </p:cNvPr>
            <p:cNvSpPr>
              <a:spLocks noChangeShapeType="1"/>
            </p:cNvSpPr>
            <p:nvPr/>
          </p:nvSpPr>
          <p:spPr bwMode="auto">
            <a:xfrm flipH="1" flipV="1">
              <a:off x="1917" y="2060"/>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1" name="Freeform 97">
              <a:extLst>
                <a:ext uri="{FF2B5EF4-FFF2-40B4-BE49-F238E27FC236}">
                  <a16:creationId xmlns:a16="http://schemas.microsoft.com/office/drawing/2014/main" id="{348F3B12-BB67-E1C3-60AB-38949489AB16}"/>
                </a:ext>
              </a:extLst>
            </p:cNvPr>
            <p:cNvSpPr>
              <a:spLocks/>
            </p:cNvSpPr>
            <p:nvPr/>
          </p:nvSpPr>
          <p:spPr bwMode="auto">
            <a:xfrm>
              <a:off x="2031" y="2060"/>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72" name="Line 98">
              <a:extLst>
                <a:ext uri="{FF2B5EF4-FFF2-40B4-BE49-F238E27FC236}">
                  <a16:creationId xmlns:a16="http://schemas.microsoft.com/office/drawing/2014/main" id="{E36F4171-8ECA-49DB-A774-60ADEEF0C5D2}"/>
                </a:ext>
              </a:extLst>
            </p:cNvPr>
            <p:cNvSpPr>
              <a:spLocks noChangeShapeType="1"/>
            </p:cNvSpPr>
            <p:nvPr/>
          </p:nvSpPr>
          <p:spPr bwMode="auto">
            <a:xfrm flipH="1" flipV="1">
              <a:off x="2031" y="2060"/>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3" name="Freeform 99">
              <a:extLst>
                <a:ext uri="{FF2B5EF4-FFF2-40B4-BE49-F238E27FC236}">
                  <a16:creationId xmlns:a16="http://schemas.microsoft.com/office/drawing/2014/main" id="{3104952F-EA03-E09B-D29D-74A9EDC5BB71}"/>
                </a:ext>
              </a:extLst>
            </p:cNvPr>
            <p:cNvSpPr>
              <a:spLocks/>
            </p:cNvSpPr>
            <p:nvPr/>
          </p:nvSpPr>
          <p:spPr bwMode="auto">
            <a:xfrm>
              <a:off x="1338" y="1943"/>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74" name="Line 100">
              <a:extLst>
                <a:ext uri="{FF2B5EF4-FFF2-40B4-BE49-F238E27FC236}">
                  <a16:creationId xmlns:a16="http://schemas.microsoft.com/office/drawing/2014/main" id="{8D515BA5-4061-909F-F42A-309C232241DA}"/>
                </a:ext>
              </a:extLst>
            </p:cNvPr>
            <p:cNvSpPr>
              <a:spLocks noChangeShapeType="1"/>
            </p:cNvSpPr>
            <p:nvPr/>
          </p:nvSpPr>
          <p:spPr bwMode="auto">
            <a:xfrm flipH="1" flipV="1">
              <a:off x="1338" y="1943"/>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5" name="Freeform 101">
              <a:extLst>
                <a:ext uri="{FF2B5EF4-FFF2-40B4-BE49-F238E27FC236}">
                  <a16:creationId xmlns:a16="http://schemas.microsoft.com/office/drawing/2014/main" id="{F95641F2-C53A-2CE4-DBA9-E5F0590A0A08}"/>
                </a:ext>
              </a:extLst>
            </p:cNvPr>
            <p:cNvSpPr>
              <a:spLocks/>
            </p:cNvSpPr>
            <p:nvPr/>
          </p:nvSpPr>
          <p:spPr bwMode="auto">
            <a:xfrm>
              <a:off x="1800" y="1943"/>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76" name="Line 102">
              <a:extLst>
                <a:ext uri="{FF2B5EF4-FFF2-40B4-BE49-F238E27FC236}">
                  <a16:creationId xmlns:a16="http://schemas.microsoft.com/office/drawing/2014/main" id="{72820E28-EDB4-41B7-A742-8EBED6AE14DB}"/>
                </a:ext>
              </a:extLst>
            </p:cNvPr>
            <p:cNvSpPr>
              <a:spLocks noChangeShapeType="1"/>
            </p:cNvSpPr>
            <p:nvPr/>
          </p:nvSpPr>
          <p:spPr bwMode="auto">
            <a:xfrm flipH="1" flipV="1">
              <a:off x="1800" y="1943"/>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7" name="Freeform 103">
              <a:extLst>
                <a:ext uri="{FF2B5EF4-FFF2-40B4-BE49-F238E27FC236}">
                  <a16:creationId xmlns:a16="http://schemas.microsoft.com/office/drawing/2014/main" id="{A4E599DB-EADC-7F5F-F76E-806E5185B43D}"/>
                </a:ext>
              </a:extLst>
            </p:cNvPr>
            <p:cNvSpPr>
              <a:spLocks/>
            </p:cNvSpPr>
            <p:nvPr/>
          </p:nvSpPr>
          <p:spPr bwMode="auto">
            <a:xfrm>
              <a:off x="1917" y="1943"/>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78" name="Line 104">
              <a:extLst>
                <a:ext uri="{FF2B5EF4-FFF2-40B4-BE49-F238E27FC236}">
                  <a16:creationId xmlns:a16="http://schemas.microsoft.com/office/drawing/2014/main" id="{6DA14EBB-DC49-4671-51ED-ACE495DA7C90}"/>
                </a:ext>
              </a:extLst>
            </p:cNvPr>
            <p:cNvSpPr>
              <a:spLocks noChangeShapeType="1"/>
            </p:cNvSpPr>
            <p:nvPr/>
          </p:nvSpPr>
          <p:spPr bwMode="auto">
            <a:xfrm flipH="1" flipV="1">
              <a:off x="1917" y="1943"/>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9" name="Freeform 105">
              <a:extLst>
                <a:ext uri="{FF2B5EF4-FFF2-40B4-BE49-F238E27FC236}">
                  <a16:creationId xmlns:a16="http://schemas.microsoft.com/office/drawing/2014/main" id="{3C942D62-2F2A-2EAB-2A3E-FA584247EC53}"/>
                </a:ext>
              </a:extLst>
            </p:cNvPr>
            <p:cNvSpPr>
              <a:spLocks/>
            </p:cNvSpPr>
            <p:nvPr/>
          </p:nvSpPr>
          <p:spPr bwMode="auto">
            <a:xfrm>
              <a:off x="2031" y="1943"/>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0" name="Line 106">
              <a:extLst>
                <a:ext uri="{FF2B5EF4-FFF2-40B4-BE49-F238E27FC236}">
                  <a16:creationId xmlns:a16="http://schemas.microsoft.com/office/drawing/2014/main" id="{B27B5B08-8800-76A2-C71D-A763D7656483}"/>
                </a:ext>
              </a:extLst>
            </p:cNvPr>
            <p:cNvSpPr>
              <a:spLocks noChangeShapeType="1"/>
            </p:cNvSpPr>
            <p:nvPr/>
          </p:nvSpPr>
          <p:spPr bwMode="auto">
            <a:xfrm flipH="1" flipV="1">
              <a:off x="2031" y="1943"/>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1" name="Freeform 107">
              <a:extLst>
                <a:ext uri="{FF2B5EF4-FFF2-40B4-BE49-F238E27FC236}">
                  <a16:creationId xmlns:a16="http://schemas.microsoft.com/office/drawing/2014/main" id="{2D0C2D83-F4FE-691E-8CFB-6639F88F00E9}"/>
                </a:ext>
              </a:extLst>
            </p:cNvPr>
            <p:cNvSpPr>
              <a:spLocks/>
            </p:cNvSpPr>
            <p:nvPr/>
          </p:nvSpPr>
          <p:spPr bwMode="auto">
            <a:xfrm>
              <a:off x="1686" y="1829"/>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2" name="Line 108">
              <a:extLst>
                <a:ext uri="{FF2B5EF4-FFF2-40B4-BE49-F238E27FC236}">
                  <a16:creationId xmlns:a16="http://schemas.microsoft.com/office/drawing/2014/main" id="{F7263856-53FD-015F-3329-0918D0508672}"/>
                </a:ext>
              </a:extLst>
            </p:cNvPr>
            <p:cNvSpPr>
              <a:spLocks noChangeShapeType="1"/>
            </p:cNvSpPr>
            <p:nvPr/>
          </p:nvSpPr>
          <p:spPr bwMode="auto">
            <a:xfrm flipH="1" flipV="1">
              <a:off x="1686" y="1829"/>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3" name="Freeform 109">
              <a:extLst>
                <a:ext uri="{FF2B5EF4-FFF2-40B4-BE49-F238E27FC236}">
                  <a16:creationId xmlns:a16="http://schemas.microsoft.com/office/drawing/2014/main" id="{63519139-51ED-6FAB-26CB-B8F7E2FF2016}"/>
                </a:ext>
              </a:extLst>
            </p:cNvPr>
            <p:cNvSpPr>
              <a:spLocks/>
            </p:cNvSpPr>
            <p:nvPr/>
          </p:nvSpPr>
          <p:spPr bwMode="auto">
            <a:xfrm>
              <a:off x="1338" y="1829"/>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4" name="Line 110">
              <a:extLst>
                <a:ext uri="{FF2B5EF4-FFF2-40B4-BE49-F238E27FC236}">
                  <a16:creationId xmlns:a16="http://schemas.microsoft.com/office/drawing/2014/main" id="{1CB8D438-0D32-A61A-F945-F9F7144391ED}"/>
                </a:ext>
              </a:extLst>
            </p:cNvPr>
            <p:cNvSpPr>
              <a:spLocks noChangeShapeType="1"/>
            </p:cNvSpPr>
            <p:nvPr/>
          </p:nvSpPr>
          <p:spPr bwMode="auto">
            <a:xfrm flipH="1" flipV="1">
              <a:off x="1338" y="1829"/>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5" name="Freeform 111">
              <a:extLst>
                <a:ext uri="{FF2B5EF4-FFF2-40B4-BE49-F238E27FC236}">
                  <a16:creationId xmlns:a16="http://schemas.microsoft.com/office/drawing/2014/main" id="{B3C1FCBD-9459-48A4-A7C8-C2404E845A1C}"/>
                </a:ext>
              </a:extLst>
            </p:cNvPr>
            <p:cNvSpPr>
              <a:spLocks/>
            </p:cNvSpPr>
            <p:nvPr/>
          </p:nvSpPr>
          <p:spPr bwMode="auto">
            <a:xfrm>
              <a:off x="1455" y="1829"/>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6" name="Line 112">
              <a:extLst>
                <a:ext uri="{FF2B5EF4-FFF2-40B4-BE49-F238E27FC236}">
                  <a16:creationId xmlns:a16="http://schemas.microsoft.com/office/drawing/2014/main" id="{03D82A8C-D92C-5BB4-9A40-C40B047B1018}"/>
                </a:ext>
              </a:extLst>
            </p:cNvPr>
            <p:cNvSpPr>
              <a:spLocks noChangeShapeType="1"/>
            </p:cNvSpPr>
            <p:nvPr/>
          </p:nvSpPr>
          <p:spPr bwMode="auto">
            <a:xfrm flipH="1" flipV="1">
              <a:off x="1455" y="1829"/>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7" name="Freeform 113">
              <a:extLst>
                <a:ext uri="{FF2B5EF4-FFF2-40B4-BE49-F238E27FC236}">
                  <a16:creationId xmlns:a16="http://schemas.microsoft.com/office/drawing/2014/main" id="{0F11ED36-A35E-36A0-8D42-BFB9CC212585}"/>
                </a:ext>
              </a:extLst>
            </p:cNvPr>
            <p:cNvSpPr>
              <a:spLocks/>
            </p:cNvSpPr>
            <p:nvPr/>
          </p:nvSpPr>
          <p:spPr bwMode="auto">
            <a:xfrm>
              <a:off x="1569" y="1829"/>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88" name="Line 114">
              <a:extLst>
                <a:ext uri="{FF2B5EF4-FFF2-40B4-BE49-F238E27FC236}">
                  <a16:creationId xmlns:a16="http://schemas.microsoft.com/office/drawing/2014/main" id="{70194285-4066-3B5D-7CB6-DAF506D263FF}"/>
                </a:ext>
              </a:extLst>
            </p:cNvPr>
            <p:cNvSpPr>
              <a:spLocks noChangeShapeType="1"/>
            </p:cNvSpPr>
            <p:nvPr/>
          </p:nvSpPr>
          <p:spPr bwMode="auto">
            <a:xfrm flipH="1" flipV="1">
              <a:off x="1569" y="1829"/>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9" name="Freeform 115">
              <a:extLst>
                <a:ext uri="{FF2B5EF4-FFF2-40B4-BE49-F238E27FC236}">
                  <a16:creationId xmlns:a16="http://schemas.microsoft.com/office/drawing/2014/main" id="{52871C48-A761-F33E-C3E6-F06A05D6509A}"/>
                </a:ext>
              </a:extLst>
            </p:cNvPr>
            <p:cNvSpPr>
              <a:spLocks/>
            </p:cNvSpPr>
            <p:nvPr/>
          </p:nvSpPr>
          <p:spPr bwMode="auto">
            <a:xfrm>
              <a:off x="2031" y="1829"/>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0" name="Line 116">
              <a:extLst>
                <a:ext uri="{FF2B5EF4-FFF2-40B4-BE49-F238E27FC236}">
                  <a16:creationId xmlns:a16="http://schemas.microsoft.com/office/drawing/2014/main" id="{DE91B994-A285-F10C-AB4C-B196715FE89D}"/>
                </a:ext>
              </a:extLst>
            </p:cNvPr>
            <p:cNvSpPr>
              <a:spLocks noChangeShapeType="1"/>
            </p:cNvSpPr>
            <p:nvPr/>
          </p:nvSpPr>
          <p:spPr bwMode="auto">
            <a:xfrm flipH="1" flipV="1">
              <a:off x="2031" y="1829"/>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1" name="Freeform 117">
              <a:extLst>
                <a:ext uri="{FF2B5EF4-FFF2-40B4-BE49-F238E27FC236}">
                  <a16:creationId xmlns:a16="http://schemas.microsoft.com/office/drawing/2014/main" id="{52658D24-55E0-577F-5A43-A70DABC5C752}"/>
                </a:ext>
              </a:extLst>
            </p:cNvPr>
            <p:cNvSpPr>
              <a:spLocks/>
            </p:cNvSpPr>
            <p:nvPr/>
          </p:nvSpPr>
          <p:spPr bwMode="auto">
            <a:xfrm>
              <a:off x="1686" y="1712"/>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2" name="Line 118">
              <a:extLst>
                <a:ext uri="{FF2B5EF4-FFF2-40B4-BE49-F238E27FC236}">
                  <a16:creationId xmlns:a16="http://schemas.microsoft.com/office/drawing/2014/main" id="{150F0B39-E20E-65A1-5420-A9C93D0A8008}"/>
                </a:ext>
              </a:extLst>
            </p:cNvPr>
            <p:cNvSpPr>
              <a:spLocks noChangeShapeType="1"/>
            </p:cNvSpPr>
            <p:nvPr/>
          </p:nvSpPr>
          <p:spPr bwMode="auto">
            <a:xfrm flipH="1" flipV="1">
              <a:off x="1686" y="1712"/>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3" name="Freeform 119">
              <a:extLst>
                <a:ext uri="{FF2B5EF4-FFF2-40B4-BE49-F238E27FC236}">
                  <a16:creationId xmlns:a16="http://schemas.microsoft.com/office/drawing/2014/main" id="{45A31B42-7B05-1775-6D38-ECC3071430F6}"/>
                </a:ext>
              </a:extLst>
            </p:cNvPr>
            <p:cNvSpPr>
              <a:spLocks/>
            </p:cNvSpPr>
            <p:nvPr/>
          </p:nvSpPr>
          <p:spPr bwMode="auto">
            <a:xfrm>
              <a:off x="1569" y="1712"/>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4" name="Line 120">
              <a:extLst>
                <a:ext uri="{FF2B5EF4-FFF2-40B4-BE49-F238E27FC236}">
                  <a16:creationId xmlns:a16="http://schemas.microsoft.com/office/drawing/2014/main" id="{DA8306ED-0CF6-3B44-CACF-48A48FD6AD14}"/>
                </a:ext>
              </a:extLst>
            </p:cNvPr>
            <p:cNvSpPr>
              <a:spLocks noChangeShapeType="1"/>
            </p:cNvSpPr>
            <p:nvPr/>
          </p:nvSpPr>
          <p:spPr bwMode="auto">
            <a:xfrm flipH="1" flipV="1">
              <a:off x="1569" y="1712"/>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5" name="Freeform 121">
              <a:extLst>
                <a:ext uri="{FF2B5EF4-FFF2-40B4-BE49-F238E27FC236}">
                  <a16:creationId xmlns:a16="http://schemas.microsoft.com/office/drawing/2014/main" id="{A2B6417E-730B-2F73-7AD8-9A413E5A72D4}"/>
                </a:ext>
              </a:extLst>
            </p:cNvPr>
            <p:cNvSpPr>
              <a:spLocks/>
            </p:cNvSpPr>
            <p:nvPr/>
          </p:nvSpPr>
          <p:spPr bwMode="auto">
            <a:xfrm>
              <a:off x="1917" y="1712"/>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6" name="Line 122">
              <a:extLst>
                <a:ext uri="{FF2B5EF4-FFF2-40B4-BE49-F238E27FC236}">
                  <a16:creationId xmlns:a16="http://schemas.microsoft.com/office/drawing/2014/main" id="{885A948E-B213-92E2-FE39-116ADC508411}"/>
                </a:ext>
              </a:extLst>
            </p:cNvPr>
            <p:cNvSpPr>
              <a:spLocks noChangeShapeType="1"/>
            </p:cNvSpPr>
            <p:nvPr/>
          </p:nvSpPr>
          <p:spPr bwMode="auto">
            <a:xfrm flipH="1" flipV="1">
              <a:off x="1917" y="1712"/>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7" name="Freeform 123">
              <a:extLst>
                <a:ext uri="{FF2B5EF4-FFF2-40B4-BE49-F238E27FC236}">
                  <a16:creationId xmlns:a16="http://schemas.microsoft.com/office/drawing/2014/main" id="{0D513152-7D64-F8FD-FC02-73EE3F2EAD1C}"/>
                </a:ext>
              </a:extLst>
            </p:cNvPr>
            <p:cNvSpPr>
              <a:spLocks/>
            </p:cNvSpPr>
            <p:nvPr/>
          </p:nvSpPr>
          <p:spPr bwMode="auto">
            <a:xfrm>
              <a:off x="1686"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98" name="Line 124">
              <a:extLst>
                <a:ext uri="{FF2B5EF4-FFF2-40B4-BE49-F238E27FC236}">
                  <a16:creationId xmlns:a16="http://schemas.microsoft.com/office/drawing/2014/main" id="{CB95A7B7-85FA-E4CB-BB6D-C1DE97FB9289}"/>
                </a:ext>
              </a:extLst>
            </p:cNvPr>
            <p:cNvSpPr>
              <a:spLocks noChangeShapeType="1"/>
            </p:cNvSpPr>
            <p:nvPr/>
          </p:nvSpPr>
          <p:spPr bwMode="auto">
            <a:xfrm flipH="1" flipV="1">
              <a:off x="1686"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9" name="Freeform 125">
              <a:extLst>
                <a:ext uri="{FF2B5EF4-FFF2-40B4-BE49-F238E27FC236}">
                  <a16:creationId xmlns:a16="http://schemas.microsoft.com/office/drawing/2014/main" id="{7D79DA49-8A5C-B78D-974C-DC8D16721B34}"/>
                </a:ext>
              </a:extLst>
            </p:cNvPr>
            <p:cNvSpPr>
              <a:spLocks/>
            </p:cNvSpPr>
            <p:nvPr/>
          </p:nvSpPr>
          <p:spPr bwMode="auto">
            <a:xfrm>
              <a:off x="1106" y="1598"/>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0" name="Line 126">
              <a:extLst>
                <a:ext uri="{FF2B5EF4-FFF2-40B4-BE49-F238E27FC236}">
                  <a16:creationId xmlns:a16="http://schemas.microsoft.com/office/drawing/2014/main" id="{604C44A8-761F-9EC1-3826-D1ECF0CFBA66}"/>
                </a:ext>
              </a:extLst>
            </p:cNvPr>
            <p:cNvSpPr>
              <a:spLocks noChangeShapeType="1"/>
            </p:cNvSpPr>
            <p:nvPr/>
          </p:nvSpPr>
          <p:spPr bwMode="auto">
            <a:xfrm flipH="1" flipV="1">
              <a:off x="1106" y="1598"/>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1" name="Freeform 127">
              <a:extLst>
                <a:ext uri="{FF2B5EF4-FFF2-40B4-BE49-F238E27FC236}">
                  <a16:creationId xmlns:a16="http://schemas.microsoft.com/office/drawing/2014/main" id="{A76FB2EA-CCA6-C6FD-6FED-EBCA56B6BB1C}"/>
                </a:ext>
              </a:extLst>
            </p:cNvPr>
            <p:cNvSpPr>
              <a:spLocks/>
            </p:cNvSpPr>
            <p:nvPr/>
          </p:nvSpPr>
          <p:spPr bwMode="auto">
            <a:xfrm>
              <a:off x="1224"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2" name="Line 128">
              <a:extLst>
                <a:ext uri="{FF2B5EF4-FFF2-40B4-BE49-F238E27FC236}">
                  <a16:creationId xmlns:a16="http://schemas.microsoft.com/office/drawing/2014/main" id="{03A956C7-03A7-268A-1B37-7AB74E83E7CF}"/>
                </a:ext>
              </a:extLst>
            </p:cNvPr>
            <p:cNvSpPr>
              <a:spLocks noChangeShapeType="1"/>
            </p:cNvSpPr>
            <p:nvPr/>
          </p:nvSpPr>
          <p:spPr bwMode="auto">
            <a:xfrm flipH="1" flipV="1">
              <a:off x="1224"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3" name="Freeform 129">
              <a:extLst>
                <a:ext uri="{FF2B5EF4-FFF2-40B4-BE49-F238E27FC236}">
                  <a16:creationId xmlns:a16="http://schemas.microsoft.com/office/drawing/2014/main" id="{1C76E515-67F6-959B-24BB-E10253436115}"/>
                </a:ext>
              </a:extLst>
            </p:cNvPr>
            <p:cNvSpPr>
              <a:spLocks/>
            </p:cNvSpPr>
            <p:nvPr/>
          </p:nvSpPr>
          <p:spPr bwMode="auto">
            <a:xfrm>
              <a:off x="1455"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4" name="Line 130">
              <a:extLst>
                <a:ext uri="{FF2B5EF4-FFF2-40B4-BE49-F238E27FC236}">
                  <a16:creationId xmlns:a16="http://schemas.microsoft.com/office/drawing/2014/main" id="{B609B2BE-B188-49B3-8D8E-CCB520615320}"/>
                </a:ext>
              </a:extLst>
            </p:cNvPr>
            <p:cNvSpPr>
              <a:spLocks noChangeShapeType="1"/>
            </p:cNvSpPr>
            <p:nvPr/>
          </p:nvSpPr>
          <p:spPr bwMode="auto">
            <a:xfrm flipH="1" flipV="1">
              <a:off x="1455"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5" name="Freeform 131">
              <a:extLst>
                <a:ext uri="{FF2B5EF4-FFF2-40B4-BE49-F238E27FC236}">
                  <a16:creationId xmlns:a16="http://schemas.microsoft.com/office/drawing/2014/main" id="{38E7AA61-1860-2C1D-92F8-9A39F348A7E1}"/>
                </a:ext>
              </a:extLst>
            </p:cNvPr>
            <p:cNvSpPr>
              <a:spLocks/>
            </p:cNvSpPr>
            <p:nvPr/>
          </p:nvSpPr>
          <p:spPr bwMode="auto">
            <a:xfrm>
              <a:off x="1686" y="1481"/>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6" name="Line 132">
              <a:extLst>
                <a:ext uri="{FF2B5EF4-FFF2-40B4-BE49-F238E27FC236}">
                  <a16:creationId xmlns:a16="http://schemas.microsoft.com/office/drawing/2014/main" id="{6B3E3551-6AC1-2ADD-1B71-148BEAF5FD3D}"/>
                </a:ext>
              </a:extLst>
            </p:cNvPr>
            <p:cNvSpPr>
              <a:spLocks noChangeShapeType="1"/>
            </p:cNvSpPr>
            <p:nvPr/>
          </p:nvSpPr>
          <p:spPr bwMode="auto">
            <a:xfrm flipH="1" flipV="1">
              <a:off x="1686" y="1481"/>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7" name="Freeform 133">
              <a:extLst>
                <a:ext uri="{FF2B5EF4-FFF2-40B4-BE49-F238E27FC236}">
                  <a16:creationId xmlns:a16="http://schemas.microsoft.com/office/drawing/2014/main" id="{474BD476-B931-0F5F-97D5-CCBA63CDB247}"/>
                </a:ext>
              </a:extLst>
            </p:cNvPr>
            <p:cNvSpPr>
              <a:spLocks/>
            </p:cNvSpPr>
            <p:nvPr/>
          </p:nvSpPr>
          <p:spPr bwMode="auto">
            <a:xfrm>
              <a:off x="1224" y="1481"/>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8" name="Line 134">
              <a:extLst>
                <a:ext uri="{FF2B5EF4-FFF2-40B4-BE49-F238E27FC236}">
                  <a16:creationId xmlns:a16="http://schemas.microsoft.com/office/drawing/2014/main" id="{E2B6E907-E44A-BC70-D9A0-070E58235ADD}"/>
                </a:ext>
              </a:extLst>
            </p:cNvPr>
            <p:cNvSpPr>
              <a:spLocks noChangeShapeType="1"/>
            </p:cNvSpPr>
            <p:nvPr/>
          </p:nvSpPr>
          <p:spPr bwMode="auto">
            <a:xfrm flipH="1" flipV="1">
              <a:off x="1224" y="1481"/>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9" name="Freeform 135">
              <a:extLst>
                <a:ext uri="{FF2B5EF4-FFF2-40B4-BE49-F238E27FC236}">
                  <a16:creationId xmlns:a16="http://schemas.microsoft.com/office/drawing/2014/main" id="{DC16A5C1-68C8-BD6C-0E8E-E32B42B2828A}"/>
                </a:ext>
              </a:extLst>
            </p:cNvPr>
            <p:cNvSpPr>
              <a:spLocks/>
            </p:cNvSpPr>
            <p:nvPr/>
          </p:nvSpPr>
          <p:spPr bwMode="auto">
            <a:xfrm>
              <a:off x="1338" y="1481"/>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0" name="Line 136">
              <a:extLst>
                <a:ext uri="{FF2B5EF4-FFF2-40B4-BE49-F238E27FC236}">
                  <a16:creationId xmlns:a16="http://schemas.microsoft.com/office/drawing/2014/main" id="{52B694E3-D471-52AC-575B-10F4CED05656}"/>
                </a:ext>
              </a:extLst>
            </p:cNvPr>
            <p:cNvSpPr>
              <a:spLocks noChangeShapeType="1"/>
            </p:cNvSpPr>
            <p:nvPr/>
          </p:nvSpPr>
          <p:spPr bwMode="auto">
            <a:xfrm flipH="1" flipV="1">
              <a:off x="1338" y="1481"/>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1" name="Freeform 137">
              <a:extLst>
                <a:ext uri="{FF2B5EF4-FFF2-40B4-BE49-F238E27FC236}">
                  <a16:creationId xmlns:a16="http://schemas.microsoft.com/office/drawing/2014/main" id="{D10E6CC8-DEC6-33B6-5621-AA8B65AF7CC8}"/>
                </a:ext>
              </a:extLst>
            </p:cNvPr>
            <p:cNvSpPr>
              <a:spLocks/>
            </p:cNvSpPr>
            <p:nvPr/>
          </p:nvSpPr>
          <p:spPr bwMode="auto">
            <a:xfrm>
              <a:off x="1800" y="1481"/>
              <a:ext cx="51" cy="51"/>
            </a:xfrm>
            <a:custGeom>
              <a:avLst/>
              <a:gdLst>
                <a:gd name="T0" fmla="*/ 0 w 14"/>
                <a:gd name="T1" fmla="*/ 678 h 14"/>
                <a:gd name="T2" fmla="*/ 0 w 14"/>
                <a:gd name="T3" fmla="*/ 678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2" name="Line 138">
              <a:extLst>
                <a:ext uri="{FF2B5EF4-FFF2-40B4-BE49-F238E27FC236}">
                  <a16:creationId xmlns:a16="http://schemas.microsoft.com/office/drawing/2014/main" id="{665A3825-C992-1A38-BC29-4E02C58AE95E}"/>
                </a:ext>
              </a:extLst>
            </p:cNvPr>
            <p:cNvSpPr>
              <a:spLocks noChangeShapeType="1"/>
            </p:cNvSpPr>
            <p:nvPr/>
          </p:nvSpPr>
          <p:spPr bwMode="auto">
            <a:xfrm flipH="1" flipV="1">
              <a:off x="1800" y="1481"/>
              <a:ext cx="51"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3" name="Freeform 139">
              <a:extLst>
                <a:ext uri="{FF2B5EF4-FFF2-40B4-BE49-F238E27FC236}">
                  <a16:creationId xmlns:a16="http://schemas.microsoft.com/office/drawing/2014/main" id="{0FF11B5E-1231-4522-04AB-30A775EEAF60}"/>
                </a:ext>
              </a:extLst>
            </p:cNvPr>
            <p:cNvSpPr>
              <a:spLocks/>
            </p:cNvSpPr>
            <p:nvPr/>
          </p:nvSpPr>
          <p:spPr bwMode="auto">
            <a:xfrm>
              <a:off x="1106" y="1367"/>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4" name="Line 140">
              <a:extLst>
                <a:ext uri="{FF2B5EF4-FFF2-40B4-BE49-F238E27FC236}">
                  <a16:creationId xmlns:a16="http://schemas.microsoft.com/office/drawing/2014/main" id="{94B26C97-8415-FF1C-782B-A801310D9E18}"/>
                </a:ext>
              </a:extLst>
            </p:cNvPr>
            <p:cNvSpPr>
              <a:spLocks noChangeShapeType="1"/>
            </p:cNvSpPr>
            <p:nvPr/>
          </p:nvSpPr>
          <p:spPr bwMode="auto">
            <a:xfrm flipH="1" flipV="1">
              <a:off x="1106" y="1367"/>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5" name="Freeform 141">
              <a:extLst>
                <a:ext uri="{FF2B5EF4-FFF2-40B4-BE49-F238E27FC236}">
                  <a16:creationId xmlns:a16="http://schemas.microsoft.com/office/drawing/2014/main" id="{8DE522BE-BAE3-6A11-F44D-BFFD870D80B8}"/>
                </a:ext>
              </a:extLst>
            </p:cNvPr>
            <p:cNvSpPr>
              <a:spLocks/>
            </p:cNvSpPr>
            <p:nvPr/>
          </p:nvSpPr>
          <p:spPr bwMode="auto">
            <a:xfrm>
              <a:off x="1224" y="1367"/>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6" name="Line 142">
              <a:extLst>
                <a:ext uri="{FF2B5EF4-FFF2-40B4-BE49-F238E27FC236}">
                  <a16:creationId xmlns:a16="http://schemas.microsoft.com/office/drawing/2014/main" id="{DF1968A6-00E2-33B8-2062-21BF98F2258E}"/>
                </a:ext>
              </a:extLst>
            </p:cNvPr>
            <p:cNvSpPr>
              <a:spLocks noChangeShapeType="1"/>
            </p:cNvSpPr>
            <p:nvPr/>
          </p:nvSpPr>
          <p:spPr bwMode="auto">
            <a:xfrm flipH="1" flipV="1">
              <a:off x="1224" y="1367"/>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7" name="Freeform 143">
              <a:extLst>
                <a:ext uri="{FF2B5EF4-FFF2-40B4-BE49-F238E27FC236}">
                  <a16:creationId xmlns:a16="http://schemas.microsoft.com/office/drawing/2014/main" id="{62BB4FD3-2B21-9616-DB57-E0B0243B55A0}"/>
                </a:ext>
              </a:extLst>
            </p:cNvPr>
            <p:cNvSpPr>
              <a:spLocks/>
            </p:cNvSpPr>
            <p:nvPr/>
          </p:nvSpPr>
          <p:spPr bwMode="auto">
            <a:xfrm>
              <a:off x="1338" y="1367"/>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18" name="Line 144">
              <a:extLst>
                <a:ext uri="{FF2B5EF4-FFF2-40B4-BE49-F238E27FC236}">
                  <a16:creationId xmlns:a16="http://schemas.microsoft.com/office/drawing/2014/main" id="{D3751849-236A-0E28-C8D3-CE3D8BD2350F}"/>
                </a:ext>
              </a:extLst>
            </p:cNvPr>
            <p:cNvSpPr>
              <a:spLocks noChangeShapeType="1"/>
            </p:cNvSpPr>
            <p:nvPr/>
          </p:nvSpPr>
          <p:spPr bwMode="auto">
            <a:xfrm flipH="1" flipV="1">
              <a:off x="1338" y="1367"/>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19" name="Freeform 145">
              <a:extLst>
                <a:ext uri="{FF2B5EF4-FFF2-40B4-BE49-F238E27FC236}">
                  <a16:creationId xmlns:a16="http://schemas.microsoft.com/office/drawing/2014/main" id="{1D03700C-66A4-CD80-3AFD-B9F5B9374A5A}"/>
                </a:ext>
              </a:extLst>
            </p:cNvPr>
            <p:cNvSpPr>
              <a:spLocks/>
            </p:cNvSpPr>
            <p:nvPr/>
          </p:nvSpPr>
          <p:spPr bwMode="auto">
            <a:xfrm>
              <a:off x="1455" y="1367"/>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0" name="Line 146">
              <a:extLst>
                <a:ext uri="{FF2B5EF4-FFF2-40B4-BE49-F238E27FC236}">
                  <a16:creationId xmlns:a16="http://schemas.microsoft.com/office/drawing/2014/main" id="{A001DB3E-90CB-25E8-2A6D-8112811C31E1}"/>
                </a:ext>
              </a:extLst>
            </p:cNvPr>
            <p:cNvSpPr>
              <a:spLocks noChangeShapeType="1"/>
            </p:cNvSpPr>
            <p:nvPr/>
          </p:nvSpPr>
          <p:spPr bwMode="auto">
            <a:xfrm flipH="1" flipV="1">
              <a:off x="1455" y="1367"/>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1" name="Freeform 147">
              <a:extLst>
                <a:ext uri="{FF2B5EF4-FFF2-40B4-BE49-F238E27FC236}">
                  <a16:creationId xmlns:a16="http://schemas.microsoft.com/office/drawing/2014/main" id="{9E8FEA89-1CCC-090A-71A3-DC466D968E09}"/>
                </a:ext>
              </a:extLst>
            </p:cNvPr>
            <p:cNvSpPr>
              <a:spLocks/>
            </p:cNvSpPr>
            <p:nvPr/>
          </p:nvSpPr>
          <p:spPr bwMode="auto">
            <a:xfrm>
              <a:off x="1106" y="1250"/>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2" name="Line 148">
              <a:extLst>
                <a:ext uri="{FF2B5EF4-FFF2-40B4-BE49-F238E27FC236}">
                  <a16:creationId xmlns:a16="http://schemas.microsoft.com/office/drawing/2014/main" id="{85F93BFA-2EDF-12FC-0B26-7AC6ABCE09F1}"/>
                </a:ext>
              </a:extLst>
            </p:cNvPr>
            <p:cNvSpPr>
              <a:spLocks noChangeShapeType="1"/>
            </p:cNvSpPr>
            <p:nvPr/>
          </p:nvSpPr>
          <p:spPr bwMode="auto">
            <a:xfrm flipH="1" flipV="1">
              <a:off x="1106" y="1250"/>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3" name="Freeform 149">
              <a:extLst>
                <a:ext uri="{FF2B5EF4-FFF2-40B4-BE49-F238E27FC236}">
                  <a16:creationId xmlns:a16="http://schemas.microsoft.com/office/drawing/2014/main" id="{6ED74AD2-C8FA-D4FF-5685-D24669F7ED45}"/>
                </a:ext>
              </a:extLst>
            </p:cNvPr>
            <p:cNvSpPr>
              <a:spLocks/>
            </p:cNvSpPr>
            <p:nvPr/>
          </p:nvSpPr>
          <p:spPr bwMode="auto">
            <a:xfrm>
              <a:off x="1224" y="1250"/>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4" name="Line 150">
              <a:extLst>
                <a:ext uri="{FF2B5EF4-FFF2-40B4-BE49-F238E27FC236}">
                  <a16:creationId xmlns:a16="http://schemas.microsoft.com/office/drawing/2014/main" id="{3ED4A8E7-5C6B-C6E4-3DB7-08435AFB5D65}"/>
                </a:ext>
              </a:extLst>
            </p:cNvPr>
            <p:cNvSpPr>
              <a:spLocks noChangeShapeType="1"/>
            </p:cNvSpPr>
            <p:nvPr/>
          </p:nvSpPr>
          <p:spPr bwMode="auto">
            <a:xfrm flipH="1" flipV="1">
              <a:off x="1224" y="1250"/>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5" name="Freeform 151">
              <a:extLst>
                <a:ext uri="{FF2B5EF4-FFF2-40B4-BE49-F238E27FC236}">
                  <a16:creationId xmlns:a16="http://schemas.microsoft.com/office/drawing/2014/main" id="{D4992704-87BC-5D11-2068-70579A5372CB}"/>
                </a:ext>
              </a:extLst>
            </p:cNvPr>
            <p:cNvSpPr>
              <a:spLocks/>
            </p:cNvSpPr>
            <p:nvPr/>
          </p:nvSpPr>
          <p:spPr bwMode="auto">
            <a:xfrm>
              <a:off x="1455" y="1250"/>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6" name="Line 152">
              <a:extLst>
                <a:ext uri="{FF2B5EF4-FFF2-40B4-BE49-F238E27FC236}">
                  <a16:creationId xmlns:a16="http://schemas.microsoft.com/office/drawing/2014/main" id="{84AE72FC-DEF0-3723-CBA3-384A266258E2}"/>
                </a:ext>
              </a:extLst>
            </p:cNvPr>
            <p:cNvSpPr>
              <a:spLocks noChangeShapeType="1"/>
            </p:cNvSpPr>
            <p:nvPr/>
          </p:nvSpPr>
          <p:spPr bwMode="auto">
            <a:xfrm flipH="1" flipV="1">
              <a:off x="1455" y="1250"/>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7" name="Freeform 153">
              <a:extLst>
                <a:ext uri="{FF2B5EF4-FFF2-40B4-BE49-F238E27FC236}">
                  <a16:creationId xmlns:a16="http://schemas.microsoft.com/office/drawing/2014/main" id="{9C51802C-AC10-1C34-9897-EB8B8DD2F36F}"/>
                </a:ext>
              </a:extLst>
            </p:cNvPr>
            <p:cNvSpPr>
              <a:spLocks/>
            </p:cNvSpPr>
            <p:nvPr/>
          </p:nvSpPr>
          <p:spPr bwMode="auto">
            <a:xfrm>
              <a:off x="1106" y="1136"/>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28" name="Line 154">
              <a:extLst>
                <a:ext uri="{FF2B5EF4-FFF2-40B4-BE49-F238E27FC236}">
                  <a16:creationId xmlns:a16="http://schemas.microsoft.com/office/drawing/2014/main" id="{6FBDA554-9871-7EE6-CD57-C171F59FF9C3}"/>
                </a:ext>
              </a:extLst>
            </p:cNvPr>
            <p:cNvSpPr>
              <a:spLocks noChangeShapeType="1"/>
            </p:cNvSpPr>
            <p:nvPr/>
          </p:nvSpPr>
          <p:spPr bwMode="auto">
            <a:xfrm flipH="1" flipV="1">
              <a:off x="1106" y="1136"/>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29" name="Freeform 155">
              <a:extLst>
                <a:ext uri="{FF2B5EF4-FFF2-40B4-BE49-F238E27FC236}">
                  <a16:creationId xmlns:a16="http://schemas.microsoft.com/office/drawing/2014/main" id="{EE507F65-F638-42DA-A245-047ECA84AFFC}"/>
                </a:ext>
              </a:extLst>
            </p:cNvPr>
            <p:cNvSpPr>
              <a:spLocks/>
            </p:cNvSpPr>
            <p:nvPr/>
          </p:nvSpPr>
          <p:spPr bwMode="auto">
            <a:xfrm>
              <a:off x="1338" y="1136"/>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0" name="Line 156">
              <a:extLst>
                <a:ext uri="{FF2B5EF4-FFF2-40B4-BE49-F238E27FC236}">
                  <a16:creationId xmlns:a16="http://schemas.microsoft.com/office/drawing/2014/main" id="{EE41D468-1D51-111F-CCF7-067355ED3846}"/>
                </a:ext>
              </a:extLst>
            </p:cNvPr>
            <p:cNvSpPr>
              <a:spLocks noChangeShapeType="1"/>
            </p:cNvSpPr>
            <p:nvPr/>
          </p:nvSpPr>
          <p:spPr bwMode="auto">
            <a:xfrm flipH="1" flipV="1">
              <a:off x="1338" y="1136"/>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1" name="Freeform 157">
              <a:extLst>
                <a:ext uri="{FF2B5EF4-FFF2-40B4-BE49-F238E27FC236}">
                  <a16:creationId xmlns:a16="http://schemas.microsoft.com/office/drawing/2014/main" id="{64E2DC07-2BBC-9D56-27A9-EEF15A580CCA}"/>
                </a:ext>
              </a:extLst>
            </p:cNvPr>
            <p:cNvSpPr>
              <a:spLocks/>
            </p:cNvSpPr>
            <p:nvPr/>
          </p:nvSpPr>
          <p:spPr bwMode="auto">
            <a:xfrm>
              <a:off x="1569" y="1136"/>
              <a:ext cx="51" cy="48"/>
            </a:xfrm>
            <a:custGeom>
              <a:avLst/>
              <a:gdLst>
                <a:gd name="T0" fmla="*/ 0 w 14"/>
                <a:gd name="T1" fmla="*/ 654 h 13"/>
                <a:gd name="T2" fmla="*/ 0 w 14"/>
                <a:gd name="T3" fmla="*/ 654 h 13"/>
                <a:gd name="T4" fmla="*/ 678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2" name="Line 158">
              <a:extLst>
                <a:ext uri="{FF2B5EF4-FFF2-40B4-BE49-F238E27FC236}">
                  <a16:creationId xmlns:a16="http://schemas.microsoft.com/office/drawing/2014/main" id="{7C5090CE-1435-6C6D-D544-DC7EE05A655D}"/>
                </a:ext>
              </a:extLst>
            </p:cNvPr>
            <p:cNvSpPr>
              <a:spLocks noChangeShapeType="1"/>
            </p:cNvSpPr>
            <p:nvPr/>
          </p:nvSpPr>
          <p:spPr bwMode="auto">
            <a:xfrm flipH="1" flipV="1">
              <a:off x="1569" y="1136"/>
              <a:ext cx="51"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3" name="Freeform 159">
              <a:extLst>
                <a:ext uri="{FF2B5EF4-FFF2-40B4-BE49-F238E27FC236}">
                  <a16:creationId xmlns:a16="http://schemas.microsoft.com/office/drawing/2014/main" id="{AD3C00F4-C4D2-1041-42A3-A36BC91ED269}"/>
                </a:ext>
              </a:extLst>
            </p:cNvPr>
            <p:cNvSpPr>
              <a:spLocks/>
            </p:cNvSpPr>
            <p:nvPr/>
          </p:nvSpPr>
          <p:spPr bwMode="auto">
            <a:xfrm>
              <a:off x="2031" y="2174"/>
              <a:ext cx="51" cy="52"/>
            </a:xfrm>
            <a:custGeom>
              <a:avLst/>
              <a:gdLst>
                <a:gd name="T0" fmla="*/ 0 w 14"/>
                <a:gd name="T1" fmla="*/ 717 h 14"/>
                <a:gd name="T2" fmla="*/ 0 w 14"/>
                <a:gd name="T3" fmla="*/ 717 h 14"/>
                <a:gd name="T4" fmla="*/ 678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34" name="Line 160">
              <a:extLst>
                <a:ext uri="{FF2B5EF4-FFF2-40B4-BE49-F238E27FC236}">
                  <a16:creationId xmlns:a16="http://schemas.microsoft.com/office/drawing/2014/main" id="{5122436F-623D-7F05-F9CF-51A1E74C0349}"/>
                </a:ext>
              </a:extLst>
            </p:cNvPr>
            <p:cNvSpPr>
              <a:spLocks noChangeShapeType="1"/>
            </p:cNvSpPr>
            <p:nvPr/>
          </p:nvSpPr>
          <p:spPr bwMode="auto">
            <a:xfrm flipH="1" flipV="1">
              <a:off x="2031" y="2174"/>
              <a:ext cx="51"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5" name="Rectangle 161">
              <a:extLst>
                <a:ext uri="{FF2B5EF4-FFF2-40B4-BE49-F238E27FC236}">
                  <a16:creationId xmlns:a16="http://schemas.microsoft.com/office/drawing/2014/main" id="{9738DC8F-62A5-E42B-33BE-68D62613DC1A}"/>
                </a:ext>
              </a:extLst>
            </p:cNvPr>
            <p:cNvSpPr>
              <a:spLocks noChangeArrowheads="1"/>
            </p:cNvSpPr>
            <p:nvPr/>
          </p:nvSpPr>
          <p:spPr bwMode="auto">
            <a:xfrm>
              <a:off x="850" y="1232"/>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136" name="Rectangle 162">
              <a:extLst>
                <a:ext uri="{FF2B5EF4-FFF2-40B4-BE49-F238E27FC236}">
                  <a16:creationId xmlns:a16="http://schemas.microsoft.com/office/drawing/2014/main" id="{8F0964D5-E2B2-DA17-3C2E-B697655ED47F}"/>
                </a:ext>
              </a:extLst>
            </p:cNvPr>
            <p:cNvSpPr>
              <a:spLocks noChangeArrowheads="1"/>
            </p:cNvSpPr>
            <p:nvPr/>
          </p:nvSpPr>
          <p:spPr bwMode="auto">
            <a:xfrm>
              <a:off x="850" y="1580"/>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137" name="Rectangle 163">
              <a:extLst>
                <a:ext uri="{FF2B5EF4-FFF2-40B4-BE49-F238E27FC236}">
                  <a16:creationId xmlns:a16="http://schemas.microsoft.com/office/drawing/2014/main" id="{92B24AAE-186A-EA74-51ED-90E70D92B09D}"/>
                </a:ext>
              </a:extLst>
            </p:cNvPr>
            <p:cNvSpPr>
              <a:spLocks noChangeArrowheads="1"/>
            </p:cNvSpPr>
            <p:nvPr/>
          </p:nvSpPr>
          <p:spPr bwMode="auto">
            <a:xfrm>
              <a:off x="850" y="180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138" name="Rectangle 164">
              <a:extLst>
                <a:ext uri="{FF2B5EF4-FFF2-40B4-BE49-F238E27FC236}">
                  <a16:creationId xmlns:a16="http://schemas.microsoft.com/office/drawing/2014/main" id="{652631AA-B4C2-7E7E-0147-4C6BCA070BAC}"/>
                </a:ext>
              </a:extLst>
            </p:cNvPr>
            <p:cNvSpPr>
              <a:spLocks noChangeArrowheads="1"/>
            </p:cNvSpPr>
            <p:nvPr/>
          </p:nvSpPr>
          <p:spPr bwMode="auto">
            <a:xfrm>
              <a:off x="850" y="1925"/>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139" name="Rectangle 165">
              <a:extLst>
                <a:ext uri="{FF2B5EF4-FFF2-40B4-BE49-F238E27FC236}">
                  <a16:creationId xmlns:a16="http://schemas.microsoft.com/office/drawing/2014/main" id="{FB73A72B-E295-D225-93E8-26192B572E82}"/>
                </a:ext>
              </a:extLst>
            </p:cNvPr>
            <p:cNvSpPr>
              <a:spLocks noChangeArrowheads="1"/>
            </p:cNvSpPr>
            <p:nvPr/>
          </p:nvSpPr>
          <p:spPr bwMode="auto">
            <a:xfrm>
              <a:off x="850" y="203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140" name="Rectangle 166">
              <a:extLst>
                <a:ext uri="{FF2B5EF4-FFF2-40B4-BE49-F238E27FC236}">
                  <a16:creationId xmlns:a16="http://schemas.microsoft.com/office/drawing/2014/main" id="{A9ECFF68-637A-50B9-CB5F-B2080B36B690}"/>
                </a:ext>
              </a:extLst>
            </p:cNvPr>
            <p:cNvSpPr>
              <a:spLocks noChangeArrowheads="1"/>
            </p:cNvSpPr>
            <p:nvPr/>
          </p:nvSpPr>
          <p:spPr bwMode="auto">
            <a:xfrm>
              <a:off x="850" y="1111"/>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141" name="Rectangle 167">
              <a:extLst>
                <a:ext uri="{FF2B5EF4-FFF2-40B4-BE49-F238E27FC236}">
                  <a16:creationId xmlns:a16="http://schemas.microsoft.com/office/drawing/2014/main" id="{C7E5C58E-069C-E4E4-6A1B-39D4F5E89DFC}"/>
                </a:ext>
              </a:extLst>
            </p:cNvPr>
            <p:cNvSpPr>
              <a:spLocks noChangeArrowheads="1"/>
            </p:cNvSpPr>
            <p:nvPr/>
          </p:nvSpPr>
          <p:spPr bwMode="auto">
            <a:xfrm>
              <a:off x="850" y="134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142" name="Rectangle 168">
              <a:extLst>
                <a:ext uri="{FF2B5EF4-FFF2-40B4-BE49-F238E27FC236}">
                  <a16:creationId xmlns:a16="http://schemas.microsoft.com/office/drawing/2014/main" id="{EB71AFF3-4648-BCD9-9F25-1DE1597F3F73}"/>
                </a:ext>
              </a:extLst>
            </p:cNvPr>
            <p:cNvSpPr>
              <a:spLocks noChangeArrowheads="1"/>
            </p:cNvSpPr>
            <p:nvPr/>
          </p:nvSpPr>
          <p:spPr bwMode="auto">
            <a:xfrm>
              <a:off x="850" y="1463"/>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143" name="Rectangle 169">
              <a:extLst>
                <a:ext uri="{FF2B5EF4-FFF2-40B4-BE49-F238E27FC236}">
                  <a16:creationId xmlns:a16="http://schemas.microsoft.com/office/drawing/2014/main" id="{F857D829-C94D-C3DA-8842-ECA12BD10EC6}"/>
                </a:ext>
              </a:extLst>
            </p:cNvPr>
            <p:cNvSpPr>
              <a:spLocks noChangeArrowheads="1"/>
            </p:cNvSpPr>
            <p:nvPr/>
          </p:nvSpPr>
          <p:spPr bwMode="auto">
            <a:xfrm>
              <a:off x="850" y="1694"/>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144" name="Rectangle 170">
              <a:extLst>
                <a:ext uri="{FF2B5EF4-FFF2-40B4-BE49-F238E27FC236}">
                  <a16:creationId xmlns:a16="http://schemas.microsoft.com/office/drawing/2014/main" id="{700875E6-40D6-08BB-8CF3-9B21A40ACF0A}"/>
                </a:ext>
              </a:extLst>
            </p:cNvPr>
            <p:cNvSpPr>
              <a:spLocks noChangeArrowheads="1"/>
            </p:cNvSpPr>
            <p:nvPr/>
          </p:nvSpPr>
          <p:spPr bwMode="auto">
            <a:xfrm>
              <a:off x="809" y="2156"/>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145" name="Freeform 171">
              <a:extLst>
                <a:ext uri="{FF2B5EF4-FFF2-40B4-BE49-F238E27FC236}">
                  <a16:creationId xmlns:a16="http://schemas.microsoft.com/office/drawing/2014/main" id="{6ADDF132-2992-BE0E-8CB0-0566808D94C1}"/>
                </a:ext>
              </a:extLst>
            </p:cNvPr>
            <p:cNvSpPr>
              <a:spLocks/>
            </p:cNvSpPr>
            <p:nvPr/>
          </p:nvSpPr>
          <p:spPr bwMode="auto">
            <a:xfrm>
              <a:off x="413" y="2174"/>
              <a:ext cx="48" cy="52"/>
            </a:xfrm>
            <a:custGeom>
              <a:avLst/>
              <a:gdLst>
                <a:gd name="T0" fmla="*/ 0 w 13"/>
                <a:gd name="T1" fmla="*/ 717 h 14"/>
                <a:gd name="T2" fmla="*/ 0 w 13"/>
                <a:gd name="T3" fmla="*/ 717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6" name="Line 172">
              <a:extLst>
                <a:ext uri="{FF2B5EF4-FFF2-40B4-BE49-F238E27FC236}">
                  <a16:creationId xmlns:a16="http://schemas.microsoft.com/office/drawing/2014/main" id="{B10147AD-F18C-2DE5-D263-DBC60DCCC32C}"/>
                </a:ext>
              </a:extLst>
            </p:cNvPr>
            <p:cNvSpPr>
              <a:spLocks noChangeShapeType="1"/>
            </p:cNvSpPr>
            <p:nvPr/>
          </p:nvSpPr>
          <p:spPr bwMode="auto">
            <a:xfrm flipH="1" flipV="1">
              <a:off x="413" y="2174"/>
              <a:ext cx="48"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7" name="Freeform 173">
              <a:extLst>
                <a:ext uri="{FF2B5EF4-FFF2-40B4-BE49-F238E27FC236}">
                  <a16:creationId xmlns:a16="http://schemas.microsoft.com/office/drawing/2014/main" id="{101B5995-B432-AE1D-2495-E1CBF3D9F4BE}"/>
                </a:ext>
              </a:extLst>
            </p:cNvPr>
            <p:cNvSpPr>
              <a:spLocks/>
            </p:cNvSpPr>
            <p:nvPr/>
          </p:nvSpPr>
          <p:spPr bwMode="auto">
            <a:xfrm>
              <a:off x="413" y="2060"/>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48" name="Line 174">
              <a:extLst>
                <a:ext uri="{FF2B5EF4-FFF2-40B4-BE49-F238E27FC236}">
                  <a16:creationId xmlns:a16="http://schemas.microsoft.com/office/drawing/2014/main" id="{A5148095-EAB2-9095-3238-BF2BC536D714}"/>
                </a:ext>
              </a:extLst>
            </p:cNvPr>
            <p:cNvSpPr>
              <a:spLocks noChangeShapeType="1"/>
            </p:cNvSpPr>
            <p:nvPr/>
          </p:nvSpPr>
          <p:spPr bwMode="auto">
            <a:xfrm flipH="1" flipV="1">
              <a:off x="413" y="2060"/>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9" name="Freeform 175">
              <a:extLst>
                <a:ext uri="{FF2B5EF4-FFF2-40B4-BE49-F238E27FC236}">
                  <a16:creationId xmlns:a16="http://schemas.microsoft.com/office/drawing/2014/main" id="{672FF92C-EB42-0184-F0FE-B17167DA623A}"/>
                </a:ext>
              </a:extLst>
            </p:cNvPr>
            <p:cNvSpPr>
              <a:spLocks/>
            </p:cNvSpPr>
            <p:nvPr/>
          </p:nvSpPr>
          <p:spPr bwMode="auto">
            <a:xfrm>
              <a:off x="413" y="1943"/>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0" name="Line 176">
              <a:extLst>
                <a:ext uri="{FF2B5EF4-FFF2-40B4-BE49-F238E27FC236}">
                  <a16:creationId xmlns:a16="http://schemas.microsoft.com/office/drawing/2014/main" id="{46E31BAC-71B3-CBDD-E81C-69F4DF843BC8}"/>
                </a:ext>
              </a:extLst>
            </p:cNvPr>
            <p:cNvSpPr>
              <a:spLocks noChangeShapeType="1"/>
            </p:cNvSpPr>
            <p:nvPr/>
          </p:nvSpPr>
          <p:spPr bwMode="auto">
            <a:xfrm flipH="1" flipV="1">
              <a:off x="413" y="1943"/>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1" name="Freeform 177">
              <a:extLst>
                <a:ext uri="{FF2B5EF4-FFF2-40B4-BE49-F238E27FC236}">
                  <a16:creationId xmlns:a16="http://schemas.microsoft.com/office/drawing/2014/main" id="{93D67309-0210-F8F0-7282-B4FD6E941152}"/>
                </a:ext>
              </a:extLst>
            </p:cNvPr>
            <p:cNvSpPr>
              <a:spLocks/>
            </p:cNvSpPr>
            <p:nvPr/>
          </p:nvSpPr>
          <p:spPr bwMode="auto">
            <a:xfrm>
              <a:off x="413" y="1829"/>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2" name="Line 178">
              <a:extLst>
                <a:ext uri="{FF2B5EF4-FFF2-40B4-BE49-F238E27FC236}">
                  <a16:creationId xmlns:a16="http://schemas.microsoft.com/office/drawing/2014/main" id="{867D637B-E627-41C0-D41E-A875925E39D4}"/>
                </a:ext>
              </a:extLst>
            </p:cNvPr>
            <p:cNvSpPr>
              <a:spLocks noChangeShapeType="1"/>
            </p:cNvSpPr>
            <p:nvPr/>
          </p:nvSpPr>
          <p:spPr bwMode="auto">
            <a:xfrm flipH="1" flipV="1">
              <a:off x="413" y="1829"/>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3" name="Freeform 179">
              <a:extLst>
                <a:ext uri="{FF2B5EF4-FFF2-40B4-BE49-F238E27FC236}">
                  <a16:creationId xmlns:a16="http://schemas.microsoft.com/office/drawing/2014/main" id="{B016AC65-9553-3E93-5D75-A5385A39A149}"/>
                </a:ext>
              </a:extLst>
            </p:cNvPr>
            <p:cNvSpPr>
              <a:spLocks/>
            </p:cNvSpPr>
            <p:nvPr/>
          </p:nvSpPr>
          <p:spPr bwMode="auto">
            <a:xfrm>
              <a:off x="413" y="1712"/>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4" name="Line 180">
              <a:extLst>
                <a:ext uri="{FF2B5EF4-FFF2-40B4-BE49-F238E27FC236}">
                  <a16:creationId xmlns:a16="http://schemas.microsoft.com/office/drawing/2014/main" id="{DB1D0C75-C9E5-1AB0-AA50-F241BDFBA110}"/>
                </a:ext>
              </a:extLst>
            </p:cNvPr>
            <p:cNvSpPr>
              <a:spLocks noChangeShapeType="1"/>
            </p:cNvSpPr>
            <p:nvPr/>
          </p:nvSpPr>
          <p:spPr bwMode="auto">
            <a:xfrm flipH="1" flipV="1">
              <a:off x="413" y="1712"/>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5" name="Freeform 181">
              <a:extLst>
                <a:ext uri="{FF2B5EF4-FFF2-40B4-BE49-F238E27FC236}">
                  <a16:creationId xmlns:a16="http://schemas.microsoft.com/office/drawing/2014/main" id="{8C0F6A2C-FFB2-E57F-BC34-B23512E11EA0}"/>
                </a:ext>
              </a:extLst>
            </p:cNvPr>
            <p:cNvSpPr>
              <a:spLocks/>
            </p:cNvSpPr>
            <p:nvPr/>
          </p:nvSpPr>
          <p:spPr bwMode="auto">
            <a:xfrm>
              <a:off x="413" y="1598"/>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6" name="Line 182">
              <a:extLst>
                <a:ext uri="{FF2B5EF4-FFF2-40B4-BE49-F238E27FC236}">
                  <a16:creationId xmlns:a16="http://schemas.microsoft.com/office/drawing/2014/main" id="{43814860-C595-8FA4-32C0-A6A21056629C}"/>
                </a:ext>
              </a:extLst>
            </p:cNvPr>
            <p:cNvSpPr>
              <a:spLocks noChangeShapeType="1"/>
            </p:cNvSpPr>
            <p:nvPr/>
          </p:nvSpPr>
          <p:spPr bwMode="auto">
            <a:xfrm flipH="1" flipV="1">
              <a:off x="413" y="1598"/>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7" name="Freeform 183">
              <a:extLst>
                <a:ext uri="{FF2B5EF4-FFF2-40B4-BE49-F238E27FC236}">
                  <a16:creationId xmlns:a16="http://schemas.microsoft.com/office/drawing/2014/main" id="{B9123E9F-4EF5-7217-726D-39EAFA8B3742}"/>
                </a:ext>
              </a:extLst>
            </p:cNvPr>
            <p:cNvSpPr>
              <a:spLocks/>
            </p:cNvSpPr>
            <p:nvPr/>
          </p:nvSpPr>
          <p:spPr bwMode="auto">
            <a:xfrm>
              <a:off x="413" y="1481"/>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58" name="Line 184">
              <a:extLst>
                <a:ext uri="{FF2B5EF4-FFF2-40B4-BE49-F238E27FC236}">
                  <a16:creationId xmlns:a16="http://schemas.microsoft.com/office/drawing/2014/main" id="{2B7323D1-19D4-CE43-27ED-FC9359C25426}"/>
                </a:ext>
              </a:extLst>
            </p:cNvPr>
            <p:cNvSpPr>
              <a:spLocks noChangeShapeType="1"/>
            </p:cNvSpPr>
            <p:nvPr/>
          </p:nvSpPr>
          <p:spPr bwMode="auto">
            <a:xfrm flipH="1" flipV="1">
              <a:off x="413" y="1481"/>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9" name="Freeform 185">
              <a:extLst>
                <a:ext uri="{FF2B5EF4-FFF2-40B4-BE49-F238E27FC236}">
                  <a16:creationId xmlns:a16="http://schemas.microsoft.com/office/drawing/2014/main" id="{FBB28813-0EA7-928C-0B1A-0DE535E49E3C}"/>
                </a:ext>
              </a:extLst>
            </p:cNvPr>
            <p:cNvSpPr>
              <a:spLocks/>
            </p:cNvSpPr>
            <p:nvPr/>
          </p:nvSpPr>
          <p:spPr bwMode="auto">
            <a:xfrm>
              <a:off x="413" y="1367"/>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0" name="Line 186">
              <a:extLst>
                <a:ext uri="{FF2B5EF4-FFF2-40B4-BE49-F238E27FC236}">
                  <a16:creationId xmlns:a16="http://schemas.microsoft.com/office/drawing/2014/main" id="{CF89F340-8BEA-70A9-EE34-9F7C7B71942B}"/>
                </a:ext>
              </a:extLst>
            </p:cNvPr>
            <p:cNvSpPr>
              <a:spLocks noChangeShapeType="1"/>
            </p:cNvSpPr>
            <p:nvPr/>
          </p:nvSpPr>
          <p:spPr bwMode="auto">
            <a:xfrm flipH="1" flipV="1">
              <a:off x="413" y="1367"/>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1" name="Freeform 187">
              <a:extLst>
                <a:ext uri="{FF2B5EF4-FFF2-40B4-BE49-F238E27FC236}">
                  <a16:creationId xmlns:a16="http://schemas.microsoft.com/office/drawing/2014/main" id="{1E204E36-F594-02AE-1A42-006EEF83F335}"/>
                </a:ext>
              </a:extLst>
            </p:cNvPr>
            <p:cNvSpPr>
              <a:spLocks/>
            </p:cNvSpPr>
            <p:nvPr/>
          </p:nvSpPr>
          <p:spPr bwMode="auto">
            <a:xfrm>
              <a:off x="413" y="1250"/>
              <a:ext cx="48" cy="51"/>
            </a:xfrm>
            <a:custGeom>
              <a:avLst/>
              <a:gdLst>
                <a:gd name="T0" fmla="*/ 0 w 13"/>
                <a:gd name="T1" fmla="*/ 678 h 14"/>
                <a:gd name="T2" fmla="*/ 0 w 13"/>
                <a:gd name="T3" fmla="*/ 678 h 14"/>
                <a:gd name="T4" fmla="*/ 654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2" name="Line 188">
              <a:extLst>
                <a:ext uri="{FF2B5EF4-FFF2-40B4-BE49-F238E27FC236}">
                  <a16:creationId xmlns:a16="http://schemas.microsoft.com/office/drawing/2014/main" id="{88375D37-F143-FF46-0AAE-D5995C00FE21}"/>
                </a:ext>
              </a:extLst>
            </p:cNvPr>
            <p:cNvSpPr>
              <a:spLocks noChangeShapeType="1"/>
            </p:cNvSpPr>
            <p:nvPr/>
          </p:nvSpPr>
          <p:spPr bwMode="auto">
            <a:xfrm flipH="1" flipV="1">
              <a:off x="413" y="1250"/>
              <a:ext cx="48"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3" name="Freeform 189">
              <a:extLst>
                <a:ext uri="{FF2B5EF4-FFF2-40B4-BE49-F238E27FC236}">
                  <a16:creationId xmlns:a16="http://schemas.microsoft.com/office/drawing/2014/main" id="{C98F8914-E190-6AD0-D0F6-82710BD81DCB}"/>
                </a:ext>
              </a:extLst>
            </p:cNvPr>
            <p:cNvSpPr>
              <a:spLocks/>
            </p:cNvSpPr>
            <p:nvPr/>
          </p:nvSpPr>
          <p:spPr bwMode="auto">
            <a:xfrm>
              <a:off x="413" y="1136"/>
              <a:ext cx="48" cy="48"/>
            </a:xfrm>
            <a:custGeom>
              <a:avLst/>
              <a:gdLst>
                <a:gd name="T0" fmla="*/ 0 w 13"/>
                <a:gd name="T1" fmla="*/ 654 h 13"/>
                <a:gd name="T2" fmla="*/ 0 w 13"/>
                <a:gd name="T3" fmla="*/ 654 h 13"/>
                <a:gd name="T4" fmla="*/ 654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4" name="Line 190">
              <a:extLst>
                <a:ext uri="{FF2B5EF4-FFF2-40B4-BE49-F238E27FC236}">
                  <a16:creationId xmlns:a16="http://schemas.microsoft.com/office/drawing/2014/main" id="{6CA944E1-59A1-696E-95B2-BB1A4DC7ECFA}"/>
                </a:ext>
              </a:extLst>
            </p:cNvPr>
            <p:cNvSpPr>
              <a:spLocks noChangeShapeType="1"/>
            </p:cNvSpPr>
            <p:nvPr/>
          </p:nvSpPr>
          <p:spPr bwMode="auto">
            <a:xfrm flipH="1" flipV="1">
              <a:off x="413" y="1136"/>
              <a:ext cx="48"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5" name="Rectangle 191">
              <a:extLst>
                <a:ext uri="{FF2B5EF4-FFF2-40B4-BE49-F238E27FC236}">
                  <a16:creationId xmlns:a16="http://schemas.microsoft.com/office/drawing/2014/main" id="{531D7F03-1A63-75DE-01D0-13B6DEAC6F65}"/>
                </a:ext>
              </a:extLst>
            </p:cNvPr>
            <p:cNvSpPr>
              <a:spLocks noChangeArrowheads="1"/>
            </p:cNvSpPr>
            <p:nvPr/>
          </p:nvSpPr>
          <p:spPr bwMode="auto">
            <a:xfrm>
              <a:off x="362" y="1085"/>
              <a:ext cx="150" cy="1188"/>
            </a:xfrm>
            <a:prstGeom prst="rect">
              <a:avLst/>
            </a:prstGeom>
            <a:noFill/>
            <a:ln w="17463">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6" name="Freeform 192">
              <a:extLst>
                <a:ext uri="{FF2B5EF4-FFF2-40B4-BE49-F238E27FC236}">
                  <a16:creationId xmlns:a16="http://schemas.microsoft.com/office/drawing/2014/main" id="{8149846B-7D1A-D177-E073-E7207EEC21A0}"/>
                </a:ext>
              </a:extLst>
            </p:cNvPr>
            <p:cNvSpPr>
              <a:spLocks/>
            </p:cNvSpPr>
            <p:nvPr/>
          </p:nvSpPr>
          <p:spPr bwMode="auto">
            <a:xfrm>
              <a:off x="2361" y="2174"/>
              <a:ext cx="52" cy="52"/>
            </a:xfrm>
            <a:custGeom>
              <a:avLst/>
              <a:gdLst>
                <a:gd name="T0" fmla="*/ 0 w 14"/>
                <a:gd name="T1" fmla="*/ 717 h 14"/>
                <a:gd name="T2" fmla="*/ 0 w 14"/>
                <a:gd name="T3" fmla="*/ 717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7" name="Line 193">
              <a:extLst>
                <a:ext uri="{FF2B5EF4-FFF2-40B4-BE49-F238E27FC236}">
                  <a16:creationId xmlns:a16="http://schemas.microsoft.com/office/drawing/2014/main" id="{C2E5753D-ED07-1D44-95DF-38433CA9BB83}"/>
                </a:ext>
              </a:extLst>
            </p:cNvPr>
            <p:cNvSpPr>
              <a:spLocks noChangeShapeType="1"/>
            </p:cNvSpPr>
            <p:nvPr/>
          </p:nvSpPr>
          <p:spPr bwMode="auto">
            <a:xfrm flipH="1" flipV="1">
              <a:off x="2361" y="2174"/>
              <a:ext cx="52"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8" name="Freeform 194">
              <a:extLst>
                <a:ext uri="{FF2B5EF4-FFF2-40B4-BE49-F238E27FC236}">
                  <a16:creationId xmlns:a16="http://schemas.microsoft.com/office/drawing/2014/main" id="{B0F86FA3-729E-C7B8-F97B-9CF7067A040F}"/>
                </a:ext>
              </a:extLst>
            </p:cNvPr>
            <p:cNvSpPr>
              <a:spLocks/>
            </p:cNvSpPr>
            <p:nvPr/>
          </p:nvSpPr>
          <p:spPr bwMode="auto">
            <a:xfrm>
              <a:off x="2361" y="2060"/>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69" name="Line 195">
              <a:extLst>
                <a:ext uri="{FF2B5EF4-FFF2-40B4-BE49-F238E27FC236}">
                  <a16:creationId xmlns:a16="http://schemas.microsoft.com/office/drawing/2014/main" id="{565D1BBA-B91F-E3FB-5490-8F28813DC7AC}"/>
                </a:ext>
              </a:extLst>
            </p:cNvPr>
            <p:cNvSpPr>
              <a:spLocks noChangeShapeType="1"/>
            </p:cNvSpPr>
            <p:nvPr/>
          </p:nvSpPr>
          <p:spPr bwMode="auto">
            <a:xfrm flipH="1" flipV="1">
              <a:off x="2361" y="2060"/>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0" name="Freeform 196">
              <a:extLst>
                <a:ext uri="{FF2B5EF4-FFF2-40B4-BE49-F238E27FC236}">
                  <a16:creationId xmlns:a16="http://schemas.microsoft.com/office/drawing/2014/main" id="{7AE6F73B-5E45-46CF-B3E6-BC0C70F2DF0C}"/>
                </a:ext>
              </a:extLst>
            </p:cNvPr>
            <p:cNvSpPr>
              <a:spLocks/>
            </p:cNvSpPr>
            <p:nvPr/>
          </p:nvSpPr>
          <p:spPr bwMode="auto">
            <a:xfrm>
              <a:off x="2361" y="1943"/>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1" name="Line 197">
              <a:extLst>
                <a:ext uri="{FF2B5EF4-FFF2-40B4-BE49-F238E27FC236}">
                  <a16:creationId xmlns:a16="http://schemas.microsoft.com/office/drawing/2014/main" id="{D39FB9EE-18F5-1041-24E0-BF5A00478A5D}"/>
                </a:ext>
              </a:extLst>
            </p:cNvPr>
            <p:cNvSpPr>
              <a:spLocks noChangeShapeType="1"/>
            </p:cNvSpPr>
            <p:nvPr/>
          </p:nvSpPr>
          <p:spPr bwMode="auto">
            <a:xfrm flipH="1" flipV="1">
              <a:off x="2361" y="1943"/>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2" name="Freeform 198">
              <a:extLst>
                <a:ext uri="{FF2B5EF4-FFF2-40B4-BE49-F238E27FC236}">
                  <a16:creationId xmlns:a16="http://schemas.microsoft.com/office/drawing/2014/main" id="{43987734-FDE9-6464-48EA-D7C7373EFB00}"/>
                </a:ext>
              </a:extLst>
            </p:cNvPr>
            <p:cNvSpPr>
              <a:spLocks/>
            </p:cNvSpPr>
            <p:nvPr/>
          </p:nvSpPr>
          <p:spPr bwMode="auto">
            <a:xfrm>
              <a:off x="2361" y="1829"/>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3" name="Line 199">
              <a:extLst>
                <a:ext uri="{FF2B5EF4-FFF2-40B4-BE49-F238E27FC236}">
                  <a16:creationId xmlns:a16="http://schemas.microsoft.com/office/drawing/2014/main" id="{3626F325-435A-994A-1E8D-1E2402CD5C50}"/>
                </a:ext>
              </a:extLst>
            </p:cNvPr>
            <p:cNvSpPr>
              <a:spLocks noChangeShapeType="1"/>
            </p:cNvSpPr>
            <p:nvPr/>
          </p:nvSpPr>
          <p:spPr bwMode="auto">
            <a:xfrm flipH="1" flipV="1">
              <a:off x="2361" y="1829"/>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4" name="Freeform 200">
              <a:extLst>
                <a:ext uri="{FF2B5EF4-FFF2-40B4-BE49-F238E27FC236}">
                  <a16:creationId xmlns:a16="http://schemas.microsoft.com/office/drawing/2014/main" id="{2C8B4A09-E61D-702A-C1F3-3A5576AA9162}"/>
                </a:ext>
              </a:extLst>
            </p:cNvPr>
            <p:cNvSpPr>
              <a:spLocks/>
            </p:cNvSpPr>
            <p:nvPr/>
          </p:nvSpPr>
          <p:spPr bwMode="auto">
            <a:xfrm>
              <a:off x="2361" y="1712"/>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5" name="Line 201">
              <a:extLst>
                <a:ext uri="{FF2B5EF4-FFF2-40B4-BE49-F238E27FC236}">
                  <a16:creationId xmlns:a16="http://schemas.microsoft.com/office/drawing/2014/main" id="{B064193A-FEEB-EFC2-D50F-9B15D47312BE}"/>
                </a:ext>
              </a:extLst>
            </p:cNvPr>
            <p:cNvSpPr>
              <a:spLocks noChangeShapeType="1"/>
            </p:cNvSpPr>
            <p:nvPr/>
          </p:nvSpPr>
          <p:spPr bwMode="auto">
            <a:xfrm flipH="1" flipV="1">
              <a:off x="2361" y="1712"/>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6" name="Freeform 202">
              <a:extLst>
                <a:ext uri="{FF2B5EF4-FFF2-40B4-BE49-F238E27FC236}">
                  <a16:creationId xmlns:a16="http://schemas.microsoft.com/office/drawing/2014/main" id="{20732169-3A35-7C24-48E2-FD346A83E95D}"/>
                </a:ext>
              </a:extLst>
            </p:cNvPr>
            <p:cNvSpPr>
              <a:spLocks/>
            </p:cNvSpPr>
            <p:nvPr/>
          </p:nvSpPr>
          <p:spPr bwMode="auto">
            <a:xfrm>
              <a:off x="2361" y="1598"/>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7" name="Line 203">
              <a:extLst>
                <a:ext uri="{FF2B5EF4-FFF2-40B4-BE49-F238E27FC236}">
                  <a16:creationId xmlns:a16="http://schemas.microsoft.com/office/drawing/2014/main" id="{E37B1991-6105-4B6C-E68A-990A05F2DE09}"/>
                </a:ext>
              </a:extLst>
            </p:cNvPr>
            <p:cNvSpPr>
              <a:spLocks noChangeShapeType="1"/>
            </p:cNvSpPr>
            <p:nvPr/>
          </p:nvSpPr>
          <p:spPr bwMode="auto">
            <a:xfrm flipH="1" flipV="1">
              <a:off x="2361" y="1598"/>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78" name="Freeform 204">
              <a:extLst>
                <a:ext uri="{FF2B5EF4-FFF2-40B4-BE49-F238E27FC236}">
                  <a16:creationId xmlns:a16="http://schemas.microsoft.com/office/drawing/2014/main" id="{6E8E2E67-79A3-DBC7-3CB7-DAA2C9DDA6FB}"/>
                </a:ext>
              </a:extLst>
            </p:cNvPr>
            <p:cNvSpPr>
              <a:spLocks/>
            </p:cNvSpPr>
            <p:nvPr/>
          </p:nvSpPr>
          <p:spPr bwMode="auto">
            <a:xfrm>
              <a:off x="2361" y="1481"/>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79" name="Line 205">
              <a:extLst>
                <a:ext uri="{FF2B5EF4-FFF2-40B4-BE49-F238E27FC236}">
                  <a16:creationId xmlns:a16="http://schemas.microsoft.com/office/drawing/2014/main" id="{6E72C303-3971-D5B4-3B15-79A434F80820}"/>
                </a:ext>
              </a:extLst>
            </p:cNvPr>
            <p:cNvSpPr>
              <a:spLocks noChangeShapeType="1"/>
            </p:cNvSpPr>
            <p:nvPr/>
          </p:nvSpPr>
          <p:spPr bwMode="auto">
            <a:xfrm flipH="1" flipV="1">
              <a:off x="2361" y="1481"/>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0" name="Freeform 206">
              <a:extLst>
                <a:ext uri="{FF2B5EF4-FFF2-40B4-BE49-F238E27FC236}">
                  <a16:creationId xmlns:a16="http://schemas.microsoft.com/office/drawing/2014/main" id="{FA9EE1AA-697A-55DC-2FF1-90F1FEE3D830}"/>
                </a:ext>
              </a:extLst>
            </p:cNvPr>
            <p:cNvSpPr>
              <a:spLocks/>
            </p:cNvSpPr>
            <p:nvPr/>
          </p:nvSpPr>
          <p:spPr bwMode="auto">
            <a:xfrm>
              <a:off x="2361" y="1367"/>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1" name="Line 207">
              <a:extLst>
                <a:ext uri="{FF2B5EF4-FFF2-40B4-BE49-F238E27FC236}">
                  <a16:creationId xmlns:a16="http://schemas.microsoft.com/office/drawing/2014/main" id="{FFC2DE2D-BEB6-6ACA-6349-D7F690A522A7}"/>
                </a:ext>
              </a:extLst>
            </p:cNvPr>
            <p:cNvSpPr>
              <a:spLocks noChangeShapeType="1"/>
            </p:cNvSpPr>
            <p:nvPr/>
          </p:nvSpPr>
          <p:spPr bwMode="auto">
            <a:xfrm flipH="1" flipV="1">
              <a:off x="2361" y="1367"/>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2" name="Freeform 208">
              <a:extLst>
                <a:ext uri="{FF2B5EF4-FFF2-40B4-BE49-F238E27FC236}">
                  <a16:creationId xmlns:a16="http://schemas.microsoft.com/office/drawing/2014/main" id="{F045548F-220E-83AE-EAFC-5D7E1E546674}"/>
                </a:ext>
              </a:extLst>
            </p:cNvPr>
            <p:cNvSpPr>
              <a:spLocks/>
            </p:cNvSpPr>
            <p:nvPr/>
          </p:nvSpPr>
          <p:spPr bwMode="auto">
            <a:xfrm>
              <a:off x="2361" y="1250"/>
              <a:ext cx="52" cy="51"/>
            </a:xfrm>
            <a:custGeom>
              <a:avLst/>
              <a:gdLst>
                <a:gd name="T0" fmla="*/ 0 w 14"/>
                <a:gd name="T1" fmla="*/ 678 h 14"/>
                <a:gd name="T2" fmla="*/ 0 w 14"/>
                <a:gd name="T3" fmla="*/ 678 h 14"/>
                <a:gd name="T4" fmla="*/ 717 w 14"/>
                <a:gd name="T5" fmla="*/ 0 h 14"/>
                <a:gd name="T6" fmla="*/ 0 60000 65536"/>
                <a:gd name="T7" fmla="*/ 0 60000 65536"/>
                <a:gd name="T8" fmla="*/ 0 60000 65536"/>
                <a:gd name="T9" fmla="*/ 0 w 14"/>
                <a:gd name="T10" fmla="*/ 0 h 14"/>
                <a:gd name="T11" fmla="*/ 14 w 14"/>
                <a:gd name="T12" fmla="*/ 14 h 14"/>
              </a:gdLst>
              <a:ahLst/>
              <a:cxnLst>
                <a:cxn ang="T6">
                  <a:pos x="T0" y="T1"/>
                </a:cxn>
                <a:cxn ang="T7">
                  <a:pos x="T2" y="T3"/>
                </a:cxn>
                <a:cxn ang="T8">
                  <a:pos x="T4" y="T5"/>
                </a:cxn>
              </a:cxnLst>
              <a:rect l="T9" t="T10" r="T11" b="T12"/>
              <a:pathLst>
                <a:path w="14" h="14">
                  <a:moveTo>
                    <a:pt x="0" y="14"/>
                  </a:moveTo>
                  <a:lnTo>
                    <a:pt x="0" y="14"/>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3" name="Line 209">
              <a:extLst>
                <a:ext uri="{FF2B5EF4-FFF2-40B4-BE49-F238E27FC236}">
                  <a16:creationId xmlns:a16="http://schemas.microsoft.com/office/drawing/2014/main" id="{1C5203EF-5729-DFD5-1F67-575CE37347B6}"/>
                </a:ext>
              </a:extLst>
            </p:cNvPr>
            <p:cNvSpPr>
              <a:spLocks noChangeShapeType="1"/>
            </p:cNvSpPr>
            <p:nvPr/>
          </p:nvSpPr>
          <p:spPr bwMode="auto">
            <a:xfrm flipH="1" flipV="1">
              <a:off x="2361" y="1250"/>
              <a:ext cx="52"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4" name="Freeform 210">
              <a:extLst>
                <a:ext uri="{FF2B5EF4-FFF2-40B4-BE49-F238E27FC236}">
                  <a16:creationId xmlns:a16="http://schemas.microsoft.com/office/drawing/2014/main" id="{7AD4E8E0-180A-297B-A2C6-1D982A499B89}"/>
                </a:ext>
              </a:extLst>
            </p:cNvPr>
            <p:cNvSpPr>
              <a:spLocks/>
            </p:cNvSpPr>
            <p:nvPr/>
          </p:nvSpPr>
          <p:spPr bwMode="auto">
            <a:xfrm>
              <a:off x="2361" y="1136"/>
              <a:ext cx="52" cy="48"/>
            </a:xfrm>
            <a:custGeom>
              <a:avLst/>
              <a:gdLst>
                <a:gd name="T0" fmla="*/ 0 w 14"/>
                <a:gd name="T1" fmla="*/ 654 h 13"/>
                <a:gd name="T2" fmla="*/ 0 w 14"/>
                <a:gd name="T3" fmla="*/ 654 h 13"/>
                <a:gd name="T4" fmla="*/ 717 w 14"/>
                <a:gd name="T5" fmla="*/ 0 h 13"/>
                <a:gd name="T6" fmla="*/ 0 60000 65536"/>
                <a:gd name="T7" fmla="*/ 0 60000 65536"/>
                <a:gd name="T8" fmla="*/ 0 60000 65536"/>
                <a:gd name="T9" fmla="*/ 0 w 14"/>
                <a:gd name="T10" fmla="*/ 0 h 13"/>
                <a:gd name="T11" fmla="*/ 14 w 14"/>
                <a:gd name="T12" fmla="*/ 13 h 13"/>
              </a:gdLst>
              <a:ahLst/>
              <a:cxnLst>
                <a:cxn ang="T6">
                  <a:pos x="T0" y="T1"/>
                </a:cxn>
                <a:cxn ang="T7">
                  <a:pos x="T2" y="T3"/>
                </a:cxn>
                <a:cxn ang="T8">
                  <a:pos x="T4" y="T5"/>
                </a:cxn>
              </a:cxnLst>
              <a:rect l="T9" t="T10" r="T11" b="T12"/>
              <a:pathLst>
                <a:path w="14" h="13">
                  <a:moveTo>
                    <a:pt x="0" y="13"/>
                  </a:moveTo>
                  <a:lnTo>
                    <a:pt x="0" y="13"/>
                  </a:lnTo>
                  <a:lnTo>
                    <a:pt x="14"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5" name="Line 211">
              <a:extLst>
                <a:ext uri="{FF2B5EF4-FFF2-40B4-BE49-F238E27FC236}">
                  <a16:creationId xmlns:a16="http://schemas.microsoft.com/office/drawing/2014/main" id="{3A4D9D8E-7C5E-56E6-776B-CD192E15A7D2}"/>
                </a:ext>
              </a:extLst>
            </p:cNvPr>
            <p:cNvSpPr>
              <a:spLocks noChangeShapeType="1"/>
            </p:cNvSpPr>
            <p:nvPr/>
          </p:nvSpPr>
          <p:spPr bwMode="auto">
            <a:xfrm flipH="1" flipV="1">
              <a:off x="2361" y="1136"/>
              <a:ext cx="52"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86" name="Rectangle 212">
              <a:extLst>
                <a:ext uri="{FF2B5EF4-FFF2-40B4-BE49-F238E27FC236}">
                  <a16:creationId xmlns:a16="http://schemas.microsoft.com/office/drawing/2014/main" id="{32EB4574-21EB-C6C7-995D-20605D73BF03}"/>
                </a:ext>
              </a:extLst>
            </p:cNvPr>
            <p:cNvSpPr>
              <a:spLocks noChangeArrowheads="1"/>
            </p:cNvSpPr>
            <p:nvPr/>
          </p:nvSpPr>
          <p:spPr bwMode="auto">
            <a:xfrm>
              <a:off x="2313" y="1085"/>
              <a:ext cx="147" cy="1188"/>
            </a:xfrm>
            <a:prstGeom prst="rect">
              <a:avLst/>
            </a:prstGeom>
            <a:noFill/>
            <a:ln w="17463">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87" name="Rectangle 213">
              <a:extLst>
                <a:ext uri="{FF2B5EF4-FFF2-40B4-BE49-F238E27FC236}">
                  <a16:creationId xmlns:a16="http://schemas.microsoft.com/office/drawing/2014/main" id="{4AB24A85-3233-E288-3675-7C4F7F75E050}"/>
                </a:ext>
              </a:extLst>
            </p:cNvPr>
            <p:cNvSpPr>
              <a:spLocks noChangeArrowheads="1"/>
            </p:cNvSpPr>
            <p:nvPr/>
          </p:nvSpPr>
          <p:spPr bwMode="auto">
            <a:xfrm>
              <a:off x="270" y="1232"/>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188" name="Rectangle 214">
              <a:extLst>
                <a:ext uri="{FF2B5EF4-FFF2-40B4-BE49-F238E27FC236}">
                  <a16:creationId xmlns:a16="http://schemas.microsoft.com/office/drawing/2014/main" id="{A588AC4E-6592-6396-5D77-5BE7B1F2559A}"/>
                </a:ext>
              </a:extLst>
            </p:cNvPr>
            <p:cNvSpPr>
              <a:spLocks noChangeArrowheads="1"/>
            </p:cNvSpPr>
            <p:nvPr/>
          </p:nvSpPr>
          <p:spPr bwMode="auto">
            <a:xfrm>
              <a:off x="270" y="1580"/>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189" name="Rectangle 215">
              <a:extLst>
                <a:ext uri="{FF2B5EF4-FFF2-40B4-BE49-F238E27FC236}">
                  <a16:creationId xmlns:a16="http://schemas.microsoft.com/office/drawing/2014/main" id="{68C2E824-75F3-414D-2E45-619463F0E7D2}"/>
                </a:ext>
              </a:extLst>
            </p:cNvPr>
            <p:cNvSpPr>
              <a:spLocks noChangeArrowheads="1"/>
            </p:cNvSpPr>
            <p:nvPr/>
          </p:nvSpPr>
          <p:spPr bwMode="auto">
            <a:xfrm>
              <a:off x="270" y="180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190" name="Rectangle 216">
              <a:extLst>
                <a:ext uri="{FF2B5EF4-FFF2-40B4-BE49-F238E27FC236}">
                  <a16:creationId xmlns:a16="http://schemas.microsoft.com/office/drawing/2014/main" id="{0C721BB1-A64B-8864-2131-FC7D23DED2D8}"/>
                </a:ext>
              </a:extLst>
            </p:cNvPr>
            <p:cNvSpPr>
              <a:spLocks noChangeArrowheads="1"/>
            </p:cNvSpPr>
            <p:nvPr/>
          </p:nvSpPr>
          <p:spPr bwMode="auto">
            <a:xfrm>
              <a:off x="270" y="1925"/>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191" name="Rectangle 217">
              <a:extLst>
                <a:ext uri="{FF2B5EF4-FFF2-40B4-BE49-F238E27FC236}">
                  <a16:creationId xmlns:a16="http://schemas.microsoft.com/office/drawing/2014/main" id="{2265136D-10C8-9D65-E3F1-C74CC7F1D3C3}"/>
                </a:ext>
              </a:extLst>
            </p:cNvPr>
            <p:cNvSpPr>
              <a:spLocks noChangeArrowheads="1"/>
            </p:cNvSpPr>
            <p:nvPr/>
          </p:nvSpPr>
          <p:spPr bwMode="auto">
            <a:xfrm>
              <a:off x="270" y="203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192" name="Rectangle 218">
              <a:extLst>
                <a:ext uri="{FF2B5EF4-FFF2-40B4-BE49-F238E27FC236}">
                  <a16:creationId xmlns:a16="http://schemas.microsoft.com/office/drawing/2014/main" id="{822767B2-BC8D-5F0C-7BE1-A08BA4536EC0}"/>
                </a:ext>
              </a:extLst>
            </p:cNvPr>
            <p:cNvSpPr>
              <a:spLocks noChangeArrowheads="1"/>
            </p:cNvSpPr>
            <p:nvPr/>
          </p:nvSpPr>
          <p:spPr bwMode="auto">
            <a:xfrm>
              <a:off x="270" y="1111"/>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193" name="Rectangle 219">
              <a:extLst>
                <a:ext uri="{FF2B5EF4-FFF2-40B4-BE49-F238E27FC236}">
                  <a16:creationId xmlns:a16="http://schemas.microsoft.com/office/drawing/2014/main" id="{B92B400B-7820-12B9-24A1-9E0CBFBF14BB}"/>
                </a:ext>
              </a:extLst>
            </p:cNvPr>
            <p:cNvSpPr>
              <a:spLocks noChangeArrowheads="1"/>
            </p:cNvSpPr>
            <p:nvPr/>
          </p:nvSpPr>
          <p:spPr bwMode="auto">
            <a:xfrm>
              <a:off x="270" y="134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194" name="Rectangle 220">
              <a:extLst>
                <a:ext uri="{FF2B5EF4-FFF2-40B4-BE49-F238E27FC236}">
                  <a16:creationId xmlns:a16="http://schemas.microsoft.com/office/drawing/2014/main" id="{2C0E5779-F63D-2704-84C1-FA9A5BC71F3F}"/>
                </a:ext>
              </a:extLst>
            </p:cNvPr>
            <p:cNvSpPr>
              <a:spLocks noChangeArrowheads="1"/>
            </p:cNvSpPr>
            <p:nvPr/>
          </p:nvSpPr>
          <p:spPr bwMode="auto">
            <a:xfrm>
              <a:off x="270" y="1463"/>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195" name="Rectangle 221">
              <a:extLst>
                <a:ext uri="{FF2B5EF4-FFF2-40B4-BE49-F238E27FC236}">
                  <a16:creationId xmlns:a16="http://schemas.microsoft.com/office/drawing/2014/main" id="{0E4C56F0-FC7E-D691-AB2F-7858C1987C4D}"/>
                </a:ext>
              </a:extLst>
            </p:cNvPr>
            <p:cNvSpPr>
              <a:spLocks noChangeArrowheads="1"/>
            </p:cNvSpPr>
            <p:nvPr/>
          </p:nvSpPr>
          <p:spPr bwMode="auto">
            <a:xfrm>
              <a:off x="270" y="1694"/>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196" name="Rectangle 222">
              <a:extLst>
                <a:ext uri="{FF2B5EF4-FFF2-40B4-BE49-F238E27FC236}">
                  <a16:creationId xmlns:a16="http://schemas.microsoft.com/office/drawing/2014/main" id="{C4E6B3EF-47C1-46FD-B7E3-29DA8FFE0198}"/>
                </a:ext>
              </a:extLst>
            </p:cNvPr>
            <p:cNvSpPr>
              <a:spLocks noChangeArrowheads="1"/>
            </p:cNvSpPr>
            <p:nvPr/>
          </p:nvSpPr>
          <p:spPr bwMode="auto">
            <a:xfrm>
              <a:off x="233" y="2156"/>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197" name="Rectangle 223">
              <a:extLst>
                <a:ext uri="{FF2B5EF4-FFF2-40B4-BE49-F238E27FC236}">
                  <a16:creationId xmlns:a16="http://schemas.microsoft.com/office/drawing/2014/main" id="{EF1DF00D-BC61-7E49-22A2-180B50E03E4F}"/>
                </a:ext>
              </a:extLst>
            </p:cNvPr>
            <p:cNvSpPr>
              <a:spLocks noChangeArrowheads="1"/>
            </p:cNvSpPr>
            <p:nvPr/>
          </p:nvSpPr>
          <p:spPr bwMode="auto">
            <a:xfrm>
              <a:off x="2523" y="1232"/>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198" name="Rectangle 224">
              <a:extLst>
                <a:ext uri="{FF2B5EF4-FFF2-40B4-BE49-F238E27FC236}">
                  <a16:creationId xmlns:a16="http://schemas.microsoft.com/office/drawing/2014/main" id="{D2ADC187-AAB4-9594-6FB6-64FD9213FC02}"/>
                </a:ext>
              </a:extLst>
            </p:cNvPr>
            <p:cNvSpPr>
              <a:spLocks noChangeArrowheads="1"/>
            </p:cNvSpPr>
            <p:nvPr/>
          </p:nvSpPr>
          <p:spPr bwMode="auto">
            <a:xfrm>
              <a:off x="2523" y="1580"/>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199" name="Rectangle 225">
              <a:extLst>
                <a:ext uri="{FF2B5EF4-FFF2-40B4-BE49-F238E27FC236}">
                  <a16:creationId xmlns:a16="http://schemas.microsoft.com/office/drawing/2014/main" id="{4DE5F986-8CFF-6520-3848-DEA723F1CCE0}"/>
                </a:ext>
              </a:extLst>
            </p:cNvPr>
            <p:cNvSpPr>
              <a:spLocks noChangeArrowheads="1"/>
            </p:cNvSpPr>
            <p:nvPr/>
          </p:nvSpPr>
          <p:spPr bwMode="auto">
            <a:xfrm>
              <a:off x="2523" y="180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200" name="Rectangle 226">
              <a:extLst>
                <a:ext uri="{FF2B5EF4-FFF2-40B4-BE49-F238E27FC236}">
                  <a16:creationId xmlns:a16="http://schemas.microsoft.com/office/drawing/2014/main" id="{A25DAF44-7C5C-D8E0-CE6F-8F266F59C4E0}"/>
                </a:ext>
              </a:extLst>
            </p:cNvPr>
            <p:cNvSpPr>
              <a:spLocks noChangeArrowheads="1"/>
            </p:cNvSpPr>
            <p:nvPr/>
          </p:nvSpPr>
          <p:spPr bwMode="auto">
            <a:xfrm>
              <a:off x="2523" y="1925"/>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201" name="Rectangle 227">
              <a:extLst>
                <a:ext uri="{FF2B5EF4-FFF2-40B4-BE49-F238E27FC236}">
                  <a16:creationId xmlns:a16="http://schemas.microsoft.com/office/drawing/2014/main" id="{6F9051AE-C2AB-D7E0-C320-9F17713A761D}"/>
                </a:ext>
              </a:extLst>
            </p:cNvPr>
            <p:cNvSpPr>
              <a:spLocks noChangeArrowheads="1"/>
            </p:cNvSpPr>
            <p:nvPr/>
          </p:nvSpPr>
          <p:spPr bwMode="auto">
            <a:xfrm>
              <a:off x="2523" y="203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202" name="Rectangle 228">
              <a:extLst>
                <a:ext uri="{FF2B5EF4-FFF2-40B4-BE49-F238E27FC236}">
                  <a16:creationId xmlns:a16="http://schemas.microsoft.com/office/drawing/2014/main" id="{2CFFD9BD-F658-985D-1C7F-8FB2A2FE1CAF}"/>
                </a:ext>
              </a:extLst>
            </p:cNvPr>
            <p:cNvSpPr>
              <a:spLocks noChangeArrowheads="1"/>
            </p:cNvSpPr>
            <p:nvPr/>
          </p:nvSpPr>
          <p:spPr bwMode="auto">
            <a:xfrm>
              <a:off x="2523" y="1111"/>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203" name="Rectangle 229">
              <a:extLst>
                <a:ext uri="{FF2B5EF4-FFF2-40B4-BE49-F238E27FC236}">
                  <a16:creationId xmlns:a16="http://schemas.microsoft.com/office/drawing/2014/main" id="{06BF192D-7491-515B-3675-5F306FC7F73A}"/>
                </a:ext>
              </a:extLst>
            </p:cNvPr>
            <p:cNvSpPr>
              <a:spLocks noChangeArrowheads="1"/>
            </p:cNvSpPr>
            <p:nvPr/>
          </p:nvSpPr>
          <p:spPr bwMode="auto">
            <a:xfrm>
              <a:off x="2523" y="1349"/>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204" name="Rectangle 230">
              <a:extLst>
                <a:ext uri="{FF2B5EF4-FFF2-40B4-BE49-F238E27FC236}">
                  <a16:creationId xmlns:a16="http://schemas.microsoft.com/office/drawing/2014/main" id="{E6951DFE-9CA0-D87C-E818-17708A4C8D24}"/>
                </a:ext>
              </a:extLst>
            </p:cNvPr>
            <p:cNvSpPr>
              <a:spLocks noChangeArrowheads="1"/>
            </p:cNvSpPr>
            <p:nvPr/>
          </p:nvSpPr>
          <p:spPr bwMode="auto">
            <a:xfrm>
              <a:off x="2523" y="1463"/>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205" name="Rectangle 231">
              <a:extLst>
                <a:ext uri="{FF2B5EF4-FFF2-40B4-BE49-F238E27FC236}">
                  <a16:creationId xmlns:a16="http://schemas.microsoft.com/office/drawing/2014/main" id="{AFD1B9FC-2927-049C-865A-DFE28D0FAFB7}"/>
                </a:ext>
              </a:extLst>
            </p:cNvPr>
            <p:cNvSpPr>
              <a:spLocks noChangeArrowheads="1"/>
            </p:cNvSpPr>
            <p:nvPr/>
          </p:nvSpPr>
          <p:spPr bwMode="auto">
            <a:xfrm>
              <a:off x="2523" y="1694"/>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206" name="Rectangle 232">
              <a:extLst>
                <a:ext uri="{FF2B5EF4-FFF2-40B4-BE49-F238E27FC236}">
                  <a16:creationId xmlns:a16="http://schemas.microsoft.com/office/drawing/2014/main" id="{C0FA9241-D90C-514E-6C28-6F8AF0499BE8}"/>
                </a:ext>
              </a:extLst>
            </p:cNvPr>
            <p:cNvSpPr>
              <a:spLocks noChangeArrowheads="1"/>
            </p:cNvSpPr>
            <p:nvPr/>
          </p:nvSpPr>
          <p:spPr bwMode="auto">
            <a:xfrm>
              <a:off x="2523" y="2156"/>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207" name="Freeform 233">
              <a:extLst>
                <a:ext uri="{FF2B5EF4-FFF2-40B4-BE49-F238E27FC236}">
                  <a16:creationId xmlns:a16="http://schemas.microsoft.com/office/drawing/2014/main" id="{0D919CE6-2DDC-B002-4633-4A0D79B15671}"/>
                </a:ext>
              </a:extLst>
            </p:cNvPr>
            <p:cNvSpPr>
              <a:spLocks/>
            </p:cNvSpPr>
            <p:nvPr/>
          </p:nvSpPr>
          <p:spPr bwMode="auto">
            <a:xfrm>
              <a:off x="993" y="1712"/>
              <a:ext cx="47" cy="51"/>
            </a:xfrm>
            <a:custGeom>
              <a:avLst/>
              <a:gdLst>
                <a:gd name="T0" fmla="*/ 0 w 13"/>
                <a:gd name="T1" fmla="*/ 678 h 14"/>
                <a:gd name="T2" fmla="*/ 0 w 13"/>
                <a:gd name="T3" fmla="*/ 678 h 14"/>
                <a:gd name="T4" fmla="*/ 615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08" name="Line 234">
              <a:extLst>
                <a:ext uri="{FF2B5EF4-FFF2-40B4-BE49-F238E27FC236}">
                  <a16:creationId xmlns:a16="http://schemas.microsoft.com/office/drawing/2014/main" id="{629E8AD1-DD62-1350-8096-AAA996964550}"/>
                </a:ext>
              </a:extLst>
            </p:cNvPr>
            <p:cNvSpPr>
              <a:spLocks noChangeShapeType="1"/>
            </p:cNvSpPr>
            <p:nvPr/>
          </p:nvSpPr>
          <p:spPr bwMode="auto">
            <a:xfrm flipH="1" flipV="1">
              <a:off x="993" y="1712"/>
              <a:ext cx="47"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9" name="Freeform 235">
              <a:extLst>
                <a:ext uri="{FF2B5EF4-FFF2-40B4-BE49-F238E27FC236}">
                  <a16:creationId xmlns:a16="http://schemas.microsoft.com/office/drawing/2014/main" id="{250AD5A3-4417-F795-9E92-F00DDA4FFB65}"/>
                </a:ext>
              </a:extLst>
            </p:cNvPr>
            <p:cNvSpPr>
              <a:spLocks/>
            </p:cNvSpPr>
            <p:nvPr/>
          </p:nvSpPr>
          <p:spPr bwMode="auto">
            <a:xfrm>
              <a:off x="993" y="1481"/>
              <a:ext cx="47" cy="51"/>
            </a:xfrm>
            <a:custGeom>
              <a:avLst/>
              <a:gdLst>
                <a:gd name="T0" fmla="*/ 0 w 13"/>
                <a:gd name="T1" fmla="*/ 678 h 14"/>
                <a:gd name="T2" fmla="*/ 0 w 13"/>
                <a:gd name="T3" fmla="*/ 678 h 14"/>
                <a:gd name="T4" fmla="*/ 615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0" name="Line 236">
              <a:extLst>
                <a:ext uri="{FF2B5EF4-FFF2-40B4-BE49-F238E27FC236}">
                  <a16:creationId xmlns:a16="http://schemas.microsoft.com/office/drawing/2014/main" id="{59E1CFBE-8DAA-1D99-7E64-55D8E5C8FC34}"/>
                </a:ext>
              </a:extLst>
            </p:cNvPr>
            <p:cNvSpPr>
              <a:spLocks noChangeShapeType="1"/>
            </p:cNvSpPr>
            <p:nvPr/>
          </p:nvSpPr>
          <p:spPr bwMode="auto">
            <a:xfrm flipH="1" flipV="1">
              <a:off x="993" y="1481"/>
              <a:ext cx="47"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1" name="Freeform 237">
              <a:extLst>
                <a:ext uri="{FF2B5EF4-FFF2-40B4-BE49-F238E27FC236}">
                  <a16:creationId xmlns:a16="http://schemas.microsoft.com/office/drawing/2014/main" id="{B9852C8F-71B4-671B-B7B1-F4F5C3E870AF}"/>
                </a:ext>
              </a:extLst>
            </p:cNvPr>
            <p:cNvSpPr>
              <a:spLocks/>
            </p:cNvSpPr>
            <p:nvPr/>
          </p:nvSpPr>
          <p:spPr bwMode="auto">
            <a:xfrm>
              <a:off x="993" y="1250"/>
              <a:ext cx="47" cy="51"/>
            </a:xfrm>
            <a:custGeom>
              <a:avLst/>
              <a:gdLst>
                <a:gd name="T0" fmla="*/ 0 w 13"/>
                <a:gd name="T1" fmla="*/ 678 h 14"/>
                <a:gd name="T2" fmla="*/ 0 w 13"/>
                <a:gd name="T3" fmla="*/ 678 h 14"/>
                <a:gd name="T4" fmla="*/ 615 w 13"/>
                <a:gd name="T5" fmla="*/ 0 h 14"/>
                <a:gd name="T6" fmla="*/ 0 60000 65536"/>
                <a:gd name="T7" fmla="*/ 0 60000 65536"/>
                <a:gd name="T8" fmla="*/ 0 60000 65536"/>
                <a:gd name="T9" fmla="*/ 0 w 13"/>
                <a:gd name="T10" fmla="*/ 0 h 14"/>
                <a:gd name="T11" fmla="*/ 13 w 13"/>
                <a:gd name="T12" fmla="*/ 14 h 14"/>
              </a:gdLst>
              <a:ahLst/>
              <a:cxnLst>
                <a:cxn ang="T6">
                  <a:pos x="T0" y="T1"/>
                </a:cxn>
                <a:cxn ang="T7">
                  <a:pos x="T2" y="T3"/>
                </a:cxn>
                <a:cxn ang="T8">
                  <a:pos x="T4" y="T5"/>
                </a:cxn>
              </a:cxnLst>
              <a:rect l="T9" t="T10" r="T11" b="T12"/>
              <a:pathLst>
                <a:path w="13" h="14">
                  <a:moveTo>
                    <a:pt x="0" y="14"/>
                  </a:moveTo>
                  <a:lnTo>
                    <a:pt x="0" y="14"/>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2" name="Line 238">
              <a:extLst>
                <a:ext uri="{FF2B5EF4-FFF2-40B4-BE49-F238E27FC236}">
                  <a16:creationId xmlns:a16="http://schemas.microsoft.com/office/drawing/2014/main" id="{2A6AEA2A-599D-69C8-951E-4A35EB201A59}"/>
                </a:ext>
              </a:extLst>
            </p:cNvPr>
            <p:cNvSpPr>
              <a:spLocks noChangeShapeType="1"/>
            </p:cNvSpPr>
            <p:nvPr/>
          </p:nvSpPr>
          <p:spPr bwMode="auto">
            <a:xfrm flipH="1" flipV="1">
              <a:off x="993" y="1250"/>
              <a:ext cx="47" cy="5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3" name="Freeform 239">
              <a:extLst>
                <a:ext uri="{FF2B5EF4-FFF2-40B4-BE49-F238E27FC236}">
                  <a16:creationId xmlns:a16="http://schemas.microsoft.com/office/drawing/2014/main" id="{1277A40F-4815-BB41-3361-46456BFCBE0F}"/>
                </a:ext>
              </a:extLst>
            </p:cNvPr>
            <p:cNvSpPr>
              <a:spLocks/>
            </p:cNvSpPr>
            <p:nvPr/>
          </p:nvSpPr>
          <p:spPr bwMode="auto">
            <a:xfrm>
              <a:off x="993" y="1136"/>
              <a:ext cx="47" cy="48"/>
            </a:xfrm>
            <a:custGeom>
              <a:avLst/>
              <a:gdLst>
                <a:gd name="T0" fmla="*/ 0 w 13"/>
                <a:gd name="T1" fmla="*/ 654 h 13"/>
                <a:gd name="T2" fmla="*/ 0 w 13"/>
                <a:gd name="T3" fmla="*/ 654 h 13"/>
                <a:gd name="T4" fmla="*/ 615 w 13"/>
                <a:gd name="T5" fmla="*/ 0 h 13"/>
                <a:gd name="T6" fmla="*/ 0 60000 65536"/>
                <a:gd name="T7" fmla="*/ 0 60000 65536"/>
                <a:gd name="T8" fmla="*/ 0 60000 65536"/>
                <a:gd name="T9" fmla="*/ 0 w 13"/>
                <a:gd name="T10" fmla="*/ 0 h 13"/>
                <a:gd name="T11" fmla="*/ 13 w 13"/>
                <a:gd name="T12" fmla="*/ 13 h 13"/>
              </a:gdLst>
              <a:ahLst/>
              <a:cxnLst>
                <a:cxn ang="T6">
                  <a:pos x="T0" y="T1"/>
                </a:cxn>
                <a:cxn ang="T7">
                  <a:pos x="T2" y="T3"/>
                </a:cxn>
                <a:cxn ang="T8">
                  <a:pos x="T4" y="T5"/>
                </a:cxn>
              </a:cxnLst>
              <a:rect l="T9" t="T10" r="T11" b="T12"/>
              <a:pathLst>
                <a:path w="13" h="13">
                  <a:moveTo>
                    <a:pt x="0" y="13"/>
                  </a:moveTo>
                  <a:lnTo>
                    <a:pt x="0" y="13"/>
                  </a:lnTo>
                  <a:lnTo>
                    <a:pt x="13"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4" name="Line 240">
              <a:extLst>
                <a:ext uri="{FF2B5EF4-FFF2-40B4-BE49-F238E27FC236}">
                  <a16:creationId xmlns:a16="http://schemas.microsoft.com/office/drawing/2014/main" id="{A789D9F7-FC61-90B9-6ADE-6EF73873555D}"/>
                </a:ext>
              </a:extLst>
            </p:cNvPr>
            <p:cNvSpPr>
              <a:spLocks noChangeShapeType="1"/>
            </p:cNvSpPr>
            <p:nvPr/>
          </p:nvSpPr>
          <p:spPr bwMode="auto">
            <a:xfrm flipH="1" flipV="1">
              <a:off x="993" y="1136"/>
              <a:ext cx="47" cy="4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5" name="Rectangle 241">
              <a:extLst>
                <a:ext uri="{FF2B5EF4-FFF2-40B4-BE49-F238E27FC236}">
                  <a16:creationId xmlns:a16="http://schemas.microsoft.com/office/drawing/2014/main" id="{F9B907EF-CFCB-9560-3DE8-B935771B75D5}"/>
                </a:ext>
              </a:extLst>
            </p:cNvPr>
            <p:cNvSpPr>
              <a:spLocks noChangeArrowheads="1"/>
            </p:cNvSpPr>
            <p:nvPr/>
          </p:nvSpPr>
          <p:spPr bwMode="auto">
            <a:xfrm>
              <a:off x="941" y="1085"/>
              <a:ext cx="1189" cy="1188"/>
            </a:xfrm>
            <a:prstGeom prst="rect">
              <a:avLst/>
            </a:prstGeom>
            <a:noFill/>
            <a:ln w="17463">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6" name="Line 242">
              <a:extLst>
                <a:ext uri="{FF2B5EF4-FFF2-40B4-BE49-F238E27FC236}">
                  <a16:creationId xmlns:a16="http://schemas.microsoft.com/office/drawing/2014/main" id="{E4A90D3B-2F32-B170-1098-8A5778036F33}"/>
                </a:ext>
              </a:extLst>
            </p:cNvPr>
            <p:cNvSpPr>
              <a:spLocks noChangeShapeType="1"/>
            </p:cNvSpPr>
            <p:nvPr/>
          </p:nvSpPr>
          <p:spPr bwMode="auto">
            <a:xfrm>
              <a:off x="226" y="1683"/>
              <a:ext cx="32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7" name="Line 243">
              <a:extLst>
                <a:ext uri="{FF2B5EF4-FFF2-40B4-BE49-F238E27FC236}">
                  <a16:creationId xmlns:a16="http://schemas.microsoft.com/office/drawing/2014/main" id="{7FBB2AE5-E7BE-8C31-4802-6ECCC934F8D3}"/>
                </a:ext>
              </a:extLst>
            </p:cNvPr>
            <p:cNvSpPr>
              <a:spLocks noChangeShapeType="1"/>
            </p:cNvSpPr>
            <p:nvPr/>
          </p:nvSpPr>
          <p:spPr bwMode="auto">
            <a:xfrm>
              <a:off x="696" y="1683"/>
              <a:ext cx="1922"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8" name="Line 244">
              <a:extLst>
                <a:ext uri="{FF2B5EF4-FFF2-40B4-BE49-F238E27FC236}">
                  <a16:creationId xmlns:a16="http://schemas.microsoft.com/office/drawing/2014/main" id="{8D19C54F-A74D-D8D4-95E2-89B43EBF1A34}"/>
                </a:ext>
              </a:extLst>
            </p:cNvPr>
            <p:cNvSpPr>
              <a:spLocks noChangeShapeType="1"/>
            </p:cNvSpPr>
            <p:nvPr/>
          </p:nvSpPr>
          <p:spPr bwMode="auto">
            <a:xfrm>
              <a:off x="1536" y="1096"/>
              <a:ext cx="1" cy="1181"/>
            </a:xfrm>
            <a:prstGeom prst="line">
              <a:avLst/>
            </a:prstGeom>
            <a:noFill/>
            <a:ln w="0">
              <a:solidFill>
                <a:srgbClr val="000000"/>
              </a:solidFill>
              <a:prstDash val="sys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9" name="Line 245">
              <a:extLst>
                <a:ext uri="{FF2B5EF4-FFF2-40B4-BE49-F238E27FC236}">
                  <a16:creationId xmlns:a16="http://schemas.microsoft.com/office/drawing/2014/main" id="{61841270-999D-950D-06B6-3DFE20F6F6E6}"/>
                </a:ext>
              </a:extLst>
            </p:cNvPr>
            <p:cNvSpPr>
              <a:spLocks noChangeShapeType="1"/>
            </p:cNvSpPr>
            <p:nvPr/>
          </p:nvSpPr>
          <p:spPr bwMode="auto">
            <a:xfrm>
              <a:off x="696" y="1092"/>
              <a:ext cx="11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0" name="Line 246">
              <a:extLst>
                <a:ext uri="{FF2B5EF4-FFF2-40B4-BE49-F238E27FC236}">
                  <a16:creationId xmlns:a16="http://schemas.microsoft.com/office/drawing/2014/main" id="{5B8D02BB-8762-64F6-ACB9-229E05D18104}"/>
                </a:ext>
              </a:extLst>
            </p:cNvPr>
            <p:cNvSpPr>
              <a:spLocks noChangeShapeType="1"/>
            </p:cNvSpPr>
            <p:nvPr/>
          </p:nvSpPr>
          <p:spPr bwMode="auto">
            <a:xfrm>
              <a:off x="696" y="2277"/>
              <a:ext cx="113"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1" name="Line 247">
              <a:extLst>
                <a:ext uri="{FF2B5EF4-FFF2-40B4-BE49-F238E27FC236}">
                  <a16:creationId xmlns:a16="http://schemas.microsoft.com/office/drawing/2014/main" id="{9AC01DD4-8650-FF67-C32D-5B42F99B0C7E}"/>
                </a:ext>
              </a:extLst>
            </p:cNvPr>
            <p:cNvSpPr>
              <a:spLocks noChangeShapeType="1"/>
            </p:cNvSpPr>
            <p:nvPr/>
          </p:nvSpPr>
          <p:spPr bwMode="auto">
            <a:xfrm>
              <a:off x="754" y="1096"/>
              <a:ext cx="1" cy="22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2" name="Line 248">
              <a:extLst>
                <a:ext uri="{FF2B5EF4-FFF2-40B4-BE49-F238E27FC236}">
                  <a16:creationId xmlns:a16="http://schemas.microsoft.com/office/drawing/2014/main" id="{A081CF94-12C7-4EA7-C064-38AD707E03C4}"/>
                </a:ext>
              </a:extLst>
            </p:cNvPr>
            <p:cNvSpPr>
              <a:spLocks noChangeShapeType="1"/>
            </p:cNvSpPr>
            <p:nvPr/>
          </p:nvSpPr>
          <p:spPr bwMode="auto">
            <a:xfrm>
              <a:off x="754" y="1679"/>
              <a:ext cx="1" cy="227"/>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3" name="Line 249">
              <a:extLst>
                <a:ext uri="{FF2B5EF4-FFF2-40B4-BE49-F238E27FC236}">
                  <a16:creationId xmlns:a16="http://schemas.microsoft.com/office/drawing/2014/main" id="{A5E271B2-257E-40FA-7BF2-6779C69AAA5C}"/>
                </a:ext>
              </a:extLst>
            </p:cNvPr>
            <p:cNvSpPr>
              <a:spLocks noChangeShapeType="1"/>
            </p:cNvSpPr>
            <p:nvPr/>
          </p:nvSpPr>
          <p:spPr bwMode="auto">
            <a:xfrm>
              <a:off x="754" y="1485"/>
              <a:ext cx="1" cy="19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4" name="Line 250">
              <a:extLst>
                <a:ext uri="{FF2B5EF4-FFF2-40B4-BE49-F238E27FC236}">
                  <a16:creationId xmlns:a16="http://schemas.microsoft.com/office/drawing/2014/main" id="{C85A33B6-44EA-9A90-BA63-A4BF29DA3209}"/>
                </a:ext>
              </a:extLst>
            </p:cNvPr>
            <p:cNvSpPr>
              <a:spLocks noChangeShapeType="1"/>
            </p:cNvSpPr>
            <p:nvPr/>
          </p:nvSpPr>
          <p:spPr bwMode="auto">
            <a:xfrm>
              <a:off x="754" y="2086"/>
              <a:ext cx="1" cy="19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5" name="Rectangle 251">
              <a:extLst>
                <a:ext uri="{FF2B5EF4-FFF2-40B4-BE49-F238E27FC236}">
                  <a16:creationId xmlns:a16="http://schemas.microsoft.com/office/drawing/2014/main" id="{288A9571-8798-7F53-884B-C7A2981C9DEA}"/>
                </a:ext>
              </a:extLst>
            </p:cNvPr>
            <p:cNvSpPr>
              <a:spLocks noChangeArrowheads="1"/>
            </p:cNvSpPr>
            <p:nvPr/>
          </p:nvSpPr>
          <p:spPr bwMode="auto">
            <a:xfrm>
              <a:off x="993"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a:t>
              </a:r>
              <a:endParaRPr lang="en-US"/>
            </a:p>
          </p:txBody>
        </p:sp>
        <p:sp>
          <p:nvSpPr>
            <p:cNvPr id="226" name="Rectangle 252">
              <a:extLst>
                <a:ext uri="{FF2B5EF4-FFF2-40B4-BE49-F238E27FC236}">
                  <a16:creationId xmlns:a16="http://schemas.microsoft.com/office/drawing/2014/main" id="{910C8311-4AD0-C3B2-7C03-3688A7B75FA4}"/>
                </a:ext>
              </a:extLst>
            </p:cNvPr>
            <p:cNvSpPr>
              <a:spLocks noChangeArrowheads="1"/>
            </p:cNvSpPr>
            <p:nvPr/>
          </p:nvSpPr>
          <p:spPr bwMode="auto">
            <a:xfrm>
              <a:off x="1114"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2</a:t>
              </a:r>
              <a:endParaRPr lang="en-US"/>
            </a:p>
          </p:txBody>
        </p:sp>
        <p:sp>
          <p:nvSpPr>
            <p:cNvPr id="227" name="Rectangle 253">
              <a:extLst>
                <a:ext uri="{FF2B5EF4-FFF2-40B4-BE49-F238E27FC236}">
                  <a16:creationId xmlns:a16="http://schemas.microsoft.com/office/drawing/2014/main" id="{DE6F3AB8-3E3D-640C-FA26-A6C5BC07A6A3}"/>
                </a:ext>
              </a:extLst>
            </p:cNvPr>
            <p:cNvSpPr>
              <a:spLocks noChangeArrowheads="1"/>
            </p:cNvSpPr>
            <p:nvPr/>
          </p:nvSpPr>
          <p:spPr bwMode="auto">
            <a:xfrm>
              <a:off x="123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3</a:t>
              </a:r>
              <a:endParaRPr lang="en-US"/>
            </a:p>
          </p:txBody>
        </p:sp>
        <p:sp>
          <p:nvSpPr>
            <p:cNvPr id="228" name="Rectangle 254">
              <a:extLst>
                <a:ext uri="{FF2B5EF4-FFF2-40B4-BE49-F238E27FC236}">
                  <a16:creationId xmlns:a16="http://schemas.microsoft.com/office/drawing/2014/main" id="{E1ABC6E3-0F21-3BF3-5193-F5FC3FCB67FA}"/>
                </a:ext>
              </a:extLst>
            </p:cNvPr>
            <p:cNvSpPr>
              <a:spLocks noChangeArrowheads="1"/>
            </p:cNvSpPr>
            <p:nvPr/>
          </p:nvSpPr>
          <p:spPr bwMode="auto">
            <a:xfrm>
              <a:off x="134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4</a:t>
              </a:r>
              <a:endParaRPr lang="en-US"/>
            </a:p>
          </p:txBody>
        </p:sp>
        <p:sp>
          <p:nvSpPr>
            <p:cNvPr id="229" name="Rectangle 255">
              <a:extLst>
                <a:ext uri="{FF2B5EF4-FFF2-40B4-BE49-F238E27FC236}">
                  <a16:creationId xmlns:a16="http://schemas.microsoft.com/office/drawing/2014/main" id="{A431A854-2553-B482-D064-02019677B74F}"/>
                </a:ext>
              </a:extLst>
            </p:cNvPr>
            <p:cNvSpPr>
              <a:spLocks noChangeArrowheads="1"/>
            </p:cNvSpPr>
            <p:nvPr/>
          </p:nvSpPr>
          <p:spPr bwMode="auto">
            <a:xfrm>
              <a:off x="1459"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5</a:t>
              </a:r>
              <a:endParaRPr lang="en-US"/>
            </a:p>
          </p:txBody>
        </p:sp>
        <p:sp>
          <p:nvSpPr>
            <p:cNvPr id="230" name="Rectangle 256">
              <a:extLst>
                <a:ext uri="{FF2B5EF4-FFF2-40B4-BE49-F238E27FC236}">
                  <a16:creationId xmlns:a16="http://schemas.microsoft.com/office/drawing/2014/main" id="{4D7A55E3-34CF-BAD9-9809-A66FCF85C3D4}"/>
                </a:ext>
              </a:extLst>
            </p:cNvPr>
            <p:cNvSpPr>
              <a:spLocks noChangeArrowheads="1"/>
            </p:cNvSpPr>
            <p:nvPr/>
          </p:nvSpPr>
          <p:spPr bwMode="auto">
            <a:xfrm>
              <a:off x="1580"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6</a:t>
              </a:r>
              <a:endParaRPr lang="en-US"/>
            </a:p>
          </p:txBody>
        </p:sp>
        <p:sp>
          <p:nvSpPr>
            <p:cNvPr id="231" name="Rectangle 257">
              <a:extLst>
                <a:ext uri="{FF2B5EF4-FFF2-40B4-BE49-F238E27FC236}">
                  <a16:creationId xmlns:a16="http://schemas.microsoft.com/office/drawing/2014/main" id="{0A2ED808-9223-C29A-A900-3EAF0DCC30EF}"/>
                </a:ext>
              </a:extLst>
            </p:cNvPr>
            <p:cNvSpPr>
              <a:spLocks noChangeArrowheads="1"/>
            </p:cNvSpPr>
            <p:nvPr/>
          </p:nvSpPr>
          <p:spPr bwMode="auto">
            <a:xfrm>
              <a:off x="1690"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7</a:t>
              </a:r>
              <a:endParaRPr lang="en-US"/>
            </a:p>
          </p:txBody>
        </p:sp>
        <p:sp>
          <p:nvSpPr>
            <p:cNvPr id="232" name="Rectangle 258">
              <a:extLst>
                <a:ext uri="{FF2B5EF4-FFF2-40B4-BE49-F238E27FC236}">
                  <a16:creationId xmlns:a16="http://schemas.microsoft.com/office/drawing/2014/main" id="{BDE44936-39A1-8427-E2DE-D1F68C5A9823}"/>
                </a:ext>
              </a:extLst>
            </p:cNvPr>
            <p:cNvSpPr>
              <a:spLocks noChangeArrowheads="1"/>
            </p:cNvSpPr>
            <p:nvPr/>
          </p:nvSpPr>
          <p:spPr bwMode="auto">
            <a:xfrm>
              <a:off x="181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8</a:t>
              </a:r>
              <a:endParaRPr lang="en-US"/>
            </a:p>
          </p:txBody>
        </p:sp>
        <p:sp>
          <p:nvSpPr>
            <p:cNvPr id="233" name="Rectangle 259">
              <a:extLst>
                <a:ext uri="{FF2B5EF4-FFF2-40B4-BE49-F238E27FC236}">
                  <a16:creationId xmlns:a16="http://schemas.microsoft.com/office/drawing/2014/main" id="{ABC153A7-C142-8848-1FA2-6F36B380CAD8}"/>
                </a:ext>
              </a:extLst>
            </p:cNvPr>
            <p:cNvSpPr>
              <a:spLocks noChangeArrowheads="1"/>
            </p:cNvSpPr>
            <p:nvPr/>
          </p:nvSpPr>
          <p:spPr bwMode="auto">
            <a:xfrm>
              <a:off x="1921" y="968"/>
              <a:ext cx="88"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9</a:t>
              </a:r>
              <a:endParaRPr lang="en-US"/>
            </a:p>
          </p:txBody>
        </p:sp>
        <p:sp>
          <p:nvSpPr>
            <p:cNvPr id="234" name="Rectangle 260">
              <a:extLst>
                <a:ext uri="{FF2B5EF4-FFF2-40B4-BE49-F238E27FC236}">
                  <a16:creationId xmlns:a16="http://schemas.microsoft.com/office/drawing/2014/main" id="{9FF475F1-C7D3-1914-FCE2-2E751CAD87BC}"/>
                </a:ext>
              </a:extLst>
            </p:cNvPr>
            <p:cNvSpPr>
              <a:spLocks noChangeArrowheads="1"/>
            </p:cNvSpPr>
            <p:nvPr/>
          </p:nvSpPr>
          <p:spPr bwMode="auto">
            <a:xfrm>
              <a:off x="2016" y="968"/>
              <a:ext cx="136"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10</a:t>
              </a:r>
              <a:endParaRPr lang="en-US"/>
            </a:p>
          </p:txBody>
        </p:sp>
        <p:sp>
          <p:nvSpPr>
            <p:cNvPr id="235" name="Rectangle 261">
              <a:extLst>
                <a:ext uri="{FF2B5EF4-FFF2-40B4-BE49-F238E27FC236}">
                  <a16:creationId xmlns:a16="http://schemas.microsoft.com/office/drawing/2014/main" id="{C91080F2-910C-A9B5-424A-1F5E3FFAF64D}"/>
                </a:ext>
              </a:extLst>
            </p:cNvPr>
            <p:cNvSpPr>
              <a:spLocks noChangeArrowheads="1"/>
            </p:cNvSpPr>
            <p:nvPr/>
          </p:nvSpPr>
          <p:spPr bwMode="auto">
            <a:xfrm>
              <a:off x="696" y="1918"/>
              <a:ext cx="99"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P</a:t>
              </a:r>
              <a:endParaRPr lang="en-US"/>
            </a:p>
          </p:txBody>
        </p:sp>
        <p:sp>
          <p:nvSpPr>
            <p:cNvPr id="236" name="Rectangle 262">
              <a:extLst>
                <a:ext uri="{FF2B5EF4-FFF2-40B4-BE49-F238E27FC236}">
                  <a16:creationId xmlns:a16="http://schemas.microsoft.com/office/drawing/2014/main" id="{552F7540-64DE-1ED8-445C-D38D99ADCE37}"/>
                </a:ext>
              </a:extLst>
            </p:cNvPr>
            <p:cNvSpPr>
              <a:spLocks noChangeArrowheads="1"/>
            </p:cNvSpPr>
            <p:nvPr/>
          </p:nvSpPr>
          <p:spPr bwMode="auto">
            <a:xfrm>
              <a:off x="743" y="1980"/>
              <a:ext cx="62" cy="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a:solidFill>
                    <a:srgbClr val="000000"/>
                  </a:solidFill>
                  <a:latin typeface="Nimbus Roman No9 L" charset="0"/>
                </a:rPr>
                <a:t>2</a:t>
              </a:r>
              <a:endParaRPr lang="en-US"/>
            </a:p>
          </p:txBody>
        </p:sp>
        <p:sp>
          <p:nvSpPr>
            <p:cNvPr id="237" name="Rectangle 263">
              <a:extLst>
                <a:ext uri="{FF2B5EF4-FFF2-40B4-BE49-F238E27FC236}">
                  <a16:creationId xmlns:a16="http://schemas.microsoft.com/office/drawing/2014/main" id="{AE5BB438-9B71-E41E-1688-80C2960CB690}"/>
                </a:ext>
              </a:extLst>
            </p:cNvPr>
            <p:cNvSpPr>
              <a:spLocks noChangeArrowheads="1"/>
            </p:cNvSpPr>
            <p:nvPr/>
          </p:nvSpPr>
          <p:spPr bwMode="auto">
            <a:xfrm>
              <a:off x="699" y="1335"/>
              <a:ext cx="99" cy="1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a:solidFill>
                    <a:srgbClr val="000000"/>
                  </a:solidFill>
                  <a:latin typeface="Nimbus Roman No9 L" charset="0"/>
                </a:rPr>
                <a:t>P</a:t>
              </a:r>
              <a:endParaRPr lang="en-US"/>
            </a:p>
          </p:txBody>
        </p:sp>
        <p:sp>
          <p:nvSpPr>
            <p:cNvPr id="238" name="Rectangle 264">
              <a:extLst>
                <a:ext uri="{FF2B5EF4-FFF2-40B4-BE49-F238E27FC236}">
                  <a16:creationId xmlns:a16="http://schemas.microsoft.com/office/drawing/2014/main" id="{D6600A39-AB91-42A2-3DAB-F7BCE8BAB9E5}"/>
                </a:ext>
              </a:extLst>
            </p:cNvPr>
            <p:cNvSpPr>
              <a:spLocks noChangeArrowheads="1"/>
            </p:cNvSpPr>
            <p:nvPr/>
          </p:nvSpPr>
          <p:spPr bwMode="auto">
            <a:xfrm>
              <a:off x="747" y="1397"/>
              <a:ext cx="62" cy="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a:solidFill>
                    <a:srgbClr val="000000"/>
                  </a:solidFill>
                  <a:latin typeface="Nimbus Roman No9 L" charset="0"/>
                </a:rPr>
                <a:t>1</a:t>
              </a:r>
              <a:endParaRPr lang="en-US"/>
            </a:p>
          </p:txBody>
        </p:sp>
        <p:sp>
          <p:nvSpPr>
            <p:cNvPr id="239" name="Rectangle 265">
              <a:extLst>
                <a:ext uri="{FF2B5EF4-FFF2-40B4-BE49-F238E27FC236}">
                  <a16:creationId xmlns:a16="http://schemas.microsoft.com/office/drawing/2014/main" id="{0C6A50B6-B89A-6966-204E-90DA8A8F5D3C}"/>
                </a:ext>
              </a:extLst>
            </p:cNvPr>
            <p:cNvSpPr>
              <a:spLocks noChangeArrowheads="1"/>
            </p:cNvSpPr>
            <p:nvPr/>
          </p:nvSpPr>
          <p:spPr bwMode="auto">
            <a:xfrm>
              <a:off x="578" y="1584"/>
              <a:ext cx="165" cy="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2000">
                  <a:solidFill>
                    <a:srgbClr val="000000"/>
                  </a:solidFill>
                  <a:latin typeface="Nimbus Roman No9 L" charset="0"/>
                </a:rPr>
                <a:t>=</a:t>
              </a:r>
              <a:endParaRPr lang="en-US"/>
            </a:p>
          </p:txBody>
        </p:sp>
        <p:sp>
          <p:nvSpPr>
            <p:cNvPr id="240" name="Rectangle 266">
              <a:extLst>
                <a:ext uri="{FF2B5EF4-FFF2-40B4-BE49-F238E27FC236}">
                  <a16:creationId xmlns:a16="http://schemas.microsoft.com/office/drawing/2014/main" id="{8B8907F2-2AB4-4D91-8ECA-8B02778AD38B}"/>
                </a:ext>
              </a:extLst>
            </p:cNvPr>
            <p:cNvSpPr>
              <a:spLocks noChangeArrowheads="1"/>
            </p:cNvSpPr>
            <p:nvPr/>
          </p:nvSpPr>
          <p:spPr bwMode="auto">
            <a:xfrm>
              <a:off x="417" y="2281"/>
              <a:ext cx="106"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300">
                  <a:solidFill>
                    <a:srgbClr val="000000"/>
                  </a:solidFill>
                  <a:latin typeface="Nimbus Roman No9 L" charset="0"/>
                </a:rPr>
                <a:t>y</a:t>
              </a:r>
              <a:endParaRPr lang="en-US"/>
            </a:p>
          </p:txBody>
        </p:sp>
        <p:sp>
          <p:nvSpPr>
            <p:cNvPr id="241" name="Rectangle 267">
              <a:extLst>
                <a:ext uri="{FF2B5EF4-FFF2-40B4-BE49-F238E27FC236}">
                  <a16:creationId xmlns:a16="http://schemas.microsoft.com/office/drawing/2014/main" id="{E5E98663-3779-2CBE-6792-4DB8C86D62D6}"/>
                </a:ext>
              </a:extLst>
            </p:cNvPr>
            <p:cNvSpPr>
              <a:spLocks noChangeArrowheads="1"/>
            </p:cNvSpPr>
            <p:nvPr/>
          </p:nvSpPr>
          <p:spPr bwMode="auto">
            <a:xfrm>
              <a:off x="1499" y="2281"/>
              <a:ext cx="12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300">
                  <a:solidFill>
                    <a:srgbClr val="000000"/>
                  </a:solidFill>
                  <a:latin typeface="Nimbus Roman No9 L" charset="0"/>
                </a:rPr>
                <a:t>A</a:t>
              </a:r>
              <a:endParaRPr lang="en-US"/>
            </a:p>
          </p:txBody>
        </p:sp>
        <p:sp>
          <p:nvSpPr>
            <p:cNvPr id="242" name="Rectangle 268">
              <a:extLst>
                <a:ext uri="{FF2B5EF4-FFF2-40B4-BE49-F238E27FC236}">
                  <a16:creationId xmlns:a16="http://schemas.microsoft.com/office/drawing/2014/main" id="{70AB9FB5-D780-C320-F9B0-B02B16ED440C}"/>
                </a:ext>
              </a:extLst>
            </p:cNvPr>
            <p:cNvSpPr>
              <a:spLocks noChangeArrowheads="1"/>
            </p:cNvSpPr>
            <p:nvPr/>
          </p:nvSpPr>
          <p:spPr bwMode="auto">
            <a:xfrm>
              <a:off x="2358" y="2281"/>
              <a:ext cx="103"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300">
                  <a:solidFill>
                    <a:srgbClr val="000000"/>
                  </a:solidFill>
                  <a:latin typeface="Nimbus Roman No9 L" charset="0"/>
                </a:rPr>
                <a:t>x</a:t>
              </a:r>
              <a:endParaRPr lang="en-US"/>
            </a:p>
          </p:txBody>
        </p:sp>
      </p:grpSp>
      <p:sp>
        <p:nvSpPr>
          <p:cNvPr id="243" name="Text Box 269">
            <a:extLst>
              <a:ext uri="{FF2B5EF4-FFF2-40B4-BE49-F238E27FC236}">
                <a16:creationId xmlns:a16="http://schemas.microsoft.com/office/drawing/2014/main" id="{1A94806D-B1B3-DE5E-24C3-E47E2EDC8B50}"/>
              </a:ext>
            </a:extLst>
          </p:cNvPr>
          <p:cNvSpPr txBox="1">
            <a:spLocks noChangeArrowheads="1"/>
          </p:cNvSpPr>
          <p:nvPr/>
        </p:nvSpPr>
        <p:spPr bwMode="auto">
          <a:xfrm>
            <a:off x="834097" y="4571223"/>
            <a:ext cx="9144000" cy="1200150"/>
          </a:xfrm>
          <a:prstGeom prst="rect">
            <a:avLst/>
          </a:prstGeom>
          <a:noFill/>
          <a:ln w="9525">
            <a:noFill/>
            <a:miter lim="800000"/>
            <a:headEnd/>
            <a:tailEnd/>
          </a:ln>
          <a:effectLst/>
        </p:spPr>
        <p:txBody>
          <a:bodyPr>
            <a:spAutoFit/>
          </a:bodyPr>
          <a:lstStyle/>
          <a:p>
            <a:pPr>
              <a:lnSpc>
                <a:spcPct val="90000"/>
              </a:lnSpc>
              <a:spcBef>
                <a:spcPct val="20000"/>
              </a:spcBef>
              <a:defRPr/>
            </a:pPr>
            <a:r>
              <a:rPr lang="en-US" sz="2400" dirty="0">
                <a:solidFill>
                  <a:srgbClr val="0536D2"/>
                </a:solidFill>
                <a:latin typeface="+mn-lt"/>
                <a:ea typeface="+mn-ea"/>
              </a:rPr>
              <a:t>Each {vertex, net} pair represents unique nonzero net-cut metric: 	</a:t>
            </a:r>
            <a:r>
              <a:rPr lang="en-US" sz="2400" dirty="0" err="1">
                <a:solidFill>
                  <a:srgbClr val="0536D2"/>
                </a:solidFill>
                <a:latin typeface="+mn-lt"/>
                <a:ea typeface="+mn-ea"/>
              </a:rPr>
              <a:t>cutsize</a:t>
            </a:r>
            <a:r>
              <a:rPr lang="en-US" sz="2400" dirty="0">
                <a:solidFill>
                  <a:srgbClr val="0536D2"/>
                </a:solidFill>
                <a:latin typeface="+mn-lt"/>
                <a:ea typeface="+mn-ea"/>
              </a:rPr>
              <a:t>(</a:t>
            </a:r>
            <a:r>
              <a:rPr lang="en-US" sz="2400" dirty="0">
                <a:solidFill>
                  <a:srgbClr val="0536D2"/>
                </a:solidFill>
                <a:latin typeface="+mn-lt"/>
                <a:ea typeface="+mn-ea"/>
                <a:sym typeface="Symbol" pitchFamily="18" charset="2"/>
              </a:rPr>
              <a:t></a:t>
            </a:r>
            <a:r>
              <a:rPr lang="en-US" sz="2400" dirty="0">
                <a:solidFill>
                  <a:srgbClr val="0536D2"/>
                </a:solidFill>
                <a:latin typeface="+mn-lt"/>
                <a:ea typeface="+mn-ea"/>
              </a:rPr>
              <a:t>) = </a:t>
            </a:r>
            <a:r>
              <a:rPr lang="en-US" sz="2400" dirty="0">
                <a:solidFill>
                  <a:srgbClr val="0536D2"/>
                </a:solidFill>
                <a:latin typeface="+mn-lt"/>
                <a:ea typeface="+mn-ea"/>
                <a:sym typeface="Symbol" pitchFamily="18" charset="2"/>
              </a:rPr>
              <a:t></a:t>
            </a:r>
            <a:r>
              <a:rPr lang="en-US" sz="2400" baseline="-25000" dirty="0">
                <a:solidFill>
                  <a:srgbClr val="0536D2"/>
                </a:solidFill>
                <a:latin typeface="+mn-lt"/>
                <a:ea typeface="+mn-ea"/>
              </a:rPr>
              <a:t>n </a:t>
            </a:r>
            <a:r>
              <a:rPr lang="en-US" sz="2400" baseline="-25000" dirty="0">
                <a:solidFill>
                  <a:srgbClr val="0536D2"/>
                </a:solidFill>
                <a:latin typeface="+mn-lt"/>
                <a:ea typeface="+mn-ea"/>
                <a:sym typeface="Symbol" pitchFamily="18" charset="2"/>
              </a:rPr>
              <a:t> N</a:t>
            </a:r>
            <a:r>
              <a:rPr lang="en-US" sz="2400" baseline="-25000" dirty="0">
                <a:solidFill>
                  <a:srgbClr val="0536D2"/>
                </a:solidFill>
                <a:latin typeface="+mn-lt"/>
                <a:ea typeface="+mn-ea"/>
              </a:rPr>
              <a:t>E</a:t>
            </a:r>
            <a:r>
              <a:rPr lang="en-US" sz="2400" dirty="0">
                <a:solidFill>
                  <a:srgbClr val="0536D2"/>
                </a:solidFill>
                <a:latin typeface="+mn-lt"/>
                <a:ea typeface="+mn-ea"/>
              </a:rPr>
              <a:t> w(n)</a:t>
            </a:r>
          </a:p>
          <a:p>
            <a:pPr>
              <a:spcBef>
                <a:spcPct val="20000"/>
              </a:spcBef>
              <a:defRPr/>
            </a:pPr>
            <a:r>
              <a:rPr lang="en-US" sz="2400" dirty="0">
                <a:solidFill>
                  <a:srgbClr val="FF0000"/>
                </a:solidFill>
                <a:latin typeface="+mn-lt"/>
                <a:ea typeface="+mn-ea"/>
              </a:rPr>
              <a:t>connectivity-1 metric:	</a:t>
            </a:r>
            <a:r>
              <a:rPr lang="en-US" sz="2400" dirty="0" err="1">
                <a:solidFill>
                  <a:srgbClr val="FF0000"/>
                </a:solidFill>
                <a:latin typeface="+mn-lt"/>
                <a:ea typeface="+mn-ea"/>
              </a:rPr>
              <a:t>cutsize</a:t>
            </a:r>
            <a:r>
              <a:rPr lang="en-US" sz="2400" dirty="0">
                <a:solidFill>
                  <a:srgbClr val="FF0000"/>
                </a:solidFill>
                <a:latin typeface="+mn-lt"/>
                <a:ea typeface="+mn-ea"/>
              </a:rPr>
              <a:t>(</a:t>
            </a:r>
            <a:r>
              <a:rPr lang="en-US" sz="2400" dirty="0">
                <a:solidFill>
                  <a:srgbClr val="FF0000"/>
                </a:solidFill>
                <a:latin typeface="+mn-lt"/>
                <a:ea typeface="+mn-ea"/>
                <a:sym typeface="Symbol" pitchFamily="18" charset="2"/>
              </a:rPr>
              <a:t></a:t>
            </a:r>
            <a:r>
              <a:rPr lang="en-US" sz="2400" dirty="0">
                <a:solidFill>
                  <a:srgbClr val="FF0000"/>
                </a:solidFill>
                <a:latin typeface="+mn-lt"/>
                <a:ea typeface="+mn-ea"/>
              </a:rPr>
              <a:t>) = </a:t>
            </a:r>
            <a:r>
              <a:rPr lang="en-US" sz="2400" dirty="0">
                <a:solidFill>
                  <a:srgbClr val="FF0000"/>
                </a:solidFill>
                <a:latin typeface="+mn-lt"/>
                <a:ea typeface="+mn-ea"/>
                <a:sym typeface="Symbol" pitchFamily="18" charset="2"/>
              </a:rPr>
              <a:t></a:t>
            </a:r>
            <a:r>
              <a:rPr lang="en-US" sz="2400" baseline="-25000" dirty="0">
                <a:solidFill>
                  <a:srgbClr val="FF0000"/>
                </a:solidFill>
                <a:latin typeface="+mn-lt"/>
                <a:ea typeface="+mn-ea"/>
              </a:rPr>
              <a:t>n </a:t>
            </a:r>
            <a:r>
              <a:rPr lang="en-US" sz="2400" baseline="-25000" dirty="0">
                <a:solidFill>
                  <a:srgbClr val="FF0000"/>
                </a:solidFill>
                <a:latin typeface="+mn-lt"/>
                <a:ea typeface="+mn-ea"/>
                <a:sym typeface="Symbol" pitchFamily="18" charset="2"/>
              </a:rPr>
              <a:t> N</a:t>
            </a:r>
            <a:r>
              <a:rPr lang="en-US" sz="2400" baseline="-25000" dirty="0">
                <a:solidFill>
                  <a:srgbClr val="FF0000"/>
                </a:solidFill>
                <a:latin typeface="+mn-lt"/>
                <a:ea typeface="+mn-ea"/>
              </a:rPr>
              <a:t>E</a:t>
            </a:r>
            <a:r>
              <a:rPr lang="en-US" sz="2400" dirty="0">
                <a:solidFill>
                  <a:srgbClr val="FF0000"/>
                </a:solidFill>
                <a:latin typeface="+mn-lt"/>
                <a:ea typeface="+mn-ea"/>
              </a:rPr>
              <a:t> w(n) (c(n) - 1)</a:t>
            </a:r>
          </a:p>
        </p:txBody>
      </p:sp>
      <p:sp>
        <p:nvSpPr>
          <p:cNvPr id="272" name="Text Box 82">
            <a:extLst>
              <a:ext uri="{FF2B5EF4-FFF2-40B4-BE49-F238E27FC236}">
                <a16:creationId xmlns:a16="http://schemas.microsoft.com/office/drawing/2014/main" id="{CFC3DC71-812F-E3CE-C7CD-4D81F42B62EB}"/>
              </a:ext>
            </a:extLst>
          </p:cNvPr>
          <p:cNvSpPr txBox="1">
            <a:spLocks noChangeArrowheads="1"/>
          </p:cNvSpPr>
          <p:nvPr/>
        </p:nvSpPr>
        <p:spPr bwMode="auto">
          <a:xfrm>
            <a:off x="1114214" y="5885045"/>
            <a:ext cx="8787683" cy="1140249"/>
          </a:xfrm>
          <a:prstGeom prst="rect">
            <a:avLst/>
          </a:prstGeom>
          <a:noFill/>
          <a:ln w="9525">
            <a:noFill/>
            <a:miter lim="800000"/>
            <a:headEnd/>
            <a:tailEnd/>
          </a:ln>
          <a:effectLst/>
        </p:spPr>
        <p:txBody>
          <a:bodyPr wrap="square">
            <a:spAutoFit/>
          </a:bodyPr>
          <a:lstStyle/>
          <a:p>
            <a:pPr marL="342900" indent="-342900">
              <a:spcBef>
                <a:spcPct val="20000"/>
              </a:spcBef>
              <a:buFont typeface=".Hiragino Kaku Gothic Interface W3"/>
              <a:buChar char="⇒"/>
              <a:defRPr/>
            </a:pPr>
            <a:r>
              <a:rPr lang="en-US" sz="2400" dirty="0">
                <a:solidFill>
                  <a:schemeClr val="tx1"/>
                </a:solidFill>
                <a:latin typeface="Times" pitchFamily="18" charset="0"/>
                <a:ea typeface="+mn-ea"/>
              </a:rPr>
              <a:t> </a:t>
            </a:r>
            <a:r>
              <a:rPr lang="en-US" sz="2200" dirty="0">
                <a:solidFill>
                  <a:schemeClr val="tx1"/>
                </a:solidFill>
                <a:latin typeface="+mn-lt"/>
                <a:ea typeface="+mn-ea"/>
              </a:rPr>
              <a:t>Connectivity is about the number of *parts* the hyperedge connects, not its number of pins (which is size)</a:t>
            </a:r>
          </a:p>
          <a:p>
            <a:pPr>
              <a:lnSpc>
                <a:spcPct val="90000"/>
              </a:lnSpc>
              <a:spcBef>
                <a:spcPct val="20000"/>
              </a:spcBef>
              <a:defRPr/>
            </a:pPr>
            <a:endParaRPr lang="en-US" sz="2000" dirty="0">
              <a:latin typeface="+mn-lt"/>
              <a:ea typeface="+mn-ea"/>
            </a:endParaRPr>
          </a:p>
        </p:txBody>
      </p:sp>
      <p:pic>
        <p:nvPicPr>
          <p:cNvPr id="358" name="图片 357">
            <a:extLst>
              <a:ext uri="{FF2B5EF4-FFF2-40B4-BE49-F238E27FC236}">
                <a16:creationId xmlns:a16="http://schemas.microsoft.com/office/drawing/2014/main" id="{0F4EDBDE-24A0-9FEC-DF6E-9E738571F526}"/>
              </a:ext>
            </a:extLst>
          </p:cNvPr>
          <p:cNvPicPr>
            <a:picLocks noChangeAspect="1"/>
          </p:cNvPicPr>
          <p:nvPr/>
        </p:nvPicPr>
        <p:blipFill>
          <a:blip r:embed="rId2"/>
          <a:stretch>
            <a:fillRect/>
          </a:stretch>
        </p:blipFill>
        <p:spPr>
          <a:xfrm>
            <a:off x="6544335" y="996185"/>
            <a:ext cx="4334632" cy="2999492"/>
          </a:xfrm>
          <a:prstGeom prst="rect">
            <a:avLst/>
          </a:prstGeom>
        </p:spPr>
      </p:pic>
    </p:spTree>
    <p:extLst>
      <p:ext uri="{BB962C8B-B14F-4D97-AF65-F5344CB8AC3E}">
        <p14:creationId xmlns:p14="http://schemas.microsoft.com/office/powerpoint/2010/main" val="2372976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09F59B-8179-8C97-55DB-BEEB0463C83D}"/>
              </a:ext>
            </a:extLst>
          </p:cNvPr>
          <p:cNvSpPr>
            <a:spLocks noGrp="1"/>
          </p:cNvSpPr>
          <p:nvPr>
            <p:ph type="title"/>
          </p:nvPr>
        </p:nvSpPr>
        <p:spPr/>
        <p:txBody>
          <a:bodyPr/>
          <a:lstStyle/>
          <a:p>
            <a:r>
              <a:rPr lang="en-US" altLang="zh-CN" dirty="0"/>
              <a:t>Hypergraph Summary</a:t>
            </a:r>
            <a:endParaRPr lang="zh-CN" altLang="en-US" dirty="0"/>
          </a:p>
        </p:txBody>
      </p:sp>
      <p:sp>
        <p:nvSpPr>
          <p:cNvPr id="4" name="Content Placeholder 2">
            <a:extLst>
              <a:ext uri="{FF2B5EF4-FFF2-40B4-BE49-F238E27FC236}">
                <a16:creationId xmlns:a16="http://schemas.microsoft.com/office/drawing/2014/main" id="{D00BFC69-0FAD-8D8A-2C77-3F0176B8D359}"/>
              </a:ext>
            </a:extLst>
          </p:cNvPr>
          <p:cNvSpPr>
            <a:spLocks noGrp="1"/>
          </p:cNvSpPr>
          <p:nvPr>
            <p:ph idx="1"/>
          </p:nvPr>
        </p:nvSpPr>
        <p:spPr>
          <a:xfrm>
            <a:off x="931811" y="1414361"/>
            <a:ext cx="8613775" cy="4206280"/>
          </a:xfrm>
        </p:spPr>
        <p:txBody>
          <a:bodyPr/>
          <a:lstStyle/>
          <a:p>
            <a:pPr marL="401638" indent="-401638"/>
            <a:r>
              <a:rPr lang="en-US" dirty="0">
                <a:latin typeface="Times" charset="0"/>
              </a:rPr>
              <a:t>Pros and cons</a:t>
            </a:r>
          </a:p>
          <a:p>
            <a:pPr marL="884238" lvl="1" indent="-401638"/>
            <a:r>
              <a:rPr lang="en-US" sz="2400" dirty="0">
                <a:solidFill>
                  <a:schemeClr val="tx1"/>
                </a:solidFill>
                <a:latin typeface="Times" charset="0"/>
              </a:rPr>
              <a:t>When matrix is non-symmetric, the graph partitioning model (using A+A</a:t>
            </a:r>
            <a:r>
              <a:rPr lang="en-US" sz="2400" baseline="30000" dirty="0">
                <a:solidFill>
                  <a:schemeClr val="tx1"/>
                </a:solidFill>
                <a:latin typeface="Times" charset="0"/>
              </a:rPr>
              <a:t>T</a:t>
            </a:r>
            <a:r>
              <a:rPr lang="en-US" sz="2400" dirty="0">
                <a:solidFill>
                  <a:schemeClr val="tx1"/>
                </a:solidFill>
                <a:latin typeface="Times" charset="0"/>
              </a:rPr>
              <a:t> ) loses information, resulting in suboptimal partitioning in terms of communication and load balance.</a:t>
            </a:r>
          </a:p>
          <a:p>
            <a:pPr marL="884238" lvl="1" indent="-401638"/>
            <a:r>
              <a:rPr lang="en-US" sz="2400" dirty="0">
                <a:solidFill>
                  <a:schemeClr val="tx1"/>
                </a:solidFill>
                <a:latin typeface="Times" charset="0"/>
              </a:rPr>
              <a:t>Even when matrix is symmetric,  graph cut size is not an accurate measurement of communication volume</a:t>
            </a:r>
          </a:p>
          <a:p>
            <a:pPr marL="884238" lvl="1" indent="-401638"/>
            <a:r>
              <a:rPr lang="en-US" sz="2400" dirty="0" err="1">
                <a:solidFill>
                  <a:schemeClr val="tx1"/>
                </a:solidFill>
                <a:latin typeface="Times" charset="0"/>
              </a:rPr>
              <a:t>Hypergraph</a:t>
            </a:r>
            <a:r>
              <a:rPr lang="en-US" sz="2400" dirty="0">
                <a:solidFill>
                  <a:schemeClr val="tx1"/>
                </a:solidFill>
                <a:latin typeface="Times" charset="0"/>
              </a:rPr>
              <a:t> partitioning model solves both these problems</a:t>
            </a:r>
            <a:endParaRPr lang="en-US" sz="2400" dirty="0">
              <a:solidFill>
                <a:schemeClr val="tx1"/>
              </a:solidFill>
              <a:latin typeface="Helvetica" charset="0"/>
            </a:endParaRPr>
          </a:p>
          <a:p>
            <a:pPr marL="884238" lvl="1" indent="-401638"/>
            <a:r>
              <a:rPr lang="en-US" sz="2400" dirty="0">
                <a:solidFill>
                  <a:schemeClr val="tx1"/>
                </a:solidFill>
                <a:latin typeface="Times" charset="0"/>
              </a:rPr>
              <a:t>However, </a:t>
            </a:r>
            <a:r>
              <a:rPr lang="en-US" sz="2400" dirty="0" err="1">
                <a:solidFill>
                  <a:schemeClr val="tx1"/>
                </a:solidFill>
                <a:latin typeface="Times" charset="0"/>
              </a:rPr>
              <a:t>hypergraph</a:t>
            </a:r>
            <a:r>
              <a:rPr lang="en-US" sz="2400" dirty="0">
                <a:solidFill>
                  <a:schemeClr val="tx1"/>
                </a:solidFill>
                <a:latin typeface="Times" charset="0"/>
              </a:rPr>
              <a:t> partitioning (</a:t>
            </a:r>
            <a:r>
              <a:rPr lang="en-US" sz="2400" dirty="0" err="1">
                <a:solidFill>
                  <a:schemeClr val="tx1"/>
                </a:solidFill>
                <a:latin typeface="Times" charset="0"/>
              </a:rPr>
              <a:t>PaToH</a:t>
            </a:r>
            <a:r>
              <a:rPr lang="en-US" sz="2400" dirty="0">
                <a:solidFill>
                  <a:schemeClr val="tx1"/>
                </a:solidFill>
                <a:latin typeface="Times" charset="0"/>
              </a:rPr>
              <a:t>) can be much more </a:t>
            </a:r>
            <a:r>
              <a:rPr lang="en-US" sz="2400" dirty="0">
                <a:solidFill>
                  <a:srgbClr val="FF0000"/>
                </a:solidFill>
                <a:latin typeface="Times" charset="0"/>
              </a:rPr>
              <a:t>expensive</a:t>
            </a:r>
            <a:r>
              <a:rPr lang="en-US" sz="2400" dirty="0">
                <a:solidFill>
                  <a:schemeClr val="tx1"/>
                </a:solidFill>
                <a:latin typeface="Times" charset="0"/>
              </a:rPr>
              <a:t> than graph partitioning (METIS)</a:t>
            </a:r>
          </a:p>
          <a:p>
            <a:pPr marL="401638" lvl="2" indent="-401638"/>
            <a:r>
              <a:rPr lang="en-US" sz="2400" dirty="0" err="1">
                <a:latin typeface="Times New Roman" charset="0"/>
                <a:cs typeface="Times New Roman" charset="0"/>
              </a:rPr>
              <a:t>Hypergraph</a:t>
            </a:r>
            <a:r>
              <a:rPr lang="en-US" sz="2400" dirty="0">
                <a:latin typeface="Times New Roman" charset="0"/>
                <a:cs typeface="Times New Roman" charset="0"/>
              </a:rPr>
              <a:t> </a:t>
            </a:r>
            <a:r>
              <a:rPr lang="en-US" sz="2400" dirty="0" err="1">
                <a:latin typeface="Times New Roman" charset="0"/>
                <a:cs typeface="Times New Roman" charset="0"/>
              </a:rPr>
              <a:t>partitioners</a:t>
            </a:r>
            <a:r>
              <a:rPr lang="en-US" sz="2400" dirty="0">
                <a:latin typeface="Times New Roman" charset="0"/>
                <a:cs typeface="Times New Roman" charset="0"/>
              </a:rPr>
              <a:t>: </a:t>
            </a:r>
            <a:r>
              <a:rPr lang="en-US" sz="2400" dirty="0" err="1">
                <a:latin typeface="Times New Roman" charset="0"/>
                <a:cs typeface="Times New Roman" charset="0"/>
              </a:rPr>
              <a:t>PaToH</a:t>
            </a:r>
            <a:r>
              <a:rPr lang="en-US" sz="2400" dirty="0">
                <a:latin typeface="Times New Roman" charset="0"/>
                <a:cs typeface="Times New Roman" charset="0"/>
              </a:rPr>
              <a:t>, HMETIS, ZOLTAN</a:t>
            </a:r>
          </a:p>
        </p:txBody>
      </p:sp>
    </p:spTree>
    <p:extLst>
      <p:ext uri="{BB962C8B-B14F-4D97-AF65-F5344CB8AC3E}">
        <p14:creationId xmlns:p14="http://schemas.microsoft.com/office/powerpoint/2010/main" val="3122499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6231" y="1322941"/>
            <a:ext cx="11015410" cy="1477328"/>
          </a:xfrm>
          <a:prstGeom prst="rect">
            <a:avLst/>
          </a:prstGeom>
          <a:noFill/>
        </p:spPr>
        <p:txBody>
          <a:bodyPr wrap="square" rtlCol="0">
            <a:spAutoFit/>
          </a:bodyPr>
          <a:lstStyle/>
          <a:p>
            <a:r>
              <a:rPr lang="en-US" altLang="zh-CN" dirty="0" smtClean="0"/>
              <a:t>Q</a:t>
            </a:r>
            <a:r>
              <a:rPr lang="zh-CN" altLang="en-US" dirty="0" smtClean="0"/>
              <a:t>：</a:t>
            </a:r>
            <a:r>
              <a:rPr lang="en-US" altLang="zh-CN" dirty="0" smtClean="0"/>
              <a:t>1.STA</a:t>
            </a:r>
            <a:r>
              <a:rPr lang="zh-CN" altLang="en-US" dirty="0" smtClean="0"/>
              <a:t>超图是怎么划分，他们目前的解决方案</a:t>
            </a:r>
            <a:endParaRPr lang="en-US" altLang="zh-CN" dirty="0" smtClean="0"/>
          </a:p>
          <a:p>
            <a:endParaRPr lang="en-US" altLang="zh-CN" b="1" dirty="0" smtClean="0"/>
          </a:p>
          <a:p>
            <a:r>
              <a:rPr lang="en-US" altLang="zh-CN" b="1" dirty="0"/>
              <a:t>	</a:t>
            </a:r>
            <a:r>
              <a:rPr lang="en-US" altLang="zh-CN" b="1" dirty="0" smtClean="0"/>
              <a:t>STA</a:t>
            </a:r>
            <a:r>
              <a:rPr lang="zh-CN" altLang="en-US" b="1" dirty="0" smtClean="0"/>
              <a:t>也没有直接用到超图划分，只是同样地，</a:t>
            </a:r>
            <a:r>
              <a:rPr lang="en-US" altLang="zh-CN" b="1" dirty="0" smtClean="0"/>
              <a:t>Net</a:t>
            </a:r>
            <a:r>
              <a:rPr lang="zh-CN" altLang="en-US" b="1" dirty="0" smtClean="0"/>
              <a:t>中存着多个</a:t>
            </a:r>
            <a:r>
              <a:rPr lang="en-US" altLang="zh-CN" b="1" dirty="0"/>
              <a:t>P</a:t>
            </a:r>
            <a:r>
              <a:rPr lang="en-US" altLang="zh-CN" b="1" dirty="0" smtClean="0"/>
              <a:t>in</a:t>
            </a:r>
            <a:r>
              <a:rPr lang="zh-CN" altLang="en-US" b="1" dirty="0" smtClean="0"/>
              <a:t>，将</a:t>
            </a:r>
            <a:r>
              <a:rPr lang="en-US" altLang="zh-CN" b="1" dirty="0"/>
              <a:t>P</a:t>
            </a:r>
            <a:r>
              <a:rPr lang="en-US" altLang="zh-CN" b="1" dirty="0" smtClean="0"/>
              <a:t>in</a:t>
            </a:r>
            <a:r>
              <a:rPr lang="zh-CN" altLang="en-US" b="1" dirty="0" smtClean="0"/>
              <a:t>视为</a:t>
            </a:r>
            <a:r>
              <a:rPr lang="en-US" altLang="zh-CN" b="1" dirty="0" smtClean="0"/>
              <a:t>vertex</a:t>
            </a:r>
            <a:r>
              <a:rPr lang="zh-CN" altLang="en-US" b="1" dirty="0" smtClean="0"/>
              <a:t>，</a:t>
            </a:r>
            <a:r>
              <a:rPr lang="en-US" altLang="zh-CN" b="1" dirty="0" smtClean="0"/>
              <a:t>Net</a:t>
            </a:r>
            <a:r>
              <a:rPr lang="zh-CN" altLang="en-US" b="1" dirty="0" smtClean="0"/>
              <a:t>视为</a:t>
            </a:r>
            <a:r>
              <a:rPr lang="en-US" altLang="zh-CN" b="1" dirty="0" smtClean="0"/>
              <a:t>edge</a:t>
            </a:r>
            <a:r>
              <a:rPr lang="zh-CN" altLang="en-US" b="1" dirty="0" smtClean="0"/>
              <a:t>，与超图非常类似，但是，</a:t>
            </a:r>
            <a:r>
              <a:rPr lang="en-US" altLang="zh-CN" b="1" dirty="0" smtClean="0"/>
              <a:t>Net</a:t>
            </a:r>
            <a:r>
              <a:rPr lang="zh-CN" altLang="en-US" b="1" dirty="0" smtClean="0"/>
              <a:t>中的</a:t>
            </a:r>
            <a:r>
              <a:rPr lang="en-US" altLang="zh-CN" b="1" dirty="0" smtClean="0"/>
              <a:t>Pin</a:t>
            </a:r>
            <a:r>
              <a:rPr lang="zh-CN" altLang="en-US" b="1" dirty="0" smtClean="0"/>
              <a:t>的连接关系是有方向的，并且</a:t>
            </a:r>
            <a:r>
              <a:rPr lang="en-US" altLang="zh-CN" b="1" dirty="0" smtClean="0"/>
              <a:t>STA</a:t>
            </a:r>
            <a:r>
              <a:rPr lang="zh-CN" altLang="en-US" b="1" dirty="0" smtClean="0"/>
              <a:t>的划分，最终要求补全的数目越少越好，这样的场景也与一般定义的超图划分问题（追求负载均衡以及切割的边最少）有很大区别。</a:t>
            </a:r>
            <a:endParaRPr lang="en-US" altLang="zh-CN" b="1" dirty="0" smtClean="0"/>
          </a:p>
        </p:txBody>
      </p:sp>
    </p:spTree>
    <p:extLst>
      <p:ext uri="{BB962C8B-B14F-4D97-AF65-F5344CB8AC3E}">
        <p14:creationId xmlns:p14="http://schemas.microsoft.com/office/powerpoint/2010/main" val="735809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80326" y="1098312"/>
            <a:ext cx="3095719" cy="369332"/>
          </a:xfrm>
          <a:prstGeom prst="rect">
            <a:avLst/>
          </a:prstGeom>
          <a:noFill/>
        </p:spPr>
        <p:txBody>
          <a:bodyPr wrap="none" rtlCol="0">
            <a:spAutoFit/>
          </a:bodyPr>
          <a:lstStyle/>
          <a:p>
            <a:r>
              <a:rPr lang="en-US" altLang="zh-CN" dirty="0" smtClean="0"/>
              <a:t>Q2</a:t>
            </a:r>
            <a:r>
              <a:rPr lang="en-US" altLang="zh-CN" dirty="0" smtClean="0"/>
              <a:t>.</a:t>
            </a:r>
            <a:r>
              <a:rPr lang="zh-CN" altLang="en-US" dirty="0" smtClean="0"/>
              <a:t>拉普拉斯矩阵正定性</a:t>
            </a:r>
            <a:r>
              <a:rPr lang="zh-CN" altLang="en-US" dirty="0" smtClean="0"/>
              <a:t>证明</a:t>
            </a:r>
            <a:endParaRPr lang="en-US" altLang="zh-CN" dirty="0" smtClean="0"/>
          </a:p>
        </p:txBody>
      </p:sp>
      <p:pic>
        <p:nvPicPr>
          <p:cNvPr id="2" name="图片 1"/>
          <p:cNvPicPr>
            <a:picLocks noChangeAspect="1"/>
          </p:cNvPicPr>
          <p:nvPr/>
        </p:nvPicPr>
        <p:blipFill>
          <a:blip r:embed="rId2"/>
          <a:stretch>
            <a:fillRect/>
          </a:stretch>
        </p:blipFill>
        <p:spPr>
          <a:xfrm>
            <a:off x="1024243" y="1687542"/>
            <a:ext cx="7677150" cy="1419225"/>
          </a:xfrm>
          <a:prstGeom prst="rect">
            <a:avLst/>
          </a:prstGeom>
        </p:spPr>
      </p:pic>
      <p:sp>
        <p:nvSpPr>
          <p:cNvPr id="3" name="文本框 2"/>
          <p:cNvSpPr txBox="1"/>
          <p:nvPr/>
        </p:nvSpPr>
        <p:spPr>
          <a:xfrm>
            <a:off x="1233183" y="3338818"/>
            <a:ext cx="10536572" cy="923330"/>
          </a:xfrm>
          <a:prstGeom prst="rect">
            <a:avLst/>
          </a:prstGeom>
          <a:noFill/>
        </p:spPr>
        <p:txBody>
          <a:bodyPr wrap="square" rtlCol="0">
            <a:spAutoFit/>
          </a:bodyPr>
          <a:lstStyle/>
          <a:p>
            <a:r>
              <a:rPr lang="zh-CN" altLang="en-US" dirty="0" smtClean="0"/>
              <a:t>构造一个特殊的关联矩阵，</a:t>
            </a:r>
            <a:r>
              <a:rPr lang="en-US" altLang="zh-CN" dirty="0" smtClean="0"/>
              <a:t>col index</a:t>
            </a:r>
            <a:r>
              <a:rPr lang="zh-CN" altLang="en-US" dirty="0" smtClean="0"/>
              <a:t>表示</a:t>
            </a:r>
            <a:r>
              <a:rPr lang="en-US" altLang="zh-CN" dirty="0" smtClean="0"/>
              <a:t>vertex</a:t>
            </a:r>
            <a:r>
              <a:rPr lang="zh-CN" altLang="en-US" dirty="0" smtClean="0"/>
              <a:t>的</a:t>
            </a:r>
            <a:r>
              <a:rPr lang="en-US" altLang="zh-CN" dirty="0" smtClean="0"/>
              <a:t>index</a:t>
            </a:r>
            <a:r>
              <a:rPr lang="zh-CN" altLang="en-US" dirty="0" smtClean="0"/>
              <a:t>，</a:t>
            </a:r>
            <a:r>
              <a:rPr lang="en-US" altLang="zh-CN" dirty="0" smtClean="0"/>
              <a:t>row index</a:t>
            </a:r>
            <a:r>
              <a:rPr lang="zh-CN" altLang="en-US" dirty="0" smtClean="0"/>
              <a:t>表示</a:t>
            </a:r>
            <a:r>
              <a:rPr lang="en-US" altLang="zh-CN" dirty="0" smtClean="0"/>
              <a:t>edge</a:t>
            </a:r>
            <a:r>
              <a:rPr lang="zh-CN" altLang="en-US" dirty="0" smtClean="0"/>
              <a:t>的</a:t>
            </a:r>
            <a:r>
              <a:rPr lang="en-US" altLang="zh-CN" dirty="0" smtClean="0"/>
              <a:t>index</a:t>
            </a:r>
            <a:r>
              <a:rPr lang="zh-CN" altLang="en-US" dirty="0" smtClean="0"/>
              <a:t>，一条</a:t>
            </a:r>
            <a:r>
              <a:rPr lang="en-US" altLang="zh-CN" dirty="0" smtClean="0"/>
              <a:t>edge</a:t>
            </a:r>
            <a:r>
              <a:rPr lang="zh-CN" altLang="en-US" dirty="0" smtClean="0"/>
              <a:t>即一行中，会有两个非零值，即两个断点，</a:t>
            </a:r>
            <a:r>
              <a:rPr lang="en-US" altLang="zh-CN" dirty="0" smtClean="0"/>
              <a:t>col index</a:t>
            </a:r>
            <a:r>
              <a:rPr lang="zh-CN" altLang="en-US" dirty="0" smtClean="0"/>
              <a:t>小的为</a:t>
            </a:r>
            <a:r>
              <a:rPr lang="en-US" altLang="zh-CN" dirty="0" smtClean="0"/>
              <a:t>1</a:t>
            </a:r>
            <a:r>
              <a:rPr lang="zh-CN" altLang="en-US" dirty="0" smtClean="0"/>
              <a:t>，大的为</a:t>
            </a:r>
            <a:r>
              <a:rPr lang="en-US" altLang="zh-CN" dirty="0" smtClean="0"/>
              <a:t>-1</a:t>
            </a:r>
            <a:r>
              <a:rPr lang="zh-CN" altLang="en-US" dirty="0" smtClean="0"/>
              <a:t>。</a:t>
            </a:r>
            <a:endParaRPr lang="en-US" altLang="zh-CN" dirty="0" smtClean="0"/>
          </a:p>
          <a:p>
            <a:r>
              <a:rPr lang="zh-CN" altLang="en-US" dirty="0" smtClean="0"/>
              <a:t>（一般无向图的关联矩阵，矩阵中非零元的值都为</a:t>
            </a:r>
            <a:r>
              <a:rPr lang="en-US" altLang="zh-CN" dirty="0" smtClean="0"/>
              <a:t>1</a:t>
            </a:r>
            <a:r>
              <a:rPr lang="zh-CN" altLang="en-US" dirty="0" smtClean="0"/>
              <a:t>）</a:t>
            </a:r>
            <a:endParaRPr lang="zh-CN" altLang="en-US" dirty="0"/>
          </a:p>
        </p:txBody>
      </p:sp>
      <p:pic>
        <p:nvPicPr>
          <p:cNvPr id="5" name="图片 4"/>
          <p:cNvPicPr>
            <a:picLocks noChangeAspect="1"/>
          </p:cNvPicPr>
          <p:nvPr/>
        </p:nvPicPr>
        <p:blipFill>
          <a:blip r:embed="rId3"/>
          <a:stretch>
            <a:fillRect/>
          </a:stretch>
        </p:blipFill>
        <p:spPr>
          <a:xfrm>
            <a:off x="1233183" y="4262148"/>
            <a:ext cx="6025480" cy="1961049"/>
          </a:xfrm>
          <a:prstGeom prst="rect">
            <a:avLst/>
          </a:prstGeom>
        </p:spPr>
      </p:pic>
    </p:spTree>
    <p:extLst>
      <p:ext uri="{BB962C8B-B14F-4D97-AF65-F5344CB8AC3E}">
        <p14:creationId xmlns:p14="http://schemas.microsoft.com/office/powerpoint/2010/main" val="2781631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80326" y="1098312"/>
            <a:ext cx="3095719" cy="369332"/>
          </a:xfrm>
          <a:prstGeom prst="rect">
            <a:avLst/>
          </a:prstGeom>
          <a:noFill/>
        </p:spPr>
        <p:txBody>
          <a:bodyPr wrap="none" rtlCol="0">
            <a:spAutoFit/>
          </a:bodyPr>
          <a:lstStyle/>
          <a:p>
            <a:r>
              <a:rPr lang="en-US" altLang="zh-CN" dirty="0" smtClean="0"/>
              <a:t>Q2</a:t>
            </a:r>
            <a:r>
              <a:rPr lang="en-US" altLang="zh-CN" dirty="0" smtClean="0"/>
              <a:t>.</a:t>
            </a:r>
            <a:r>
              <a:rPr lang="zh-CN" altLang="en-US" dirty="0" smtClean="0"/>
              <a:t>拉普拉斯矩阵正定性</a:t>
            </a:r>
            <a:r>
              <a:rPr lang="zh-CN" altLang="en-US" dirty="0" smtClean="0"/>
              <a:t>证明</a:t>
            </a:r>
            <a:endParaRPr lang="en-US" altLang="zh-CN" dirty="0" smtClean="0"/>
          </a:p>
        </p:txBody>
      </p:sp>
      <p:pic>
        <p:nvPicPr>
          <p:cNvPr id="5" name="图片 4"/>
          <p:cNvPicPr>
            <a:picLocks noChangeAspect="1"/>
          </p:cNvPicPr>
          <p:nvPr/>
        </p:nvPicPr>
        <p:blipFill>
          <a:blip r:embed="rId2"/>
          <a:stretch>
            <a:fillRect/>
          </a:stretch>
        </p:blipFill>
        <p:spPr>
          <a:xfrm>
            <a:off x="1029442" y="1804594"/>
            <a:ext cx="6344481" cy="3733870"/>
          </a:xfrm>
          <a:prstGeom prst="rect">
            <a:avLst/>
          </a:prstGeom>
        </p:spPr>
      </p:pic>
      <p:sp>
        <p:nvSpPr>
          <p:cNvPr id="6" name="文本框 5"/>
          <p:cNvSpPr txBox="1"/>
          <p:nvPr/>
        </p:nvSpPr>
        <p:spPr>
          <a:xfrm>
            <a:off x="7709483" y="1652631"/>
            <a:ext cx="2860646" cy="2308324"/>
          </a:xfrm>
          <a:prstGeom prst="rect">
            <a:avLst/>
          </a:prstGeom>
          <a:noFill/>
        </p:spPr>
        <p:txBody>
          <a:bodyPr wrap="square" rtlCol="0">
            <a:spAutoFit/>
          </a:bodyPr>
          <a:lstStyle/>
          <a:p>
            <a:r>
              <a:rPr lang="en-US" altLang="zh-CN" dirty="0" smtClean="0"/>
              <a:t>1.</a:t>
            </a:r>
            <a:r>
              <a:rPr lang="zh-CN" altLang="en-US" dirty="0" smtClean="0"/>
              <a:t>证明拉普拉斯矩阵必然可以分解为，关联矩阵的转置乘以关联矩阵。</a:t>
            </a:r>
            <a:endParaRPr lang="en-US" altLang="zh-CN" dirty="0" smtClean="0"/>
          </a:p>
          <a:p>
            <a:r>
              <a:rPr lang="en-US" altLang="zh-CN" dirty="0" smtClean="0"/>
              <a:t>2.</a:t>
            </a:r>
            <a:r>
              <a:rPr lang="zh-CN" altLang="en-US" dirty="0" smtClean="0"/>
              <a:t>拉普拉斯矩阵二次型等于关联矩阵乘</a:t>
            </a:r>
            <a:r>
              <a:rPr lang="en-US" altLang="zh-CN" dirty="0" smtClean="0"/>
              <a:t>x</a:t>
            </a:r>
            <a:r>
              <a:rPr lang="zh-CN" altLang="en-US" dirty="0" smtClean="0"/>
              <a:t>向量的结果的模，最后得出的形式是一个平凡和，必定大于等于</a:t>
            </a:r>
            <a:r>
              <a:rPr lang="en-US" altLang="zh-CN" dirty="0" smtClean="0"/>
              <a:t>0</a:t>
            </a:r>
            <a:r>
              <a:rPr lang="zh-CN" altLang="en-US" dirty="0" smtClean="0"/>
              <a:t>。满足了半正定的定义。</a:t>
            </a:r>
            <a:endParaRPr lang="zh-CN" altLang="en-US" dirty="0"/>
          </a:p>
        </p:txBody>
      </p:sp>
    </p:spTree>
    <p:extLst>
      <p:ext uri="{BB962C8B-B14F-4D97-AF65-F5344CB8AC3E}">
        <p14:creationId xmlns:p14="http://schemas.microsoft.com/office/powerpoint/2010/main" val="1012534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62752" y="1061683"/>
            <a:ext cx="6950942" cy="369332"/>
          </a:xfrm>
          <a:prstGeom prst="rect">
            <a:avLst/>
          </a:prstGeom>
          <a:noFill/>
        </p:spPr>
        <p:txBody>
          <a:bodyPr wrap="none" rtlCol="0">
            <a:spAutoFit/>
          </a:bodyPr>
          <a:lstStyle/>
          <a:p>
            <a:r>
              <a:rPr lang="en-US" altLang="zh-CN" dirty="0" smtClean="0"/>
              <a:t>Q3</a:t>
            </a:r>
            <a:r>
              <a:rPr lang="en-US" altLang="zh-CN" dirty="0" smtClean="0"/>
              <a:t>.</a:t>
            </a:r>
            <a:r>
              <a:rPr lang="zh-CN" altLang="en-US" dirty="0" smtClean="0"/>
              <a:t>为什么要用超图来解矩阵</a:t>
            </a:r>
            <a:r>
              <a:rPr lang="en-US" altLang="zh-CN" dirty="0" smtClean="0"/>
              <a:t>why</a:t>
            </a:r>
            <a:r>
              <a:rPr lang="zh-CN" altLang="en-US" dirty="0" smtClean="0"/>
              <a:t>，超图划分之后是怎么通信的</a:t>
            </a:r>
            <a:r>
              <a:rPr lang="en-US" altLang="zh-CN" dirty="0" smtClean="0"/>
              <a:t>how</a:t>
            </a:r>
          </a:p>
        </p:txBody>
      </p:sp>
      <p:sp>
        <p:nvSpPr>
          <p:cNvPr id="2" name="文本框 1"/>
          <p:cNvSpPr txBox="1"/>
          <p:nvPr/>
        </p:nvSpPr>
        <p:spPr>
          <a:xfrm>
            <a:off x="1062990" y="2137410"/>
            <a:ext cx="4743450" cy="923330"/>
          </a:xfrm>
          <a:prstGeom prst="rect">
            <a:avLst/>
          </a:prstGeom>
          <a:noFill/>
        </p:spPr>
        <p:txBody>
          <a:bodyPr wrap="square" rtlCol="0">
            <a:spAutoFit/>
          </a:bodyPr>
          <a:lstStyle/>
          <a:p>
            <a:r>
              <a:rPr lang="en-US" altLang="zh-CN" dirty="0" smtClean="0"/>
              <a:t>1.</a:t>
            </a:r>
            <a:r>
              <a:rPr lang="zh-CN" altLang="en-US" dirty="0" smtClean="0"/>
              <a:t>超图在某些场景下可以更精准的描述问题</a:t>
            </a:r>
            <a:endParaRPr lang="en-US" altLang="zh-CN" dirty="0" smtClean="0"/>
          </a:p>
          <a:p>
            <a:r>
              <a:rPr lang="en-US" altLang="zh-CN" dirty="0" smtClean="0"/>
              <a:t>2.</a:t>
            </a:r>
            <a:r>
              <a:rPr lang="zh-CN" altLang="en-US" dirty="0" smtClean="0"/>
              <a:t>以</a:t>
            </a:r>
            <a:r>
              <a:rPr lang="en-US" altLang="zh-CN" dirty="0" smtClean="0"/>
              <a:t>SPMV</a:t>
            </a:r>
            <a:r>
              <a:rPr lang="zh-CN" altLang="en-US" dirty="0" smtClean="0"/>
              <a:t>为例，切到的</a:t>
            </a:r>
            <a:r>
              <a:rPr lang="en-US" altLang="zh-CN" dirty="0" smtClean="0"/>
              <a:t>net</a:t>
            </a:r>
            <a:r>
              <a:rPr lang="zh-CN" altLang="en-US" dirty="0" smtClean="0"/>
              <a:t>实际上就是通信要用到的</a:t>
            </a:r>
            <a:r>
              <a:rPr lang="en-US" altLang="zh-CN" dirty="0" smtClean="0"/>
              <a:t>vector</a:t>
            </a:r>
            <a:r>
              <a:rPr lang="zh-CN" altLang="en-US" dirty="0" smtClean="0"/>
              <a:t>元素的</a:t>
            </a:r>
            <a:r>
              <a:rPr lang="en-US" altLang="zh-CN" dirty="0" smtClean="0"/>
              <a:t>index</a:t>
            </a:r>
            <a:endParaRPr lang="zh-CN" altLang="en-US" dirty="0"/>
          </a:p>
        </p:txBody>
      </p:sp>
    </p:spTree>
    <p:extLst>
      <p:ext uri="{BB962C8B-B14F-4D97-AF65-F5344CB8AC3E}">
        <p14:creationId xmlns:p14="http://schemas.microsoft.com/office/powerpoint/2010/main" val="37535420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62044" y="2613392"/>
            <a:ext cx="8467275" cy="1631216"/>
          </a:xfrm>
          <a:prstGeom prst="rect">
            <a:avLst/>
          </a:prstGeom>
          <a:noFill/>
        </p:spPr>
        <p:txBody>
          <a:bodyPr wrap="square" rtlCol="0">
            <a:spAutoFit/>
          </a:bodyPr>
          <a:lstStyle/>
          <a:p>
            <a:r>
              <a:rPr lang="en-US" altLang="zh-CN" sz="10000" b="1" i="1" dirty="0">
                <a:latin typeface="Microsoft YaHei" panose="020B0503020204020204" pitchFamily="34" charset="-122"/>
                <a:ea typeface="Microsoft YaHei" panose="020B0503020204020204" pitchFamily="34" charset="-122"/>
                <a:cs typeface="Helvetica 65 Medium" panose="020B0500000000000000" charset="0"/>
                <a:sym typeface="+mn-ea"/>
              </a:rPr>
              <a:t>THANK YOU</a:t>
            </a:r>
          </a:p>
        </p:txBody>
      </p:sp>
      <p:sp>
        <p:nvSpPr>
          <p:cNvPr id="4" name="矩形 3">
            <a:extLst>
              <a:ext uri="{FF2B5EF4-FFF2-40B4-BE49-F238E27FC236}">
                <a16:creationId xmlns:a16="http://schemas.microsoft.com/office/drawing/2014/main" id="{50284B5F-5539-7F09-5FB8-FC9E4160E9B8}"/>
              </a:ext>
            </a:extLst>
          </p:cNvPr>
          <p:cNvSpPr/>
          <p:nvPr/>
        </p:nvSpPr>
        <p:spPr>
          <a:xfrm>
            <a:off x="4178595" y="-8572"/>
            <a:ext cx="3264196" cy="1199420"/>
          </a:xfrm>
          <a:prstGeom prst="rect">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a:extLst>
              <a:ext uri="{FF2B5EF4-FFF2-40B4-BE49-F238E27FC236}">
                <a16:creationId xmlns:a16="http://schemas.microsoft.com/office/drawing/2014/main" id="{D48685FF-F872-35C9-2600-F456D569A9D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76825" y="-1656075"/>
            <a:ext cx="8467275" cy="4762842"/>
          </a:xfrm>
          <a:prstGeom prst="rect">
            <a:avLst/>
          </a:prstGeom>
        </p:spPr>
      </p:pic>
      <p:grpSp>
        <p:nvGrpSpPr>
          <p:cNvPr id="13" name="组合 12">
            <a:extLst>
              <a:ext uri="{FF2B5EF4-FFF2-40B4-BE49-F238E27FC236}">
                <a16:creationId xmlns:a16="http://schemas.microsoft.com/office/drawing/2014/main" id="{8EC548D0-729E-315E-90C5-55E845A09624}"/>
              </a:ext>
            </a:extLst>
          </p:cNvPr>
          <p:cNvGrpSpPr/>
          <p:nvPr/>
        </p:nvGrpSpPr>
        <p:grpSpPr>
          <a:xfrm>
            <a:off x="523875" y="6048375"/>
            <a:ext cx="11180445" cy="316071"/>
            <a:chOff x="523875" y="6048375"/>
            <a:chExt cx="11180445" cy="316071"/>
          </a:xfrm>
        </p:grpSpPr>
        <p:sp>
          <p:nvSpPr>
            <p:cNvPr id="14" name="文本框 13">
              <a:extLst>
                <a:ext uri="{FF2B5EF4-FFF2-40B4-BE49-F238E27FC236}">
                  <a16:creationId xmlns:a16="http://schemas.microsoft.com/office/drawing/2014/main" id="{90075F61-931B-F093-A3A1-D70CE5CA03C4}"/>
                </a:ext>
              </a:extLst>
            </p:cNvPr>
            <p:cNvSpPr txBox="1"/>
            <p:nvPr/>
          </p:nvSpPr>
          <p:spPr>
            <a:xfrm>
              <a:off x="523875" y="6109335"/>
              <a:ext cx="1457325" cy="245110"/>
            </a:xfrm>
            <a:prstGeom prst="rect">
              <a:avLst/>
            </a:prstGeom>
            <a:noFill/>
            <a:ln>
              <a:noFill/>
            </a:ln>
          </p:spPr>
          <p:txBody>
            <a:bodyPr wrap="square" rtlCol="0">
              <a:spAutoFit/>
            </a:bodyPr>
            <a:lstStyle/>
            <a:p>
              <a:r>
                <a:rPr lang="en-US" altLang="zh-CN" sz="1000">
                  <a:solidFill>
                    <a:schemeClr val="bg1">
                      <a:lumMod val="50000"/>
                    </a:schemeClr>
                  </a:solidFill>
                  <a:latin typeface="Helvetica 65 Medium" panose="020B0500000000000000" charset="0"/>
                  <a:cs typeface="Helvetica 65 Medium" panose="020B0500000000000000" charset="0"/>
                </a:rPr>
                <a:t>WWW.GIGA-DA.COM</a:t>
              </a:r>
            </a:p>
          </p:txBody>
        </p:sp>
        <p:sp>
          <p:nvSpPr>
            <p:cNvPr id="16" name="文本框 15">
              <a:extLst>
                <a:ext uri="{FF2B5EF4-FFF2-40B4-BE49-F238E27FC236}">
                  <a16:creationId xmlns:a16="http://schemas.microsoft.com/office/drawing/2014/main" id="{DE49F1A2-353D-606D-F8BB-7C78115F4493}"/>
                </a:ext>
              </a:extLst>
            </p:cNvPr>
            <p:cNvSpPr txBox="1"/>
            <p:nvPr/>
          </p:nvSpPr>
          <p:spPr>
            <a:xfrm>
              <a:off x="4964430" y="6118225"/>
              <a:ext cx="1570355" cy="245110"/>
            </a:xfrm>
            <a:prstGeom prst="rect">
              <a:avLst/>
            </a:prstGeom>
            <a:noFill/>
            <a:ln>
              <a:noFill/>
            </a:ln>
          </p:spPr>
          <p:txBody>
            <a:bodyPr wrap="square" rtlCol="0">
              <a:spAutoFit/>
            </a:bodyPr>
            <a:lstStyle/>
            <a:p>
              <a:r>
                <a:rPr lang="zh-CN" altLang="en-US" sz="1000" dirty="0">
                  <a:solidFill>
                    <a:schemeClr val="bg1">
                      <a:lumMod val="50000"/>
                    </a:schemeClr>
                  </a:solidFill>
                  <a:latin typeface="Helvetica 65 Medium" panose="020B0500000000000000" charset="0"/>
                  <a:cs typeface="Helvetica 65 Medium" panose="020B0500000000000000" charset="0"/>
                </a:rPr>
                <a:t>电话：</a:t>
              </a:r>
              <a:r>
                <a:rPr lang="en-US" altLang="zh-CN" sz="1000" dirty="0">
                  <a:solidFill>
                    <a:schemeClr val="bg1">
                      <a:lumMod val="50000"/>
                    </a:schemeClr>
                  </a:solidFill>
                  <a:latin typeface="Helvetica 65 Medium" panose="020B0500000000000000" charset="0"/>
                  <a:cs typeface="Helvetica 65 Medium" panose="020B0500000000000000" charset="0"/>
                </a:rPr>
                <a:t>0755-61018899</a:t>
              </a:r>
            </a:p>
          </p:txBody>
        </p:sp>
        <p:sp>
          <p:nvSpPr>
            <p:cNvPr id="17" name="文本框 16">
              <a:extLst>
                <a:ext uri="{FF2B5EF4-FFF2-40B4-BE49-F238E27FC236}">
                  <a16:creationId xmlns:a16="http://schemas.microsoft.com/office/drawing/2014/main" id="{9E8ED29F-8F34-1DA6-F0C9-1F1B5CC5F8DF}"/>
                </a:ext>
              </a:extLst>
            </p:cNvPr>
            <p:cNvSpPr txBox="1"/>
            <p:nvPr/>
          </p:nvSpPr>
          <p:spPr>
            <a:xfrm>
              <a:off x="8957310" y="6118225"/>
              <a:ext cx="1820545" cy="246221"/>
            </a:xfrm>
            <a:prstGeom prst="rect">
              <a:avLst/>
            </a:prstGeom>
            <a:noFill/>
            <a:ln>
              <a:noFill/>
            </a:ln>
          </p:spPr>
          <p:txBody>
            <a:bodyPr wrap="square" rtlCol="0">
              <a:spAutoFit/>
            </a:bodyPr>
            <a:lstStyle/>
            <a:p>
              <a:r>
                <a:rPr lang="zh-CN" altLang="en-US" sz="1000" dirty="0">
                  <a:solidFill>
                    <a:schemeClr val="bg1">
                      <a:lumMod val="50000"/>
                    </a:schemeClr>
                  </a:solidFill>
                  <a:latin typeface="思源黑体 Medium" panose="020B0600000000000000" charset="-122"/>
                  <a:ea typeface="思源黑体 Medium" panose="020B0600000000000000" charset="-122"/>
                  <a:cs typeface="Helvetica 65 Medium" panose="020B0500000000000000" charset="0"/>
                </a:rPr>
                <a:t>邮箱</a:t>
              </a:r>
              <a:r>
                <a:rPr lang="zh-CN" altLang="en-US" sz="1000" dirty="0">
                  <a:solidFill>
                    <a:schemeClr val="bg1">
                      <a:lumMod val="50000"/>
                    </a:schemeClr>
                  </a:solidFill>
                  <a:latin typeface="Helvetica 65 Medium" panose="020B0500000000000000" charset="0"/>
                  <a:cs typeface="Helvetica 65 Medium" panose="020B0500000000000000" charset="0"/>
                </a:rPr>
                <a:t>：</a:t>
              </a:r>
              <a:r>
                <a:rPr lang="en-US" altLang="zh-CN" sz="1000" dirty="0" err="1">
                  <a:solidFill>
                    <a:schemeClr val="bg1">
                      <a:lumMod val="50000"/>
                    </a:schemeClr>
                  </a:solidFill>
                  <a:latin typeface="Helvetica 65 Medium" panose="020B0500000000000000" charset="0"/>
                  <a:cs typeface="Helvetica 65 Medium" panose="020B0500000000000000" charset="0"/>
                </a:rPr>
                <a:t>info@GIGA-DA.COM</a:t>
              </a:r>
              <a:endParaRPr lang="en-US" altLang="zh-CN" sz="1000" dirty="0">
                <a:solidFill>
                  <a:schemeClr val="bg1">
                    <a:lumMod val="50000"/>
                  </a:schemeClr>
                </a:solidFill>
                <a:latin typeface="Helvetica 65 Medium" panose="020B0500000000000000" charset="0"/>
                <a:cs typeface="Helvetica 65 Medium" panose="020B0500000000000000" charset="0"/>
              </a:endParaRPr>
            </a:p>
          </p:txBody>
        </p:sp>
        <p:sp>
          <p:nvSpPr>
            <p:cNvPr id="18" name="文本框 17">
              <a:extLst>
                <a:ext uri="{FF2B5EF4-FFF2-40B4-BE49-F238E27FC236}">
                  <a16:creationId xmlns:a16="http://schemas.microsoft.com/office/drawing/2014/main" id="{24509961-7F31-3D61-C11D-F7B5BE2CAD62}"/>
                </a:ext>
              </a:extLst>
            </p:cNvPr>
            <p:cNvSpPr txBox="1"/>
            <p:nvPr/>
          </p:nvSpPr>
          <p:spPr>
            <a:xfrm>
              <a:off x="10679430" y="6109335"/>
              <a:ext cx="1024890" cy="245110"/>
            </a:xfrm>
            <a:prstGeom prst="rect">
              <a:avLst/>
            </a:prstGeom>
            <a:noFill/>
            <a:ln>
              <a:noFill/>
            </a:ln>
          </p:spPr>
          <p:txBody>
            <a:bodyPr wrap="square" rtlCol="0">
              <a:spAutoFit/>
            </a:bodyPr>
            <a:lstStyle/>
            <a:p>
              <a:r>
                <a:rPr lang="zh-CN" altLang="en-US" sz="1000" dirty="0">
                  <a:solidFill>
                    <a:schemeClr val="bg1">
                      <a:lumMod val="50000"/>
                    </a:schemeClr>
                  </a:solidFill>
                  <a:latin typeface="思源黑体 Medium" panose="020B0600000000000000" charset="-122"/>
                  <a:ea typeface="思源黑体 Medium" panose="020B0600000000000000" charset="-122"/>
                  <a:cs typeface="Helvetica 65 Medium" panose="020B0500000000000000" charset="0"/>
                </a:rPr>
                <a:t>邮编</a:t>
              </a:r>
              <a:r>
                <a:rPr lang="zh-CN" altLang="en-US" sz="1000" dirty="0">
                  <a:solidFill>
                    <a:schemeClr val="bg1">
                      <a:lumMod val="50000"/>
                    </a:schemeClr>
                  </a:solidFill>
                  <a:latin typeface="Helvetica 65 Medium" panose="020B0500000000000000" charset="0"/>
                  <a:cs typeface="Helvetica 65 Medium" panose="020B0500000000000000" charset="0"/>
                </a:rPr>
                <a:t>：</a:t>
              </a:r>
              <a:r>
                <a:rPr lang="en-US" altLang="zh-CN" sz="1000" dirty="0">
                  <a:solidFill>
                    <a:schemeClr val="bg1">
                      <a:lumMod val="50000"/>
                    </a:schemeClr>
                  </a:solidFill>
                  <a:latin typeface="Helvetica 65 Medium" panose="020B0500000000000000" charset="0"/>
                  <a:cs typeface="Helvetica 65 Medium" panose="020B0500000000000000" charset="0"/>
                </a:rPr>
                <a:t>518000</a:t>
              </a:r>
            </a:p>
          </p:txBody>
        </p:sp>
        <p:cxnSp>
          <p:nvCxnSpPr>
            <p:cNvPr id="19" name="直接连接符 9">
              <a:extLst>
                <a:ext uri="{FF2B5EF4-FFF2-40B4-BE49-F238E27FC236}">
                  <a16:creationId xmlns:a16="http://schemas.microsoft.com/office/drawing/2014/main" id="{A45AD996-6A8E-2511-73B6-633E82C199D3}"/>
                </a:ext>
              </a:extLst>
            </p:cNvPr>
            <p:cNvCxnSpPr/>
            <p:nvPr/>
          </p:nvCxnSpPr>
          <p:spPr>
            <a:xfrm>
              <a:off x="623570" y="6048375"/>
              <a:ext cx="10944225" cy="0"/>
            </a:xfrm>
            <a:prstGeom prst="line">
              <a:avLst/>
            </a:prstGeom>
            <a:ln w="127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 name="直接连接符 10">
              <a:extLst>
                <a:ext uri="{FF2B5EF4-FFF2-40B4-BE49-F238E27FC236}">
                  <a16:creationId xmlns:a16="http://schemas.microsoft.com/office/drawing/2014/main" id="{39F03A33-D92A-1E0D-B384-6D0786A77457}"/>
                </a:ext>
              </a:extLst>
            </p:cNvPr>
            <p:cNvCxnSpPr/>
            <p:nvPr/>
          </p:nvCxnSpPr>
          <p:spPr>
            <a:xfrm>
              <a:off x="3267075" y="6113780"/>
              <a:ext cx="0" cy="166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接连接符 11">
              <a:extLst>
                <a:ext uri="{FF2B5EF4-FFF2-40B4-BE49-F238E27FC236}">
                  <a16:creationId xmlns:a16="http://schemas.microsoft.com/office/drawing/2014/main" id="{719FA994-2F24-F81B-5D6B-CBD8F20355E1}"/>
                </a:ext>
              </a:extLst>
            </p:cNvPr>
            <p:cNvCxnSpPr/>
            <p:nvPr/>
          </p:nvCxnSpPr>
          <p:spPr>
            <a:xfrm flipH="1">
              <a:off x="8232140" y="6118225"/>
              <a:ext cx="5080" cy="1619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78593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FDE32AF4-A8FD-4977-867F-0E5C904E2B23}" type="slidenum">
              <a:rPr lang="zh-CN" altLang="en-US" smtClean="0"/>
              <a:t>4</a:t>
            </a:fld>
            <a:endParaRPr lang="zh-CN" altLang="en-US"/>
          </a:p>
        </p:txBody>
      </p:sp>
      <p:sp>
        <p:nvSpPr>
          <p:cNvPr id="3" name="标题 2"/>
          <p:cNvSpPr>
            <a:spLocks noGrp="1"/>
          </p:cNvSpPr>
          <p:nvPr>
            <p:ph type="title"/>
          </p:nvPr>
        </p:nvSpPr>
        <p:spPr/>
        <p:txBody>
          <a:bodyPr/>
          <a:lstStyle/>
          <a:p>
            <a:r>
              <a:rPr lang="zh-CN" altLang="en-US" dirty="0"/>
              <a:t>图划分问题</a:t>
            </a:r>
          </a:p>
        </p:txBody>
      </p:sp>
      <p:sp>
        <p:nvSpPr>
          <p:cNvPr id="7" name="Rectangle 3">
            <a:extLst>
              <a:ext uri="{FF2B5EF4-FFF2-40B4-BE49-F238E27FC236}">
                <a16:creationId xmlns:a16="http://schemas.microsoft.com/office/drawing/2014/main" id="{0F3F1B5C-4710-DA58-0B94-3EC2AC6A180F}"/>
              </a:ext>
            </a:extLst>
          </p:cNvPr>
          <p:cNvSpPr txBox="1">
            <a:spLocks noChangeArrowheads="1"/>
          </p:cNvSpPr>
          <p:nvPr/>
        </p:nvSpPr>
        <p:spPr>
          <a:xfrm>
            <a:off x="377025" y="1128008"/>
            <a:ext cx="8567353" cy="52784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Helvetica" charset="0"/>
              </a:rPr>
              <a:t>Given a graph G = (N, E, W</a:t>
            </a:r>
            <a:r>
              <a:rPr lang="en-US" sz="2000" baseline="-14000" dirty="0">
                <a:latin typeface="Helvetica" charset="0"/>
              </a:rPr>
              <a:t>N</a:t>
            </a:r>
            <a:r>
              <a:rPr lang="en-US" sz="2000" dirty="0">
                <a:latin typeface="Helvetica" charset="0"/>
              </a:rPr>
              <a:t>, W</a:t>
            </a:r>
            <a:r>
              <a:rPr lang="en-US" sz="2000" baseline="-14000" dirty="0">
                <a:latin typeface="Helvetica" charset="0"/>
              </a:rPr>
              <a:t>E</a:t>
            </a:r>
            <a:r>
              <a:rPr lang="en-US" sz="2000" dirty="0">
                <a:latin typeface="Helvetica" charset="0"/>
              </a:rPr>
              <a:t>)</a:t>
            </a:r>
          </a:p>
          <a:p>
            <a:pPr lvl="1"/>
            <a:r>
              <a:rPr lang="en-US" sz="1800" b="1" dirty="0">
                <a:latin typeface="Helvetica" charset="0"/>
              </a:rPr>
              <a:t>N = nodes (or vertices),</a:t>
            </a:r>
          </a:p>
          <a:p>
            <a:pPr lvl="1"/>
            <a:r>
              <a:rPr lang="en-US" sz="1800" b="1" dirty="0">
                <a:latin typeface="Helvetica" charset="0"/>
              </a:rPr>
              <a:t>W</a:t>
            </a:r>
            <a:r>
              <a:rPr lang="en-US" sz="1800" b="1" baseline="-14000" dirty="0">
                <a:latin typeface="Helvetica" charset="0"/>
              </a:rPr>
              <a:t>N </a:t>
            </a:r>
            <a:r>
              <a:rPr lang="en-US" sz="1800" b="1" dirty="0">
                <a:latin typeface="Helvetica" charset="0"/>
              </a:rPr>
              <a:t>= node weights</a:t>
            </a:r>
          </a:p>
          <a:p>
            <a:pPr lvl="1"/>
            <a:r>
              <a:rPr lang="en-US" sz="1800" b="1" dirty="0">
                <a:latin typeface="Helvetica" charset="0"/>
              </a:rPr>
              <a:t>E = edges</a:t>
            </a:r>
          </a:p>
          <a:p>
            <a:pPr lvl="1"/>
            <a:r>
              <a:rPr lang="en-US" sz="1800" b="1" dirty="0">
                <a:latin typeface="Helvetica" charset="0"/>
              </a:rPr>
              <a:t>W</a:t>
            </a:r>
            <a:r>
              <a:rPr lang="en-US" sz="1800" b="1" baseline="-14000" dirty="0">
                <a:latin typeface="Helvetica" charset="0"/>
              </a:rPr>
              <a:t>E </a:t>
            </a:r>
            <a:r>
              <a:rPr lang="en-US" sz="1800" b="1" dirty="0">
                <a:latin typeface="Helvetica" charset="0"/>
              </a:rPr>
              <a:t>= edge weights</a:t>
            </a:r>
          </a:p>
          <a:p>
            <a:endParaRPr lang="en-US" sz="2000" dirty="0">
              <a:solidFill>
                <a:schemeClr val="bg2"/>
              </a:solidFill>
              <a:latin typeface="Helvetica" charset="0"/>
            </a:endParaRPr>
          </a:p>
          <a:p>
            <a:endParaRPr lang="en-US" sz="2000" dirty="0">
              <a:solidFill>
                <a:schemeClr val="bg2"/>
              </a:solidFill>
              <a:latin typeface="Helvetica" charset="0"/>
            </a:endParaRPr>
          </a:p>
          <a:p>
            <a:r>
              <a:rPr lang="en-US" sz="2000" dirty="0">
                <a:latin typeface="Helvetica" charset="0"/>
              </a:rPr>
              <a:t>Ex: N = {tasks}, W</a:t>
            </a:r>
            <a:r>
              <a:rPr lang="en-US" sz="2000" baseline="-14000" dirty="0">
                <a:latin typeface="Helvetica" charset="0"/>
              </a:rPr>
              <a:t>N</a:t>
            </a:r>
            <a:r>
              <a:rPr lang="en-US" sz="2000" dirty="0">
                <a:latin typeface="Helvetica" charset="0"/>
              </a:rPr>
              <a:t> = {task costs}, edge (</a:t>
            </a:r>
            <a:r>
              <a:rPr lang="en-US" sz="2000" dirty="0" err="1">
                <a:latin typeface="Helvetica" charset="0"/>
              </a:rPr>
              <a:t>j,k</a:t>
            </a:r>
            <a:r>
              <a:rPr lang="en-US" sz="2000" dirty="0">
                <a:latin typeface="Helvetica" charset="0"/>
              </a:rPr>
              <a:t>) in E means task j sends W</a:t>
            </a:r>
            <a:r>
              <a:rPr lang="en-US" sz="2000" baseline="-14000" dirty="0">
                <a:latin typeface="Helvetica" charset="0"/>
              </a:rPr>
              <a:t>E</a:t>
            </a:r>
            <a:r>
              <a:rPr lang="en-US" sz="2000" dirty="0">
                <a:latin typeface="Helvetica" charset="0"/>
              </a:rPr>
              <a:t>(</a:t>
            </a:r>
            <a:r>
              <a:rPr lang="en-US" sz="2000" dirty="0" err="1">
                <a:latin typeface="Helvetica" charset="0"/>
              </a:rPr>
              <a:t>j,k</a:t>
            </a:r>
            <a:r>
              <a:rPr lang="en-US" sz="2000" dirty="0">
                <a:latin typeface="Helvetica" charset="0"/>
              </a:rPr>
              <a:t>) words to task k</a:t>
            </a:r>
          </a:p>
          <a:p>
            <a:r>
              <a:rPr lang="en-US" sz="2000" dirty="0">
                <a:latin typeface="Helvetica" charset="0"/>
              </a:rPr>
              <a:t>Choose a partition N = N</a:t>
            </a:r>
            <a:r>
              <a:rPr lang="en-US" sz="2000" baseline="-14000" dirty="0">
                <a:latin typeface="Helvetica" charset="0"/>
              </a:rPr>
              <a:t>1</a:t>
            </a:r>
            <a:r>
              <a:rPr lang="en-US" sz="2000" dirty="0">
                <a:latin typeface="Helvetica" charset="0"/>
              </a:rPr>
              <a:t> U N</a:t>
            </a:r>
            <a:r>
              <a:rPr lang="en-US" sz="2000" baseline="-14000" dirty="0">
                <a:latin typeface="Helvetica" charset="0"/>
              </a:rPr>
              <a:t>2</a:t>
            </a:r>
            <a:r>
              <a:rPr lang="en-US" sz="2000" dirty="0">
                <a:latin typeface="Helvetica" charset="0"/>
              </a:rPr>
              <a:t> U … U N</a:t>
            </a:r>
            <a:r>
              <a:rPr lang="en-US" sz="2000" baseline="-14000" dirty="0">
                <a:latin typeface="Helvetica" charset="0"/>
              </a:rPr>
              <a:t>P</a:t>
            </a:r>
            <a:r>
              <a:rPr lang="en-US" sz="2000" dirty="0">
                <a:latin typeface="Helvetica" charset="0"/>
              </a:rPr>
              <a:t> such that</a:t>
            </a:r>
          </a:p>
          <a:p>
            <a:pPr lvl="1"/>
            <a:r>
              <a:rPr lang="en-US" sz="1800" b="1" dirty="0">
                <a:solidFill>
                  <a:srgbClr val="0070C0"/>
                </a:solidFill>
                <a:latin typeface="Helvetica" charset="0"/>
              </a:rPr>
              <a:t>The sum of the node weights in each N</a:t>
            </a:r>
            <a:r>
              <a:rPr lang="en-US" b="1" baseline="-14000" dirty="0">
                <a:solidFill>
                  <a:srgbClr val="0070C0"/>
                </a:solidFill>
                <a:latin typeface="Helvetica" charset="0"/>
              </a:rPr>
              <a:t>j</a:t>
            </a:r>
            <a:r>
              <a:rPr lang="en-US" sz="1800" b="1" dirty="0">
                <a:solidFill>
                  <a:srgbClr val="0070C0"/>
                </a:solidFill>
                <a:latin typeface="Helvetica" charset="0"/>
              </a:rPr>
              <a:t> is </a:t>
            </a:r>
            <a:r>
              <a:rPr lang="ja-JP" altLang="en-US" sz="1800" b="1" dirty="0">
                <a:solidFill>
                  <a:srgbClr val="0070C0"/>
                </a:solidFill>
                <a:latin typeface="Helvetica" charset="0"/>
              </a:rPr>
              <a:t>“</a:t>
            </a:r>
            <a:r>
              <a:rPr lang="en-US" altLang="ja-JP" sz="1800" b="1" dirty="0">
                <a:solidFill>
                  <a:srgbClr val="0070C0"/>
                </a:solidFill>
                <a:latin typeface="Helvetica" charset="0"/>
              </a:rPr>
              <a:t>about the same</a:t>
            </a:r>
            <a:r>
              <a:rPr lang="ja-JP" altLang="en-US" sz="1800" b="1" dirty="0">
                <a:solidFill>
                  <a:srgbClr val="0070C0"/>
                </a:solidFill>
                <a:latin typeface="Helvetica" charset="0"/>
              </a:rPr>
              <a:t>”</a:t>
            </a:r>
            <a:endParaRPr lang="en-US" altLang="ja-JP" sz="1800" b="1" dirty="0">
              <a:solidFill>
                <a:srgbClr val="0070C0"/>
              </a:solidFill>
              <a:latin typeface="Helvetica" charset="0"/>
            </a:endParaRPr>
          </a:p>
          <a:p>
            <a:pPr lvl="1"/>
            <a:r>
              <a:rPr lang="en-US" sz="1800" b="1" dirty="0">
                <a:solidFill>
                  <a:srgbClr val="FF0000"/>
                </a:solidFill>
                <a:latin typeface="Helvetica" charset="0"/>
              </a:rPr>
              <a:t>The sum of all edge weights of edges connecting all different pairs N</a:t>
            </a:r>
            <a:r>
              <a:rPr lang="en-US" b="1" baseline="-14000" dirty="0">
                <a:solidFill>
                  <a:srgbClr val="FF0000"/>
                </a:solidFill>
                <a:latin typeface="Helvetica" charset="0"/>
              </a:rPr>
              <a:t>j</a:t>
            </a:r>
            <a:r>
              <a:rPr lang="en-US" sz="1800" b="1" dirty="0">
                <a:solidFill>
                  <a:srgbClr val="FF0000"/>
                </a:solidFill>
                <a:latin typeface="Helvetica" charset="0"/>
              </a:rPr>
              <a:t>  and </a:t>
            </a:r>
            <a:r>
              <a:rPr lang="en-US" sz="1800" b="1" dirty="0" err="1">
                <a:solidFill>
                  <a:srgbClr val="FF0000"/>
                </a:solidFill>
                <a:latin typeface="Helvetica" charset="0"/>
              </a:rPr>
              <a:t>N</a:t>
            </a:r>
            <a:r>
              <a:rPr lang="en-US" sz="2400" b="1" baseline="-14000" dirty="0" err="1">
                <a:solidFill>
                  <a:srgbClr val="FF0000"/>
                </a:solidFill>
                <a:latin typeface="Helvetica" charset="0"/>
              </a:rPr>
              <a:t>k</a:t>
            </a:r>
            <a:r>
              <a:rPr lang="en-US" sz="1800" b="1" dirty="0">
                <a:solidFill>
                  <a:srgbClr val="FF0000"/>
                </a:solidFill>
                <a:latin typeface="Helvetica" charset="0"/>
              </a:rPr>
              <a:t> is minimized (shown in black</a:t>
            </a:r>
            <a:r>
              <a:rPr lang="en-US" sz="1800" b="1" dirty="0" smtClean="0">
                <a:solidFill>
                  <a:srgbClr val="FF0000"/>
                </a:solidFill>
                <a:latin typeface="Helvetica" charset="0"/>
              </a:rPr>
              <a:t>)	</a:t>
            </a:r>
            <a:r>
              <a:rPr lang="zh-CN" altLang="en-US" sz="1800" b="1" dirty="0" smtClean="0">
                <a:solidFill>
                  <a:srgbClr val="FF0000"/>
                </a:solidFill>
                <a:latin typeface="Helvetica" charset="0"/>
              </a:rPr>
              <a:t>我们在意的点</a:t>
            </a:r>
            <a:endParaRPr lang="en-US" sz="1800" b="1" dirty="0">
              <a:solidFill>
                <a:srgbClr val="FF0000"/>
              </a:solidFill>
              <a:latin typeface="Helvetica" charset="0"/>
            </a:endParaRPr>
          </a:p>
          <a:p>
            <a:r>
              <a:rPr lang="en-US" sz="2000" dirty="0">
                <a:latin typeface="Helvetica" charset="0"/>
              </a:rPr>
              <a:t>Ex: balance the work load, while minimizing communication</a:t>
            </a:r>
          </a:p>
          <a:p>
            <a:r>
              <a:rPr lang="en-US" sz="2000" dirty="0">
                <a:latin typeface="Helvetica" charset="0"/>
              </a:rPr>
              <a:t>Special case of N = N</a:t>
            </a:r>
            <a:r>
              <a:rPr lang="en-US" sz="2000" baseline="-10000" dirty="0">
                <a:latin typeface="Helvetica" charset="0"/>
              </a:rPr>
              <a:t>1</a:t>
            </a:r>
            <a:r>
              <a:rPr lang="en-US" sz="2000" dirty="0">
                <a:latin typeface="Helvetica" charset="0"/>
              </a:rPr>
              <a:t> U N</a:t>
            </a:r>
            <a:r>
              <a:rPr lang="en-US" sz="2000" baseline="-10000" dirty="0">
                <a:latin typeface="Helvetica" charset="0"/>
              </a:rPr>
              <a:t>2</a:t>
            </a:r>
            <a:r>
              <a:rPr lang="en-US" sz="2000" dirty="0">
                <a:latin typeface="Helvetica" charset="0"/>
              </a:rPr>
              <a:t>:   Graph Bisection</a:t>
            </a:r>
          </a:p>
        </p:txBody>
      </p:sp>
      <p:grpSp>
        <p:nvGrpSpPr>
          <p:cNvPr id="40" name="组合 39">
            <a:extLst>
              <a:ext uri="{FF2B5EF4-FFF2-40B4-BE49-F238E27FC236}">
                <a16:creationId xmlns:a16="http://schemas.microsoft.com/office/drawing/2014/main" id="{11101C86-6571-D2E2-949C-1C0D9340BD9E}"/>
              </a:ext>
            </a:extLst>
          </p:cNvPr>
          <p:cNvGrpSpPr/>
          <p:nvPr/>
        </p:nvGrpSpPr>
        <p:grpSpPr>
          <a:xfrm>
            <a:off x="9144000" y="1225354"/>
            <a:ext cx="2909887" cy="1855788"/>
            <a:chOff x="7131050" y="1233343"/>
            <a:chExt cx="2909887" cy="1855788"/>
          </a:xfrm>
        </p:grpSpPr>
        <p:sp>
          <p:nvSpPr>
            <p:cNvPr id="8" name="Line 8">
              <a:extLst>
                <a:ext uri="{FF2B5EF4-FFF2-40B4-BE49-F238E27FC236}">
                  <a16:creationId xmlns:a16="http://schemas.microsoft.com/office/drawing/2014/main" id="{C7B70D2F-EAFC-2C3E-0FCB-3888FA8B90B8}"/>
                </a:ext>
              </a:extLst>
            </p:cNvPr>
            <p:cNvSpPr>
              <a:spLocks noChangeShapeType="1"/>
            </p:cNvSpPr>
            <p:nvPr/>
          </p:nvSpPr>
          <p:spPr bwMode="auto">
            <a:xfrm flipV="1">
              <a:off x="7678737" y="2530331"/>
              <a:ext cx="1785938" cy="14287"/>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9" name="Line 9">
              <a:extLst>
                <a:ext uri="{FF2B5EF4-FFF2-40B4-BE49-F238E27FC236}">
                  <a16:creationId xmlns:a16="http://schemas.microsoft.com/office/drawing/2014/main" id="{5ABCDEF7-B519-D51C-00E3-E4CCC4D86A3E}"/>
                </a:ext>
              </a:extLst>
            </p:cNvPr>
            <p:cNvSpPr>
              <a:spLocks noChangeShapeType="1"/>
            </p:cNvSpPr>
            <p:nvPr/>
          </p:nvSpPr>
          <p:spPr bwMode="auto">
            <a:xfrm flipH="1">
              <a:off x="9043987" y="2544618"/>
              <a:ext cx="420688" cy="392113"/>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0" name="Line 11">
              <a:extLst>
                <a:ext uri="{FF2B5EF4-FFF2-40B4-BE49-F238E27FC236}">
                  <a16:creationId xmlns:a16="http://schemas.microsoft.com/office/drawing/2014/main" id="{36CBE9CD-0426-5A10-AC20-6818CEBABE70}"/>
                </a:ext>
              </a:extLst>
            </p:cNvPr>
            <p:cNvSpPr>
              <a:spLocks noChangeShapeType="1"/>
            </p:cNvSpPr>
            <p:nvPr/>
          </p:nvSpPr>
          <p:spPr bwMode="auto">
            <a:xfrm flipV="1">
              <a:off x="7678737" y="1455593"/>
              <a:ext cx="1465263" cy="349250"/>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1" name="Line 14">
              <a:extLst>
                <a:ext uri="{FF2B5EF4-FFF2-40B4-BE49-F238E27FC236}">
                  <a16:creationId xmlns:a16="http://schemas.microsoft.com/office/drawing/2014/main" id="{8A9A4BA8-388F-C6A0-FCE6-25557CB42674}"/>
                </a:ext>
              </a:extLst>
            </p:cNvPr>
            <p:cNvSpPr>
              <a:spLocks noChangeShapeType="1"/>
            </p:cNvSpPr>
            <p:nvPr/>
          </p:nvSpPr>
          <p:spPr bwMode="auto">
            <a:xfrm>
              <a:off x="8070850" y="1455593"/>
              <a:ext cx="1422400" cy="349250"/>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2" name="Line 15">
              <a:extLst>
                <a:ext uri="{FF2B5EF4-FFF2-40B4-BE49-F238E27FC236}">
                  <a16:creationId xmlns:a16="http://schemas.microsoft.com/office/drawing/2014/main" id="{B7FD44C7-414D-B0DF-14B7-14DAB046FE5D}"/>
                </a:ext>
              </a:extLst>
            </p:cNvPr>
            <p:cNvSpPr>
              <a:spLocks noChangeShapeType="1"/>
            </p:cNvSpPr>
            <p:nvPr/>
          </p:nvSpPr>
          <p:spPr bwMode="auto">
            <a:xfrm flipV="1">
              <a:off x="8072437" y="1804843"/>
              <a:ext cx="1420813" cy="1087438"/>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3" name="Line 16">
              <a:extLst>
                <a:ext uri="{FF2B5EF4-FFF2-40B4-BE49-F238E27FC236}">
                  <a16:creationId xmlns:a16="http://schemas.microsoft.com/office/drawing/2014/main" id="{CD485AC5-9EFF-0582-8C3B-E94F1E30746C}"/>
                </a:ext>
              </a:extLst>
            </p:cNvPr>
            <p:cNvSpPr>
              <a:spLocks noChangeShapeType="1"/>
            </p:cNvSpPr>
            <p:nvPr/>
          </p:nvSpPr>
          <p:spPr bwMode="auto">
            <a:xfrm flipV="1">
              <a:off x="8070850" y="1455593"/>
              <a:ext cx="1073150" cy="1436688"/>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4" name="Line 17">
              <a:extLst>
                <a:ext uri="{FF2B5EF4-FFF2-40B4-BE49-F238E27FC236}">
                  <a16:creationId xmlns:a16="http://schemas.microsoft.com/office/drawing/2014/main" id="{BC16AFB0-627C-70B2-E288-85DA3BE3A947}"/>
                </a:ext>
              </a:extLst>
            </p:cNvPr>
            <p:cNvSpPr>
              <a:spLocks noChangeShapeType="1"/>
            </p:cNvSpPr>
            <p:nvPr/>
          </p:nvSpPr>
          <p:spPr bwMode="auto">
            <a:xfrm flipV="1">
              <a:off x="7678737" y="1455593"/>
              <a:ext cx="392113" cy="1074738"/>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5" name="Line 18">
              <a:extLst>
                <a:ext uri="{FF2B5EF4-FFF2-40B4-BE49-F238E27FC236}">
                  <a16:creationId xmlns:a16="http://schemas.microsoft.com/office/drawing/2014/main" id="{A2D2A8F7-3C58-08F4-103A-CD5D77F24E10}"/>
                </a:ext>
              </a:extLst>
            </p:cNvPr>
            <p:cNvSpPr>
              <a:spLocks noChangeShapeType="1"/>
            </p:cNvSpPr>
            <p:nvPr/>
          </p:nvSpPr>
          <p:spPr bwMode="auto">
            <a:xfrm flipH="1">
              <a:off x="7678737" y="1455593"/>
              <a:ext cx="392113" cy="349250"/>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6" name="Line 19">
              <a:extLst>
                <a:ext uri="{FF2B5EF4-FFF2-40B4-BE49-F238E27FC236}">
                  <a16:creationId xmlns:a16="http://schemas.microsoft.com/office/drawing/2014/main" id="{4AA93FDE-CC67-E58D-904E-012F91AC4C09}"/>
                </a:ext>
              </a:extLst>
            </p:cNvPr>
            <p:cNvSpPr>
              <a:spLocks noChangeShapeType="1"/>
            </p:cNvSpPr>
            <p:nvPr/>
          </p:nvSpPr>
          <p:spPr bwMode="auto">
            <a:xfrm flipH="1" flipV="1">
              <a:off x="7678737" y="1804843"/>
              <a:ext cx="0" cy="725488"/>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17" name="Text Box 20">
              <a:extLst>
                <a:ext uri="{FF2B5EF4-FFF2-40B4-BE49-F238E27FC236}">
                  <a16:creationId xmlns:a16="http://schemas.microsoft.com/office/drawing/2014/main" id="{54831076-6723-570E-4C6D-1EF399A7E2BE}"/>
                </a:ext>
              </a:extLst>
            </p:cNvPr>
            <p:cNvSpPr txBox="1">
              <a:spLocks noChangeArrowheads="1"/>
            </p:cNvSpPr>
            <p:nvPr/>
          </p:nvSpPr>
          <p:spPr bwMode="auto">
            <a:xfrm>
              <a:off x="7131050" y="1607993"/>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1 (2)</a:t>
              </a:r>
            </a:p>
          </p:txBody>
        </p:sp>
        <p:sp>
          <p:nvSpPr>
            <p:cNvPr id="18" name="Text Box 21">
              <a:extLst>
                <a:ext uri="{FF2B5EF4-FFF2-40B4-BE49-F238E27FC236}">
                  <a16:creationId xmlns:a16="http://schemas.microsoft.com/office/drawing/2014/main" id="{9CD2B92F-3D05-4B9F-B28C-897E2B948C82}"/>
                </a:ext>
              </a:extLst>
            </p:cNvPr>
            <p:cNvSpPr txBox="1">
              <a:spLocks noChangeArrowheads="1"/>
            </p:cNvSpPr>
            <p:nvPr/>
          </p:nvSpPr>
          <p:spPr bwMode="auto">
            <a:xfrm>
              <a:off x="7523162" y="1303193"/>
              <a:ext cx="54768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2 (2)</a:t>
              </a:r>
            </a:p>
          </p:txBody>
        </p:sp>
        <p:sp>
          <p:nvSpPr>
            <p:cNvPr id="19" name="Text Box 22">
              <a:extLst>
                <a:ext uri="{FF2B5EF4-FFF2-40B4-BE49-F238E27FC236}">
                  <a16:creationId xmlns:a16="http://schemas.microsoft.com/office/drawing/2014/main" id="{D6172A6A-EA04-FF33-BEDF-551E133A79C5}"/>
                </a:ext>
              </a:extLst>
            </p:cNvPr>
            <p:cNvSpPr txBox="1">
              <a:spLocks noChangeArrowheads="1"/>
            </p:cNvSpPr>
            <p:nvPr/>
          </p:nvSpPr>
          <p:spPr bwMode="auto">
            <a:xfrm>
              <a:off x="9218612" y="1303193"/>
              <a:ext cx="54768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t>3 (1)</a:t>
              </a:r>
            </a:p>
          </p:txBody>
        </p:sp>
        <p:sp>
          <p:nvSpPr>
            <p:cNvPr id="20" name="Text Box 23">
              <a:extLst>
                <a:ext uri="{FF2B5EF4-FFF2-40B4-BE49-F238E27FC236}">
                  <a16:creationId xmlns:a16="http://schemas.microsoft.com/office/drawing/2014/main" id="{2E4DBEAB-F6AA-6FAF-02A1-BDDE545DE70E}"/>
                </a:ext>
              </a:extLst>
            </p:cNvPr>
            <p:cNvSpPr txBox="1">
              <a:spLocks noChangeArrowheads="1"/>
            </p:cNvSpPr>
            <p:nvPr/>
          </p:nvSpPr>
          <p:spPr bwMode="auto">
            <a:xfrm>
              <a:off x="9493250" y="1671493"/>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t>4 (3)</a:t>
              </a:r>
            </a:p>
          </p:txBody>
        </p:sp>
        <p:sp>
          <p:nvSpPr>
            <p:cNvPr id="21" name="Text Box 24">
              <a:extLst>
                <a:ext uri="{FF2B5EF4-FFF2-40B4-BE49-F238E27FC236}">
                  <a16:creationId xmlns:a16="http://schemas.microsoft.com/office/drawing/2014/main" id="{9446A82A-2E50-D768-885B-4FA2E2AD8561}"/>
                </a:ext>
              </a:extLst>
            </p:cNvPr>
            <p:cNvSpPr txBox="1">
              <a:spLocks noChangeArrowheads="1"/>
            </p:cNvSpPr>
            <p:nvPr/>
          </p:nvSpPr>
          <p:spPr bwMode="auto">
            <a:xfrm>
              <a:off x="7131050" y="2392218"/>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rgbClr val="00CC66"/>
                  </a:solidFill>
                </a:rPr>
                <a:t>5 (1)</a:t>
              </a:r>
            </a:p>
          </p:txBody>
        </p:sp>
        <p:sp>
          <p:nvSpPr>
            <p:cNvPr id="22" name="Text Box 25">
              <a:extLst>
                <a:ext uri="{FF2B5EF4-FFF2-40B4-BE49-F238E27FC236}">
                  <a16:creationId xmlns:a16="http://schemas.microsoft.com/office/drawing/2014/main" id="{0E3FA9E6-79F9-6260-20E1-C5D301722594}"/>
                </a:ext>
              </a:extLst>
            </p:cNvPr>
            <p:cNvSpPr txBox="1">
              <a:spLocks noChangeArrowheads="1"/>
            </p:cNvSpPr>
            <p:nvPr/>
          </p:nvSpPr>
          <p:spPr bwMode="auto">
            <a:xfrm>
              <a:off x="7523162" y="2739881"/>
              <a:ext cx="54768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rgbClr val="00CC66"/>
                  </a:solidFill>
                </a:rPr>
                <a:t>6 (2)</a:t>
              </a:r>
            </a:p>
          </p:txBody>
        </p:sp>
        <p:sp>
          <p:nvSpPr>
            <p:cNvPr id="23" name="Text Box 26">
              <a:extLst>
                <a:ext uri="{FF2B5EF4-FFF2-40B4-BE49-F238E27FC236}">
                  <a16:creationId xmlns:a16="http://schemas.microsoft.com/office/drawing/2014/main" id="{5A97AD8A-5DE5-A9CE-EE8F-37DBF5927A0D}"/>
                </a:ext>
              </a:extLst>
            </p:cNvPr>
            <p:cNvSpPr txBox="1">
              <a:spLocks noChangeArrowheads="1"/>
            </p:cNvSpPr>
            <p:nvPr/>
          </p:nvSpPr>
          <p:spPr bwMode="auto">
            <a:xfrm>
              <a:off x="9144000" y="2784331"/>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rgbClr val="CC66FF"/>
                  </a:solidFill>
                </a:rPr>
                <a:t>7 (3)</a:t>
              </a:r>
            </a:p>
          </p:txBody>
        </p:sp>
        <p:sp>
          <p:nvSpPr>
            <p:cNvPr id="24" name="Text Box 27">
              <a:extLst>
                <a:ext uri="{FF2B5EF4-FFF2-40B4-BE49-F238E27FC236}">
                  <a16:creationId xmlns:a16="http://schemas.microsoft.com/office/drawing/2014/main" id="{2708098D-F98A-02CF-AA9E-D39D8471258B}"/>
                </a:ext>
              </a:extLst>
            </p:cNvPr>
            <p:cNvSpPr txBox="1">
              <a:spLocks noChangeArrowheads="1"/>
            </p:cNvSpPr>
            <p:nvPr/>
          </p:nvSpPr>
          <p:spPr bwMode="auto">
            <a:xfrm>
              <a:off x="9493250" y="2392218"/>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rgbClr val="CC66FF"/>
                  </a:solidFill>
                </a:rPr>
                <a:t>8 (1)</a:t>
              </a:r>
            </a:p>
          </p:txBody>
        </p:sp>
        <p:sp>
          <p:nvSpPr>
            <p:cNvPr id="25" name="Text Box 31">
              <a:extLst>
                <a:ext uri="{FF2B5EF4-FFF2-40B4-BE49-F238E27FC236}">
                  <a16:creationId xmlns:a16="http://schemas.microsoft.com/office/drawing/2014/main" id="{5EC82B7F-5608-73CE-3A46-054CDD0B8897}"/>
                </a:ext>
              </a:extLst>
            </p:cNvPr>
            <p:cNvSpPr txBox="1">
              <a:spLocks noChangeArrowheads="1"/>
            </p:cNvSpPr>
            <p:nvPr/>
          </p:nvSpPr>
          <p:spPr bwMode="auto">
            <a:xfrm>
              <a:off x="7600950" y="1490518"/>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4</a:t>
              </a:r>
            </a:p>
          </p:txBody>
        </p:sp>
        <p:sp>
          <p:nvSpPr>
            <p:cNvPr id="26" name="Text Box 32">
              <a:extLst>
                <a:ext uri="{FF2B5EF4-FFF2-40B4-BE49-F238E27FC236}">
                  <a16:creationId xmlns:a16="http://schemas.microsoft.com/office/drawing/2014/main" id="{C9BBCE7B-9D30-AAF3-3239-9BB641130377}"/>
                </a:ext>
              </a:extLst>
            </p:cNvPr>
            <p:cNvSpPr txBox="1">
              <a:spLocks noChangeArrowheads="1"/>
            </p:cNvSpPr>
            <p:nvPr/>
          </p:nvSpPr>
          <p:spPr bwMode="auto">
            <a:xfrm>
              <a:off x="9051925" y="2546206"/>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rgbClr val="CC66FF"/>
                  </a:solidFill>
                </a:rPr>
                <a:t>6</a:t>
              </a:r>
            </a:p>
          </p:txBody>
        </p:sp>
        <p:sp>
          <p:nvSpPr>
            <p:cNvPr id="27" name="Text Box 33">
              <a:extLst>
                <a:ext uri="{FF2B5EF4-FFF2-40B4-BE49-F238E27FC236}">
                  <a16:creationId xmlns:a16="http://schemas.microsoft.com/office/drawing/2014/main" id="{2D959BDE-79BC-DAF4-0C8D-9BF17ACCE230}"/>
                </a:ext>
              </a:extLst>
            </p:cNvPr>
            <p:cNvSpPr txBox="1">
              <a:spLocks noChangeArrowheads="1"/>
            </p:cNvSpPr>
            <p:nvPr/>
          </p:nvSpPr>
          <p:spPr bwMode="auto">
            <a:xfrm>
              <a:off x="8315325" y="1303193"/>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1</a:t>
              </a:r>
            </a:p>
          </p:txBody>
        </p:sp>
        <p:sp>
          <p:nvSpPr>
            <p:cNvPr id="28" name="Text Box 34">
              <a:extLst>
                <a:ext uri="{FF2B5EF4-FFF2-40B4-BE49-F238E27FC236}">
                  <a16:creationId xmlns:a16="http://schemas.microsoft.com/office/drawing/2014/main" id="{8D8195BA-83DE-C990-E47F-AFD23BC6C955}"/>
                </a:ext>
              </a:extLst>
            </p:cNvPr>
            <p:cNvSpPr txBox="1">
              <a:spLocks noChangeArrowheads="1"/>
            </p:cNvSpPr>
            <p:nvPr/>
          </p:nvSpPr>
          <p:spPr bwMode="auto">
            <a:xfrm>
              <a:off x="8174037" y="1607993"/>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2</a:t>
              </a:r>
            </a:p>
          </p:txBody>
        </p:sp>
        <p:sp>
          <p:nvSpPr>
            <p:cNvPr id="29" name="Text Box 35">
              <a:extLst>
                <a:ext uri="{FF2B5EF4-FFF2-40B4-BE49-F238E27FC236}">
                  <a16:creationId xmlns:a16="http://schemas.microsoft.com/office/drawing/2014/main" id="{733928F5-5319-9972-9999-64268865E45D}"/>
                </a:ext>
              </a:extLst>
            </p:cNvPr>
            <p:cNvSpPr txBox="1">
              <a:spLocks noChangeArrowheads="1"/>
            </p:cNvSpPr>
            <p:nvPr/>
          </p:nvSpPr>
          <p:spPr bwMode="auto">
            <a:xfrm>
              <a:off x="8597900" y="2479531"/>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1</a:t>
              </a:r>
            </a:p>
          </p:txBody>
        </p:sp>
        <p:sp>
          <p:nvSpPr>
            <p:cNvPr id="30" name="Text Box 36">
              <a:extLst>
                <a:ext uri="{FF2B5EF4-FFF2-40B4-BE49-F238E27FC236}">
                  <a16:creationId xmlns:a16="http://schemas.microsoft.com/office/drawing/2014/main" id="{3237C984-95A7-D6EB-E574-411922029D9E}"/>
                </a:ext>
              </a:extLst>
            </p:cNvPr>
            <p:cNvSpPr txBox="1">
              <a:spLocks noChangeArrowheads="1"/>
            </p:cNvSpPr>
            <p:nvPr/>
          </p:nvSpPr>
          <p:spPr bwMode="auto">
            <a:xfrm>
              <a:off x="9002712" y="2087418"/>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2</a:t>
              </a:r>
            </a:p>
          </p:txBody>
        </p:sp>
        <p:sp>
          <p:nvSpPr>
            <p:cNvPr id="31" name="Text Box 37">
              <a:extLst>
                <a:ext uri="{FF2B5EF4-FFF2-40B4-BE49-F238E27FC236}">
                  <a16:creationId xmlns:a16="http://schemas.microsoft.com/office/drawing/2014/main" id="{C75FC810-E399-E461-C7EB-014B3865B354}"/>
                </a:ext>
              </a:extLst>
            </p:cNvPr>
            <p:cNvSpPr txBox="1">
              <a:spLocks noChangeArrowheads="1"/>
            </p:cNvSpPr>
            <p:nvPr/>
          </p:nvSpPr>
          <p:spPr bwMode="auto">
            <a:xfrm>
              <a:off x="8456612" y="1912793"/>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1</a:t>
              </a:r>
            </a:p>
          </p:txBody>
        </p:sp>
        <p:sp>
          <p:nvSpPr>
            <p:cNvPr id="32" name="Text Box 38">
              <a:extLst>
                <a:ext uri="{FF2B5EF4-FFF2-40B4-BE49-F238E27FC236}">
                  <a16:creationId xmlns:a16="http://schemas.microsoft.com/office/drawing/2014/main" id="{C06F018A-29BD-629F-9F1E-BC29843C073A}"/>
                </a:ext>
              </a:extLst>
            </p:cNvPr>
            <p:cNvSpPr txBox="1">
              <a:spLocks noChangeArrowheads="1"/>
            </p:cNvSpPr>
            <p:nvPr/>
          </p:nvSpPr>
          <p:spPr bwMode="auto">
            <a:xfrm>
              <a:off x="7439025" y="1935018"/>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2</a:t>
              </a:r>
            </a:p>
          </p:txBody>
        </p:sp>
        <p:sp>
          <p:nvSpPr>
            <p:cNvPr id="33" name="Text Box 39">
              <a:extLst>
                <a:ext uri="{FF2B5EF4-FFF2-40B4-BE49-F238E27FC236}">
                  <a16:creationId xmlns:a16="http://schemas.microsoft.com/office/drawing/2014/main" id="{7F3CE4DD-4BB7-1708-EB0E-508609F71079}"/>
                </a:ext>
              </a:extLst>
            </p:cNvPr>
            <p:cNvSpPr txBox="1">
              <a:spLocks noChangeArrowheads="1"/>
            </p:cNvSpPr>
            <p:nvPr/>
          </p:nvSpPr>
          <p:spPr bwMode="auto">
            <a:xfrm>
              <a:off x="7823200" y="1898506"/>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3</a:t>
              </a:r>
            </a:p>
          </p:txBody>
        </p:sp>
        <p:sp>
          <p:nvSpPr>
            <p:cNvPr id="34" name="Line 41">
              <a:extLst>
                <a:ext uri="{FF2B5EF4-FFF2-40B4-BE49-F238E27FC236}">
                  <a16:creationId xmlns:a16="http://schemas.microsoft.com/office/drawing/2014/main" id="{8CB4F275-4550-E4E8-11D6-CCF403C6572E}"/>
                </a:ext>
              </a:extLst>
            </p:cNvPr>
            <p:cNvSpPr>
              <a:spLocks noChangeShapeType="1"/>
            </p:cNvSpPr>
            <p:nvPr/>
          </p:nvSpPr>
          <p:spPr bwMode="auto">
            <a:xfrm>
              <a:off x="7678737" y="2544618"/>
              <a:ext cx="392113" cy="327025"/>
            </a:xfrm>
            <a:prstGeom prst="line">
              <a:avLst/>
            </a:prstGeom>
            <a:noFill/>
            <a:ln w="19050">
              <a:solidFill>
                <a:schemeClr val="tx1"/>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35" name="Rectangle 43">
              <a:extLst>
                <a:ext uri="{FF2B5EF4-FFF2-40B4-BE49-F238E27FC236}">
                  <a16:creationId xmlns:a16="http://schemas.microsoft.com/office/drawing/2014/main" id="{EDB570CC-B8B9-513B-5AE8-1C1BFF84D6EB}"/>
                </a:ext>
              </a:extLst>
            </p:cNvPr>
            <p:cNvSpPr>
              <a:spLocks noChangeArrowheads="1"/>
            </p:cNvSpPr>
            <p:nvPr/>
          </p:nvSpPr>
          <p:spPr bwMode="auto">
            <a:xfrm rot="-2306122">
              <a:off x="7448550" y="1325418"/>
              <a:ext cx="747712" cy="479425"/>
            </a:xfrm>
            <a:prstGeom prst="rect">
              <a:avLst/>
            </a:prstGeom>
            <a:noFill/>
            <a:ln w="19050">
              <a:solidFill>
                <a:schemeClr val="accent2"/>
              </a:solid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6" name="Rectangle 45">
              <a:extLst>
                <a:ext uri="{FF2B5EF4-FFF2-40B4-BE49-F238E27FC236}">
                  <a16:creationId xmlns:a16="http://schemas.microsoft.com/office/drawing/2014/main" id="{FB587661-6BE4-F7D2-4A98-03DA67DFEA36}"/>
                </a:ext>
              </a:extLst>
            </p:cNvPr>
            <p:cNvSpPr>
              <a:spLocks noChangeArrowheads="1"/>
            </p:cNvSpPr>
            <p:nvPr/>
          </p:nvSpPr>
          <p:spPr bwMode="auto">
            <a:xfrm rot="2633986">
              <a:off x="7454900" y="2481118"/>
              <a:ext cx="771525" cy="566738"/>
            </a:xfrm>
            <a:prstGeom prst="rect">
              <a:avLst/>
            </a:prstGeom>
            <a:noFill/>
            <a:ln w="19050">
              <a:solidFill>
                <a:srgbClr val="00CC66"/>
              </a:solid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 name="Rectangle 47">
              <a:extLst>
                <a:ext uri="{FF2B5EF4-FFF2-40B4-BE49-F238E27FC236}">
                  <a16:creationId xmlns:a16="http://schemas.microsoft.com/office/drawing/2014/main" id="{B5433495-92C9-1D6F-9EDE-6CC865BB387C}"/>
                </a:ext>
              </a:extLst>
            </p:cNvPr>
            <p:cNvSpPr>
              <a:spLocks noChangeArrowheads="1"/>
            </p:cNvSpPr>
            <p:nvPr/>
          </p:nvSpPr>
          <p:spPr bwMode="auto">
            <a:xfrm rot="-2609591">
              <a:off x="8880475" y="2485881"/>
              <a:ext cx="771525" cy="558800"/>
            </a:xfrm>
            <a:prstGeom prst="rect">
              <a:avLst/>
            </a:prstGeom>
            <a:noFill/>
            <a:ln w="19050">
              <a:solidFill>
                <a:srgbClr val="CC66FF"/>
              </a:solid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8" name="Rectangle 48">
              <a:extLst>
                <a:ext uri="{FF2B5EF4-FFF2-40B4-BE49-F238E27FC236}">
                  <a16:creationId xmlns:a16="http://schemas.microsoft.com/office/drawing/2014/main" id="{F5592ED1-4C98-B0C6-7DF0-EF5C2BEED7F2}"/>
                </a:ext>
              </a:extLst>
            </p:cNvPr>
            <p:cNvSpPr>
              <a:spLocks noChangeArrowheads="1"/>
            </p:cNvSpPr>
            <p:nvPr/>
          </p:nvSpPr>
          <p:spPr bwMode="auto">
            <a:xfrm rot="3065752">
              <a:off x="9009856" y="1367487"/>
              <a:ext cx="747713" cy="479425"/>
            </a:xfrm>
            <a:prstGeom prst="rect">
              <a:avLst/>
            </a:prstGeom>
            <a:noFill/>
            <a:ln w="19050">
              <a:solidFill>
                <a:schemeClr val="accent1"/>
              </a:solid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9" name="Text Box 30">
              <a:extLst>
                <a:ext uri="{FF2B5EF4-FFF2-40B4-BE49-F238E27FC236}">
                  <a16:creationId xmlns:a16="http://schemas.microsoft.com/office/drawing/2014/main" id="{DDB6396F-BE5B-C7C6-EAE3-04964A249107}"/>
                </a:ext>
              </a:extLst>
            </p:cNvPr>
            <p:cNvSpPr txBox="1">
              <a:spLocks noChangeArrowheads="1"/>
            </p:cNvSpPr>
            <p:nvPr/>
          </p:nvSpPr>
          <p:spPr bwMode="auto">
            <a:xfrm>
              <a:off x="7789862" y="2566843"/>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rgbClr val="33CC33"/>
                  </a:solidFill>
                </a:rPr>
                <a:t>5</a:t>
              </a:r>
            </a:p>
          </p:txBody>
        </p:sp>
      </p:grpSp>
      <p:grpSp>
        <p:nvGrpSpPr>
          <p:cNvPr id="41" name="组合 40">
            <a:extLst>
              <a:ext uri="{FF2B5EF4-FFF2-40B4-BE49-F238E27FC236}">
                <a16:creationId xmlns:a16="http://schemas.microsoft.com/office/drawing/2014/main" id="{1CD41614-6DDB-58BB-7F9B-D46447E94573}"/>
              </a:ext>
            </a:extLst>
          </p:cNvPr>
          <p:cNvGrpSpPr/>
          <p:nvPr/>
        </p:nvGrpSpPr>
        <p:grpSpPr>
          <a:xfrm>
            <a:off x="5150979" y="1266629"/>
            <a:ext cx="2909887" cy="1785938"/>
            <a:chOff x="4452938" y="1298575"/>
            <a:chExt cx="2909887" cy="1785938"/>
          </a:xfrm>
        </p:grpSpPr>
        <p:sp>
          <p:nvSpPr>
            <p:cNvPr id="42" name="Line 6">
              <a:extLst>
                <a:ext uri="{FF2B5EF4-FFF2-40B4-BE49-F238E27FC236}">
                  <a16:creationId xmlns:a16="http://schemas.microsoft.com/office/drawing/2014/main" id="{3B66E201-7CDE-EF81-2AAF-1FE9013FA801}"/>
                </a:ext>
              </a:extLst>
            </p:cNvPr>
            <p:cNvSpPr>
              <a:spLocks noChangeShapeType="1"/>
            </p:cNvSpPr>
            <p:nvPr/>
          </p:nvSpPr>
          <p:spPr bwMode="auto">
            <a:xfrm flipV="1">
              <a:off x="5000625" y="2525713"/>
              <a:ext cx="1785938" cy="14287"/>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3" name="Line 7">
              <a:extLst>
                <a:ext uri="{FF2B5EF4-FFF2-40B4-BE49-F238E27FC236}">
                  <a16:creationId xmlns:a16="http://schemas.microsoft.com/office/drawing/2014/main" id="{8AB902C0-5EA3-7672-F1B8-A58E2823DDE0}"/>
                </a:ext>
              </a:extLst>
            </p:cNvPr>
            <p:cNvSpPr>
              <a:spLocks noChangeShapeType="1"/>
            </p:cNvSpPr>
            <p:nvPr/>
          </p:nvSpPr>
          <p:spPr bwMode="auto">
            <a:xfrm flipH="1">
              <a:off x="6365875" y="2540000"/>
              <a:ext cx="420688" cy="392113"/>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4" name="Line 8">
              <a:extLst>
                <a:ext uri="{FF2B5EF4-FFF2-40B4-BE49-F238E27FC236}">
                  <a16:creationId xmlns:a16="http://schemas.microsoft.com/office/drawing/2014/main" id="{8D76E0AA-198F-09F7-264A-8B3D5A07A5C0}"/>
                </a:ext>
              </a:extLst>
            </p:cNvPr>
            <p:cNvSpPr>
              <a:spLocks noChangeShapeType="1"/>
            </p:cNvSpPr>
            <p:nvPr/>
          </p:nvSpPr>
          <p:spPr bwMode="auto">
            <a:xfrm flipV="1">
              <a:off x="5000625" y="1450975"/>
              <a:ext cx="1465263" cy="349250"/>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5" name="Line 9">
              <a:extLst>
                <a:ext uri="{FF2B5EF4-FFF2-40B4-BE49-F238E27FC236}">
                  <a16:creationId xmlns:a16="http://schemas.microsoft.com/office/drawing/2014/main" id="{73948CBE-999A-496C-92F6-E9EF2CEB4DC4}"/>
                </a:ext>
              </a:extLst>
            </p:cNvPr>
            <p:cNvSpPr>
              <a:spLocks noChangeShapeType="1"/>
            </p:cNvSpPr>
            <p:nvPr/>
          </p:nvSpPr>
          <p:spPr bwMode="auto">
            <a:xfrm>
              <a:off x="5392738" y="1450975"/>
              <a:ext cx="1422400" cy="349250"/>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6" name="Line 10">
              <a:extLst>
                <a:ext uri="{FF2B5EF4-FFF2-40B4-BE49-F238E27FC236}">
                  <a16:creationId xmlns:a16="http://schemas.microsoft.com/office/drawing/2014/main" id="{4CB436D2-EA90-FA05-F91C-DC61697BFC4D}"/>
                </a:ext>
              </a:extLst>
            </p:cNvPr>
            <p:cNvSpPr>
              <a:spLocks noChangeShapeType="1"/>
            </p:cNvSpPr>
            <p:nvPr/>
          </p:nvSpPr>
          <p:spPr bwMode="auto">
            <a:xfrm flipV="1">
              <a:off x="5394325" y="1800225"/>
              <a:ext cx="1420813" cy="1087438"/>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7" name="Line 11">
              <a:extLst>
                <a:ext uri="{FF2B5EF4-FFF2-40B4-BE49-F238E27FC236}">
                  <a16:creationId xmlns:a16="http://schemas.microsoft.com/office/drawing/2014/main" id="{0EB6B805-8668-893F-D135-BE57A9F8F611}"/>
                </a:ext>
              </a:extLst>
            </p:cNvPr>
            <p:cNvSpPr>
              <a:spLocks noChangeShapeType="1"/>
            </p:cNvSpPr>
            <p:nvPr/>
          </p:nvSpPr>
          <p:spPr bwMode="auto">
            <a:xfrm flipV="1">
              <a:off x="5392738" y="1450975"/>
              <a:ext cx="1073150" cy="1436688"/>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8" name="Line 12">
              <a:extLst>
                <a:ext uri="{FF2B5EF4-FFF2-40B4-BE49-F238E27FC236}">
                  <a16:creationId xmlns:a16="http://schemas.microsoft.com/office/drawing/2014/main" id="{07D43FCA-513C-BAA9-185B-24D133F03CDA}"/>
                </a:ext>
              </a:extLst>
            </p:cNvPr>
            <p:cNvSpPr>
              <a:spLocks noChangeShapeType="1"/>
            </p:cNvSpPr>
            <p:nvPr/>
          </p:nvSpPr>
          <p:spPr bwMode="auto">
            <a:xfrm flipV="1">
              <a:off x="5000625" y="1450975"/>
              <a:ext cx="392113" cy="1074738"/>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49" name="Line 13">
              <a:extLst>
                <a:ext uri="{FF2B5EF4-FFF2-40B4-BE49-F238E27FC236}">
                  <a16:creationId xmlns:a16="http://schemas.microsoft.com/office/drawing/2014/main" id="{971DE4E2-F303-1CDE-31F0-07BC9043097F}"/>
                </a:ext>
              </a:extLst>
            </p:cNvPr>
            <p:cNvSpPr>
              <a:spLocks noChangeShapeType="1"/>
            </p:cNvSpPr>
            <p:nvPr/>
          </p:nvSpPr>
          <p:spPr bwMode="auto">
            <a:xfrm flipH="1">
              <a:off x="5000625" y="1450975"/>
              <a:ext cx="392113" cy="349250"/>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50" name="Line 14">
              <a:extLst>
                <a:ext uri="{FF2B5EF4-FFF2-40B4-BE49-F238E27FC236}">
                  <a16:creationId xmlns:a16="http://schemas.microsoft.com/office/drawing/2014/main" id="{F543259C-4AEA-CFB3-5BC6-87B256F17389}"/>
                </a:ext>
              </a:extLst>
            </p:cNvPr>
            <p:cNvSpPr>
              <a:spLocks noChangeShapeType="1"/>
            </p:cNvSpPr>
            <p:nvPr/>
          </p:nvSpPr>
          <p:spPr bwMode="auto">
            <a:xfrm flipH="1" flipV="1">
              <a:off x="5000625" y="1800225"/>
              <a:ext cx="0" cy="725488"/>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51" name="Text Box 15">
              <a:extLst>
                <a:ext uri="{FF2B5EF4-FFF2-40B4-BE49-F238E27FC236}">
                  <a16:creationId xmlns:a16="http://schemas.microsoft.com/office/drawing/2014/main" id="{9BA668AA-A1F8-7820-CEAA-CAF3A7C77231}"/>
                </a:ext>
              </a:extLst>
            </p:cNvPr>
            <p:cNvSpPr txBox="1">
              <a:spLocks noChangeArrowheads="1"/>
            </p:cNvSpPr>
            <p:nvPr/>
          </p:nvSpPr>
          <p:spPr bwMode="auto">
            <a:xfrm>
              <a:off x="4452938" y="1603375"/>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1 (2)</a:t>
              </a:r>
            </a:p>
          </p:txBody>
        </p:sp>
        <p:sp>
          <p:nvSpPr>
            <p:cNvPr id="52" name="Text Box 16">
              <a:extLst>
                <a:ext uri="{FF2B5EF4-FFF2-40B4-BE49-F238E27FC236}">
                  <a16:creationId xmlns:a16="http://schemas.microsoft.com/office/drawing/2014/main" id="{E65DFA77-7C42-48C7-15B0-2F92DDD35CA1}"/>
                </a:ext>
              </a:extLst>
            </p:cNvPr>
            <p:cNvSpPr txBox="1">
              <a:spLocks noChangeArrowheads="1"/>
            </p:cNvSpPr>
            <p:nvPr/>
          </p:nvSpPr>
          <p:spPr bwMode="auto">
            <a:xfrm>
              <a:off x="4845050" y="1298575"/>
              <a:ext cx="54768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2 (2)</a:t>
              </a:r>
            </a:p>
          </p:txBody>
        </p:sp>
        <p:sp>
          <p:nvSpPr>
            <p:cNvPr id="53" name="Text Box 17">
              <a:extLst>
                <a:ext uri="{FF2B5EF4-FFF2-40B4-BE49-F238E27FC236}">
                  <a16:creationId xmlns:a16="http://schemas.microsoft.com/office/drawing/2014/main" id="{2C3A3F1D-47CC-4D35-B274-28337C3CD2ED}"/>
                </a:ext>
              </a:extLst>
            </p:cNvPr>
            <p:cNvSpPr txBox="1">
              <a:spLocks noChangeArrowheads="1"/>
            </p:cNvSpPr>
            <p:nvPr/>
          </p:nvSpPr>
          <p:spPr bwMode="auto">
            <a:xfrm>
              <a:off x="6540500" y="1298575"/>
              <a:ext cx="54768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3 (1)</a:t>
              </a:r>
            </a:p>
          </p:txBody>
        </p:sp>
        <p:sp>
          <p:nvSpPr>
            <p:cNvPr id="54" name="Text Box 18">
              <a:extLst>
                <a:ext uri="{FF2B5EF4-FFF2-40B4-BE49-F238E27FC236}">
                  <a16:creationId xmlns:a16="http://schemas.microsoft.com/office/drawing/2014/main" id="{E0686E94-DE43-5DCB-4856-46BA4F67C04B}"/>
                </a:ext>
              </a:extLst>
            </p:cNvPr>
            <p:cNvSpPr txBox="1">
              <a:spLocks noChangeArrowheads="1"/>
            </p:cNvSpPr>
            <p:nvPr/>
          </p:nvSpPr>
          <p:spPr bwMode="auto">
            <a:xfrm>
              <a:off x="6815138" y="1666875"/>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4 (3)</a:t>
              </a:r>
            </a:p>
          </p:txBody>
        </p:sp>
        <p:sp>
          <p:nvSpPr>
            <p:cNvPr id="55" name="Text Box 19">
              <a:extLst>
                <a:ext uri="{FF2B5EF4-FFF2-40B4-BE49-F238E27FC236}">
                  <a16:creationId xmlns:a16="http://schemas.microsoft.com/office/drawing/2014/main" id="{C6F8369D-ED1B-7510-02B5-8AB1B7BC2DED}"/>
                </a:ext>
              </a:extLst>
            </p:cNvPr>
            <p:cNvSpPr txBox="1">
              <a:spLocks noChangeArrowheads="1"/>
            </p:cNvSpPr>
            <p:nvPr/>
          </p:nvSpPr>
          <p:spPr bwMode="auto">
            <a:xfrm>
              <a:off x="4452938" y="2387600"/>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5 (1)</a:t>
              </a:r>
            </a:p>
          </p:txBody>
        </p:sp>
        <p:sp>
          <p:nvSpPr>
            <p:cNvPr id="56" name="Text Box 20">
              <a:extLst>
                <a:ext uri="{FF2B5EF4-FFF2-40B4-BE49-F238E27FC236}">
                  <a16:creationId xmlns:a16="http://schemas.microsoft.com/office/drawing/2014/main" id="{697C94D7-5AB1-13FE-3959-8EFB8CE30572}"/>
                </a:ext>
              </a:extLst>
            </p:cNvPr>
            <p:cNvSpPr txBox="1">
              <a:spLocks noChangeArrowheads="1"/>
            </p:cNvSpPr>
            <p:nvPr/>
          </p:nvSpPr>
          <p:spPr bwMode="auto">
            <a:xfrm>
              <a:off x="4845050" y="2735263"/>
              <a:ext cx="54768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6 (2)</a:t>
              </a:r>
            </a:p>
          </p:txBody>
        </p:sp>
        <p:sp>
          <p:nvSpPr>
            <p:cNvPr id="57" name="Text Box 21">
              <a:extLst>
                <a:ext uri="{FF2B5EF4-FFF2-40B4-BE49-F238E27FC236}">
                  <a16:creationId xmlns:a16="http://schemas.microsoft.com/office/drawing/2014/main" id="{30EC5D60-DB89-1303-9FD6-A1E2D2B96A72}"/>
                </a:ext>
              </a:extLst>
            </p:cNvPr>
            <p:cNvSpPr txBox="1">
              <a:spLocks noChangeArrowheads="1"/>
            </p:cNvSpPr>
            <p:nvPr/>
          </p:nvSpPr>
          <p:spPr bwMode="auto">
            <a:xfrm>
              <a:off x="6465888" y="2779713"/>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7 (3)</a:t>
              </a:r>
            </a:p>
          </p:txBody>
        </p:sp>
        <p:sp>
          <p:nvSpPr>
            <p:cNvPr id="58" name="Text Box 22">
              <a:extLst>
                <a:ext uri="{FF2B5EF4-FFF2-40B4-BE49-F238E27FC236}">
                  <a16:creationId xmlns:a16="http://schemas.microsoft.com/office/drawing/2014/main" id="{CB07C9C8-BD11-1E39-9714-5409C76D65DC}"/>
                </a:ext>
              </a:extLst>
            </p:cNvPr>
            <p:cNvSpPr txBox="1">
              <a:spLocks noChangeArrowheads="1"/>
            </p:cNvSpPr>
            <p:nvPr/>
          </p:nvSpPr>
          <p:spPr bwMode="auto">
            <a:xfrm>
              <a:off x="6815138" y="2387600"/>
              <a:ext cx="5476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accent2"/>
                  </a:solidFill>
                </a:rPr>
                <a:t>8 (1)</a:t>
              </a:r>
            </a:p>
          </p:txBody>
        </p:sp>
        <p:sp>
          <p:nvSpPr>
            <p:cNvPr id="59" name="Text Box 23">
              <a:extLst>
                <a:ext uri="{FF2B5EF4-FFF2-40B4-BE49-F238E27FC236}">
                  <a16:creationId xmlns:a16="http://schemas.microsoft.com/office/drawing/2014/main" id="{E56B65D8-79D9-3EE6-91EA-66BB117F8544}"/>
                </a:ext>
              </a:extLst>
            </p:cNvPr>
            <p:cNvSpPr txBox="1">
              <a:spLocks noChangeArrowheads="1"/>
            </p:cNvSpPr>
            <p:nvPr/>
          </p:nvSpPr>
          <p:spPr bwMode="auto">
            <a:xfrm>
              <a:off x="5111750" y="2562225"/>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5</a:t>
              </a:r>
            </a:p>
          </p:txBody>
        </p:sp>
        <p:sp>
          <p:nvSpPr>
            <p:cNvPr id="60" name="Text Box 24">
              <a:extLst>
                <a:ext uri="{FF2B5EF4-FFF2-40B4-BE49-F238E27FC236}">
                  <a16:creationId xmlns:a16="http://schemas.microsoft.com/office/drawing/2014/main" id="{6AD9CB78-0CC6-9193-9A49-F3E0CB565D12}"/>
                </a:ext>
              </a:extLst>
            </p:cNvPr>
            <p:cNvSpPr txBox="1">
              <a:spLocks noChangeArrowheads="1"/>
            </p:cNvSpPr>
            <p:nvPr/>
          </p:nvSpPr>
          <p:spPr bwMode="auto">
            <a:xfrm>
              <a:off x="4922838" y="1485900"/>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4</a:t>
              </a:r>
            </a:p>
          </p:txBody>
        </p:sp>
        <p:sp>
          <p:nvSpPr>
            <p:cNvPr id="61" name="Text Box 25">
              <a:extLst>
                <a:ext uri="{FF2B5EF4-FFF2-40B4-BE49-F238E27FC236}">
                  <a16:creationId xmlns:a16="http://schemas.microsoft.com/office/drawing/2014/main" id="{C34529BF-BEA2-0C86-21E2-93EDB7F7004B}"/>
                </a:ext>
              </a:extLst>
            </p:cNvPr>
            <p:cNvSpPr txBox="1">
              <a:spLocks noChangeArrowheads="1"/>
            </p:cNvSpPr>
            <p:nvPr/>
          </p:nvSpPr>
          <p:spPr bwMode="auto">
            <a:xfrm>
              <a:off x="6373813" y="2541588"/>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6</a:t>
              </a:r>
            </a:p>
          </p:txBody>
        </p:sp>
        <p:sp>
          <p:nvSpPr>
            <p:cNvPr id="62" name="Text Box 26">
              <a:extLst>
                <a:ext uri="{FF2B5EF4-FFF2-40B4-BE49-F238E27FC236}">
                  <a16:creationId xmlns:a16="http://schemas.microsoft.com/office/drawing/2014/main" id="{21A7AA92-E736-6681-0DCD-3A03EFB2C4D4}"/>
                </a:ext>
              </a:extLst>
            </p:cNvPr>
            <p:cNvSpPr txBox="1">
              <a:spLocks noChangeArrowheads="1"/>
            </p:cNvSpPr>
            <p:nvPr/>
          </p:nvSpPr>
          <p:spPr bwMode="auto">
            <a:xfrm>
              <a:off x="5637213" y="1298575"/>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1</a:t>
              </a:r>
            </a:p>
          </p:txBody>
        </p:sp>
        <p:sp>
          <p:nvSpPr>
            <p:cNvPr id="63" name="Text Box 27">
              <a:extLst>
                <a:ext uri="{FF2B5EF4-FFF2-40B4-BE49-F238E27FC236}">
                  <a16:creationId xmlns:a16="http://schemas.microsoft.com/office/drawing/2014/main" id="{D4D4A088-1BE6-1759-8877-E8F1944E7E56}"/>
                </a:ext>
              </a:extLst>
            </p:cNvPr>
            <p:cNvSpPr txBox="1">
              <a:spLocks noChangeArrowheads="1"/>
            </p:cNvSpPr>
            <p:nvPr/>
          </p:nvSpPr>
          <p:spPr bwMode="auto">
            <a:xfrm>
              <a:off x="5495925" y="1603375"/>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2</a:t>
              </a:r>
            </a:p>
          </p:txBody>
        </p:sp>
        <p:sp>
          <p:nvSpPr>
            <p:cNvPr id="64" name="Text Box 28">
              <a:extLst>
                <a:ext uri="{FF2B5EF4-FFF2-40B4-BE49-F238E27FC236}">
                  <a16:creationId xmlns:a16="http://schemas.microsoft.com/office/drawing/2014/main" id="{5F0EA5EC-3D6A-5C22-5100-758DD635A052}"/>
                </a:ext>
              </a:extLst>
            </p:cNvPr>
            <p:cNvSpPr txBox="1">
              <a:spLocks noChangeArrowheads="1"/>
            </p:cNvSpPr>
            <p:nvPr/>
          </p:nvSpPr>
          <p:spPr bwMode="auto">
            <a:xfrm>
              <a:off x="5919788" y="2474913"/>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1</a:t>
              </a:r>
            </a:p>
          </p:txBody>
        </p:sp>
        <p:sp>
          <p:nvSpPr>
            <p:cNvPr id="65" name="Text Box 29">
              <a:extLst>
                <a:ext uri="{FF2B5EF4-FFF2-40B4-BE49-F238E27FC236}">
                  <a16:creationId xmlns:a16="http://schemas.microsoft.com/office/drawing/2014/main" id="{0F56922C-EC08-9231-1E18-E1749F414B06}"/>
                </a:ext>
              </a:extLst>
            </p:cNvPr>
            <p:cNvSpPr txBox="1">
              <a:spLocks noChangeArrowheads="1"/>
            </p:cNvSpPr>
            <p:nvPr/>
          </p:nvSpPr>
          <p:spPr bwMode="auto">
            <a:xfrm>
              <a:off x="6324600" y="2082800"/>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2</a:t>
              </a:r>
            </a:p>
          </p:txBody>
        </p:sp>
        <p:sp>
          <p:nvSpPr>
            <p:cNvPr id="66" name="Text Box 30">
              <a:extLst>
                <a:ext uri="{FF2B5EF4-FFF2-40B4-BE49-F238E27FC236}">
                  <a16:creationId xmlns:a16="http://schemas.microsoft.com/office/drawing/2014/main" id="{1A48FAFF-7076-00FF-FE11-E7812A415CD2}"/>
                </a:ext>
              </a:extLst>
            </p:cNvPr>
            <p:cNvSpPr txBox="1">
              <a:spLocks noChangeArrowheads="1"/>
            </p:cNvSpPr>
            <p:nvPr/>
          </p:nvSpPr>
          <p:spPr bwMode="auto">
            <a:xfrm>
              <a:off x="5778500" y="1908175"/>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1</a:t>
              </a:r>
            </a:p>
          </p:txBody>
        </p:sp>
        <p:sp>
          <p:nvSpPr>
            <p:cNvPr id="67" name="Text Box 31">
              <a:extLst>
                <a:ext uri="{FF2B5EF4-FFF2-40B4-BE49-F238E27FC236}">
                  <a16:creationId xmlns:a16="http://schemas.microsoft.com/office/drawing/2014/main" id="{5520B676-EBC3-6519-F226-8A54F70709A7}"/>
                </a:ext>
              </a:extLst>
            </p:cNvPr>
            <p:cNvSpPr txBox="1">
              <a:spLocks noChangeArrowheads="1"/>
            </p:cNvSpPr>
            <p:nvPr/>
          </p:nvSpPr>
          <p:spPr bwMode="auto">
            <a:xfrm>
              <a:off x="4760913" y="1930400"/>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2</a:t>
              </a:r>
            </a:p>
          </p:txBody>
        </p:sp>
        <p:sp>
          <p:nvSpPr>
            <p:cNvPr id="68" name="Text Box 32">
              <a:extLst>
                <a:ext uri="{FF2B5EF4-FFF2-40B4-BE49-F238E27FC236}">
                  <a16:creationId xmlns:a16="http://schemas.microsoft.com/office/drawing/2014/main" id="{9DFA663F-B1E6-903E-C8F9-B40F49CA5D97}"/>
                </a:ext>
              </a:extLst>
            </p:cNvPr>
            <p:cNvSpPr txBox="1">
              <a:spLocks noChangeArrowheads="1"/>
            </p:cNvSpPr>
            <p:nvPr/>
          </p:nvSpPr>
          <p:spPr bwMode="auto">
            <a:xfrm>
              <a:off x="5145088" y="1893888"/>
              <a:ext cx="28257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400" b="1">
                  <a:solidFill>
                    <a:schemeClr val="tx1"/>
                  </a:solidFill>
                </a:rPr>
                <a:t>3</a:t>
              </a:r>
            </a:p>
          </p:txBody>
        </p:sp>
        <p:sp>
          <p:nvSpPr>
            <p:cNvPr id="69" name="Line 33">
              <a:extLst>
                <a:ext uri="{FF2B5EF4-FFF2-40B4-BE49-F238E27FC236}">
                  <a16:creationId xmlns:a16="http://schemas.microsoft.com/office/drawing/2014/main" id="{E6552FF4-8A1E-8F34-C582-054263B7C52C}"/>
                </a:ext>
              </a:extLst>
            </p:cNvPr>
            <p:cNvSpPr>
              <a:spLocks noChangeShapeType="1"/>
            </p:cNvSpPr>
            <p:nvPr/>
          </p:nvSpPr>
          <p:spPr bwMode="auto">
            <a:xfrm>
              <a:off x="5000625" y="2540000"/>
              <a:ext cx="392113" cy="327025"/>
            </a:xfrm>
            <a:prstGeom prst="line">
              <a:avLst/>
            </a:prstGeom>
            <a:noFill/>
            <a:ln w="19050">
              <a:solidFill>
                <a:schemeClr val="accent2"/>
              </a:solidFill>
              <a:round/>
              <a:headEnd type="oval" w="sm" len="sm"/>
              <a:tailEnd type="oval" w="sm" len="sm"/>
            </a:ln>
            <a:extLst>
              <a:ext uri="{909E8E84-426E-40dd-AFC4-6F175D3DCCD1}">
                <a14:hiddenFill xmlns="" xmlns:a14="http://schemas.microsoft.com/office/drawing/2010/main">
                  <a:noFill/>
                </a14:hiddenFill>
              </a:ext>
            </a:extLst>
          </p:spPr>
          <p:txBody>
            <a:bodyPr/>
            <a:lstStyle/>
            <a:p>
              <a:endParaRPr lang="en-US"/>
            </a:p>
          </p:txBody>
        </p:sp>
        <p:sp>
          <p:nvSpPr>
            <p:cNvPr id="70" name="Line 42">
              <a:extLst>
                <a:ext uri="{FF2B5EF4-FFF2-40B4-BE49-F238E27FC236}">
                  <a16:creationId xmlns:a16="http://schemas.microsoft.com/office/drawing/2014/main" id="{B925523C-C360-49F2-3E7F-85404A2B1041}"/>
                </a:ext>
              </a:extLst>
            </p:cNvPr>
            <p:cNvSpPr>
              <a:spLocks noChangeShapeType="1"/>
            </p:cNvSpPr>
            <p:nvPr/>
          </p:nvSpPr>
          <p:spPr bwMode="auto">
            <a:xfrm flipV="1">
              <a:off x="6394450" y="2559050"/>
              <a:ext cx="374650" cy="34290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1" name="Line 43">
              <a:extLst>
                <a:ext uri="{FF2B5EF4-FFF2-40B4-BE49-F238E27FC236}">
                  <a16:creationId xmlns:a16="http://schemas.microsoft.com/office/drawing/2014/main" id="{AF820489-DB6C-28F0-E3F7-2EC305A664CD}"/>
                </a:ext>
              </a:extLst>
            </p:cNvPr>
            <p:cNvSpPr>
              <a:spLocks noChangeShapeType="1"/>
            </p:cNvSpPr>
            <p:nvPr/>
          </p:nvSpPr>
          <p:spPr bwMode="auto">
            <a:xfrm flipH="1">
              <a:off x="5054600" y="2527300"/>
              <a:ext cx="1701800" cy="1270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2" name="Line 44">
              <a:extLst>
                <a:ext uri="{FF2B5EF4-FFF2-40B4-BE49-F238E27FC236}">
                  <a16:creationId xmlns:a16="http://schemas.microsoft.com/office/drawing/2014/main" id="{1AF75D2A-70C6-8930-FAC3-30473C29A0D0}"/>
                </a:ext>
              </a:extLst>
            </p:cNvPr>
            <p:cNvSpPr>
              <a:spLocks noChangeShapeType="1"/>
            </p:cNvSpPr>
            <p:nvPr/>
          </p:nvSpPr>
          <p:spPr bwMode="auto">
            <a:xfrm flipH="1">
              <a:off x="5448300" y="1822450"/>
              <a:ext cx="1339850" cy="103505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3" name="Line 45">
              <a:extLst>
                <a:ext uri="{FF2B5EF4-FFF2-40B4-BE49-F238E27FC236}">
                  <a16:creationId xmlns:a16="http://schemas.microsoft.com/office/drawing/2014/main" id="{36AAB018-0394-B4CD-B44C-1A360F845D1B}"/>
                </a:ext>
              </a:extLst>
            </p:cNvPr>
            <p:cNvSpPr>
              <a:spLocks noChangeShapeType="1"/>
            </p:cNvSpPr>
            <p:nvPr/>
          </p:nvSpPr>
          <p:spPr bwMode="auto">
            <a:xfrm flipH="1">
              <a:off x="5416550" y="1479550"/>
              <a:ext cx="1028700" cy="136525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4" name="Line 46">
              <a:extLst>
                <a:ext uri="{FF2B5EF4-FFF2-40B4-BE49-F238E27FC236}">
                  <a16:creationId xmlns:a16="http://schemas.microsoft.com/office/drawing/2014/main" id="{F94A424F-B287-2FBD-C6AB-067D34E326FF}"/>
                </a:ext>
              </a:extLst>
            </p:cNvPr>
            <p:cNvSpPr>
              <a:spLocks noChangeShapeType="1"/>
            </p:cNvSpPr>
            <p:nvPr/>
          </p:nvSpPr>
          <p:spPr bwMode="auto">
            <a:xfrm flipH="1" flipV="1">
              <a:off x="5435600" y="1460500"/>
              <a:ext cx="1333500" cy="32385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5" name="Line 47">
              <a:extLst>
                <a:ext uri="{FF2B5EF4-FFF2-40B4-BE49-F238E27FC236}">
                  <a16:creationId xmlns:a16="http://schemas.microsoft.com/office/drawing/2014/main" id="{60703791-A11A-5993-2D12-CA640E72912C}"/>
                </a:ext>
              </a:extLst>
            </p:cNvPr>
            <p:cNvSpPr>
              <a:spLocks noChangeShapeType="1"/>
            </p:cNvSpPr>
            <p:nvPr/>
          </p:nvSpPr>
          <p:spPr bwMode="auto">
            <a:xfrm flipH="1" flipV="1">
              <a:off x="5035550" y="2565400"/>
              <a:ext cx="342900" cy="28575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6" name="Line 48">
              <a:extLst>
                <a:ext uri="{FF2B5EF4-FFF2-40B4-BE49-F238E27FC236}">
                  <a16:creationId xmlns:a16="http://schemas.microsoft.com/office/drawing/2014/main" id="{E325D444-EBC4-4972-0E51-C2BD0382AD87}"/>
                </a:ext>
              </a:extLst>
            </p:cNvPr>
            <p:cNvSpPr>
              <a:spLocks noChangeShapeType="1"/>
            </p:cNvSpPr>
            <p:nvPr/>
          </p:nvSpPr>
          <p:spPr bwMode="auto">
            <a:xfrm flipH="1">
              <a:off x="5041900" y="1454150"/>
              <a:ext cx="1384300" cy="33655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7" name="Line 49">
              <a:extLst>
                <a:ext uri="{FF2B5EF4-FFF2-40B4-BE49-F238E27FC236}">
                  <a16:creationId xmlns:a16="http://schemas.microsoft.com/office/drawing/2014/main" id="{CC5059B4-C7CE-BAC9-3F4B-07D23E35D385}"/>
                </a:ext>
              </a:extLst>
            </p:cNvPr>
            <p:cNvSpPr>
              <a:spLocks noChangeShapeType="1"/>
            </p:cNvSpPr>
            <p:nvPr/>
          </p:nvSpPr>
          <p:spPr bwMode="auto">
            <a:xfrm flipH="1">
              <a:off x="5016500" y="1498600"/>
              <a:ext cx="355600" cy="100330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8" name="Line 50">
              <a:extLst>
                <a:ext uri="{FF2B5EF4-FFF2-40B4-BE49-F238E27FC236}">
                  <a16:creationId xmlns:a16="http://schemas.microsoft.com/office/drawing/2014/main" id="{5063FC11-3B7C-5A09-5D83-D3826AE3130E}"/>
                </a:ext>
              </a:extLst>
            </p:cNvPr>
            <p:cNvSpPr>
              <a:spLocks noChangeShapeType="1"/>
            </p:cNvSpPr>
            <p:nvPr/>
          </p:nvSpPr>
          <p:spPr bwMode="auto">
            <a:xfrm flipH="1">
              <a:off x="5029200" y="1479550"/>
              <a:ext cx="330200" cy="29210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sp>
          <p:nvSpPr>
            <p:cNvPr id="79" name="Line 51">
              <a:extLst>
                <a:ext uri="{FF2B5EF4-FFF2-40B4-BE49-F238E27FC236}">
                  <a16:creationId xmlns:a16="http://schemas.microsoft.com/office/drawing/2014/main" id="{5220B4F8-37DB-2C11-BD4A-71A6005837CE}"/>
                </a:ext>
              </a:extLst>
            </p:cNvPr>
            <p:cNvSpPr>
              <a:spLocks noChangeShapeType="1"/>
            </p:cNvSpPr>
            <p:nvPr/>
          </p:nvSpPr>
          <p:spPr bwMode="auto">
            <a:xfrm flipV="1">
              <a:off x="5003800" y="1809750"/>
              <a:ext cx="0" cy="666750"/>
            </a:xfrm>
            <a:prstGeom prst="line">
              <a:avLst/>
            </a:prstGeom>
            <a:noFill/>
            <a:ln w="28575">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731376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B0F81D-B288-FD8B-F20F-D2C772906A20}"/>
              </a:ext>
            </a:extLst>
          </p:cNvPr>
          <p:cNvSpPr>
            <a:spLocks noGrp="1"/>
          </p:cNvSpPr>
          <p:nvPr>
            <p:ph type="title"/>
          </p:nvPr>
        </p:nvSpPr>
        <p:spPr/>
        <p:txBody>
          <a:bodyPr/>
          <a:lstStyle/>
          <a:p>
            <a:r>
              <a:rPr lang="zh-CN" altLang="en-US" dirty="0"/>
              <a:t>图划分问题</a:t>
            </a:r>
          </a:p>
        </p:txBody>
      </p:sp>
      <p:sp>
        <p:nvSpPr>
          <p:cNvPr id="3" name="内容占位符 2">
            <a:extLst>
              <a:ext uri="{FF2B5EF4-FFF2-40B4-BE49-F238E27FC236}">
                <a16:creationId xmlns:a16="http://schemas.microsoft.com/office/drawing/2014/main" id="{CE273FF2-4313-93E3-9102-908BD1964BFD}"/>
              </a:ext>
            </a:extLst>
          </p:cNvPr>
          <p:cNvSpPr>
            <a:spLocks noGrp="1"/>
          </p:cNvSpPr>
          <p:nvPr>
            <p:ph idx="1"/>
          </p:nvPr>
        </p:nvSpPr>
        <p:spPr/>
        <p:txBody>
          <a:bodyPr/>
          <a:lstStyle/>
          <a:p>
            <a:r>
              <a:rPr lang="zh-CN" altLang="en-US" dirty="0"/>
              <a:t>按照内存开销分类：</a:t>
            </a:r>
            <a:endParaRPr lang="en-US" altLang="zh-CN" dirty="0"/>
          </a:p>
          <a:p>
            <a:pPr lvl="1"/>
            <a:r>
              <a:rPr lang="en-US" altLang="zh-CN" dirty="0">
                <a:solidFill>
                  <a:srgbClr val="FF0000"/>
                </a:solidFill>
              </a:rPr>
              <a:t>offline</a:t>
            </a:r>
            <a:r>
              <a:rPr lang="zh-CN" altLang="en-US" dirty="0"/>
              <a:t>，将整个图数据一次性载入内存中然后根据图的结构进行切分。</a:t>
            </a:r>
            <a:endParaRPr lang="en-US" altLang="zh-CN" dirty="0"/>
          </a:p>
          <a:p>
            <a:pPr lvl="1"/>
            <a:r>
              <a:rPr lang="en-US" altLang="zh-CN" dirty="0"/>
              <a:t>streaming</a:t>
            </a:r>
            <a:r>
              <a:rPr lang="zh-CN" altLang="en-US" dirty="0"/>
              <a:t>，按批次读取图数据，实时的将图的边或者结点分配到指定的子图中。对于大规模图数据来说，单机的内存无法满足分割算法的需求这个时候流式分割显得尤为重要。</a:t>
            </a:r>
            <a:endParaRPr lang="en-US" altLang="zh-CN" dirty="0"/>
          </a:p>
          <a:p>
            <a:r>
              <a:rPr lang="zh-CN" altLang="en-US" dirty="0"/>
              <a:t>按照对图数据的切分方式分类：</a:t>
            </a:r>
            <a:endParaRPr lang="en-US" altLang="zh-CN" dirty="0"/>
          </a:p>
          <a:p>
            <a:pPr lvl="1"/>
            <a:r>
              <a:rPr lang="zh-CN" altLang="en-US" dirty="0"/>
              <a:t>点分割是将图的结点分配到各个子图中，维持结点之间子图的完整性，这个时候可能造成某些结点之间的边被切掉。</a:t>
            </a:r>
            <a:endParaRPr lang="en-US" altLang="zh-CN" dirty="0"/>
          </a:p>
          <a:p>
            <a:pPr lvl="1"/>
            <a:r>
              <a:rPr lang="zh-CN" altLang="en-US" dirty="0"/>
              <a:t>边分割是将图的边分配到各个子图中，每组分配的边构成子图，这个时候造成某些结点的冗余。</a:t>
            </a:r>
          </a:p>
        </p:txBody>
      </p:sp>
    </p:spTree>
    <p:extLst>
      <p:ext uri="{BB962C8B-B14F-4D97-AF65-F5344CB8AC3E}">
        <p14:creationId xmlns:p14="http://schemas.microsoft.com/office/powerpoint/2010/main" val="79244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213B28-8112-EB59-E626-E1C1554476AE}"/>
              </a:ext>
            </a:extLst>
          </p:cNvPr>
          <p:cNvSpPr>
            <a:spLocks noGrp="1"/>
          </p:cNvSpPr>
          <p:nvPr>
            <p:ph type="title"/>
          </p:nvPr>
        </p:nvSpPr>
        <p:spPr/>
        <p:txBody>
          <a:bodyPr/>
          <a:lstStyle/>
          <a:p>
            <a:r>
              <a:rPr lang="zh-CN" altLang="en-US" dirty="0"/>
              <a:t>图划分的应用</a:t>
            </a:r>
          </a:p>
        </p:txBody>
      </p:sp>
      <p:sp>
        <p:nvSpPr>
          <p:cNvPr id="4" name="Rectangle 3">
            <a:extLst>
              <a:ext uri="{FF2B5EF4-FFF2-40B4-BE49-F238E27FC236}">
                <a16:creationId xmlns:a16="http://schemas.microsoft.com/office/drawing/2014/main" id="{EE8CA3AD-3B37-615E-860D-09C84C079406}"/>
              </a:ext>
            </a:extLst>
          </p:cNvPr>
          <p:cNvSpPr txBox="1">
            <a:spLocks noChangeArrowheads="1"/>
          </p:cNvSpPr>
          <p:nvPr/>
        </p:nvSpPr>
        <p:spPr>
          <a:xfrm>
            <a:off x="664753" y="1007858"/>
            <a:ext cx="8001000" cy="52895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20000"/>
              </a:spcBef>
            </a:pPr>
            <a:r>
              <a:rPr lang="en-US" sz="2000" dirty="0">
                <a:latin typeface="Helvetica" charset="0"/>
              </a:rPr>
              <a:t>Telephone network design</a:t>
            </a:r>
          </a:p>
          <a:p>
            <a:pPr lvl="1">
              <a:spcBef>
                <a:spcPct val="20000"/>
              </a:spcBef>
            </a:pPr>
            <a:r>
              <a:rPr lang="en-US" sz="1800" b="1" dirty="0">
                <a:latin typeface="Helvetica" charset="0"/>
              </a:rPr>
              <a:t>Original application, algorithm due to Kernighan</a:t>
            </a:r>
          </a:p>
          <a:p>
            <a:pPr>
              <a:spcBef>
                <a:spcPct val="20000"/>
              </a:spcBef>
            </a:pPr>
            <a:r>
              <a:rPr lang="en-US" sz="2000" dirty="0">
                <a:latin typeface="Helvetica" charset="0"/>
              </a:rPr>
              <a:t>Load Balancing while Minimizing Communication</a:t>
            </a:r>
          </a:p>
          <a:p>
            <a:pPr>
              <a:spcBef>
                <a:spcPct val="20000"/>
              </a:spcBef>
            </a:pPr>
            <a:r>
              <a:rPr lang="en-US" sz="2000" dirty="0">
                <a:latin typeface="Helvetica" charset="0"/>
              </a:rPr>
              <a:t>Sparse Matrix times Vector Multiplication (</a:t>
            </a:r>
            <a:r>
              <a:rPr lang="en-US" sz="2000" dirty="0" err="1">
                <a:latin typeface="Helvetica" charset="0"/>
              </a:rPr>
              <a:t>SpMV</a:t>
            </a:r>
            <a:r>
              <a:rPr lang="en-US" sz="2000" dirty="0">
                <a:latin typeface="Helvetica" charset="0"/>
              </a:rPr>
              <a:t>)</a:t>
            </a:r>
          </a:p>
          <a:p>
            <a:pPr lvl="1">
              <a:spcBef>
                <a:spcPct val="20000"/>
              </a:spcBef>
            </a:pPr>
            <a:r>
              <a:rPr lang="en-US" sz="1800" b="1" dirty="0">
                <a:latin typeface="Helvetica" charset="0"/>
              </a:rPr>
              <a:t>Solving PDEs</a:t>
            </a:r>
          </a:p>
          <a:p>
            <a:pPr lvl="1">
              <a:spcBef>
                <a:spcPct val="20000"/>
              </a:spcBef>
            </a:pPr>
            <a:r>
              <a:rPr lang="en-US" sz="1800" b="1" dirty="0">
                <a:latin typeface="Helvetica" charset="0"/>
              </a:rPr>
              <a:t>N = {1,…,n},     (</a:t>
            </a:r>
            <a:r>
              <a:rPr lang="en-US" sz="1800" b="1" dirty="0" err="1">
                <a:latin typeface="Helvetica" charset="0"/>
              </a:rPr>
              <a:t>j,k</a:t>
            </a:r>
            <a:r>
              <a:rPr lang="en-US" sz="1800" b="1" dirty="0">
                <a:latin typeface="Helvetica" charset="0"/>
              </a:rPr>
              <a:t>) in E if  A(</a:t>
            </a:r>
            <a:r>
              <a:rPr lang="en-US" sz="1800" b="1" dirty="0" err="1">
                <a:latin typeface="Helvetica" charset="0"/>
              </a:rPr>
              <a:t>j,k</a:t>
            </a:r>
            <a:r>
              <a:rPr lang="en-US" sz="1800" b="1" dirty="0">
                <a:latin typeface="Helvetica" charset="0"/>
              </a:rPr>
              <a:t>) nonzero, </a:t>
            </a:r>
          </a:p>
          <a:p>
            <a:pPr lvl="1">
              <a:spcBef>
                <a:spcPct val="20000"/>
              </a:spcBef>
            </a:pPr>
            <a:r>
              <a:rPr lang="en-US" sz="1800" b="1" dirty="0">
                <a:latin typeface="Helvetica" charset="0"/>
              </a:rPr>
              <a:t>W</a:t>
            </a:r>
            <a:r>
              <a:rPr lang="en-US" b="1" baseline="-14000" dirty="0">
                <a:latin typeface="Helvetica" charset="0"/>
              </a:rPr>
              <a:t>N</a:t>
            </a:r>
            <a:r>
              <a:rPr lang="en-US" sz="1800" b="1" dirty="0">
                <a:latin typeface="Helvetica" charset="0"/>
              </a:rPr>
              <a:t>(j) = #</a:t>
            </a:r>
            <a:r>
              <a:rPr lang="en-US" sz="1800" b="1" dirty="0" err="1">
                <a:latin typeface="Helvetica" charset="0"/>
              </a:rPr>
              <a:t>nonzeros</a:t>
            </a:r>
            <a:r>
              <a:rPr lang="en-US" sz="1800" b="1" dirty="0">
                <a:latin typeface="Helvetica" charset="0"/>
              </a:rPr>
              <a:t> in row j,   W</a:t>
            </a:r>
            <a:r>
              <a:rPr lang="en-US" b="1" baseline="-14000" dirty="0">
                <a:latin typeface="Helvetica" charset="0"/>
              </a:rPr>
              <a:t>E</a:t>
            </a:r>
            <a:r>
              <a:rPr lang="en-US" sz="1800" b="1" dirty="0">
                <a:latin typeface="Helvetica" charset="0"/>
              </a:rPr>
              <a:t>(</a:t>
            </a:r>
            <a:r>
              <a:rPr lang="en-US" sz="1800" b="1" dirty="0" err="1">
                <a:latin typeface="Helvetica" charset="0"/>
              </a:rPr>
              <a:t>j,k</a:t>
            </a:r>
            <a:r>
              <a:rPr lang="en-US" sz="1800" b="1" dirty="0">
                <a:latin typeface="Helvetica" charset="0"/>
              </a:rPr>
              <a:t>) = 1</a:t>
            </a:r>
          </a:p>
          <a:p>
            <a:pPr>
              <a:spcBef>
                <a:spcPct val="20000"/>
              </a:spcBef>
            </a:pPr>
            <a:r>
              <a:rPr lang="en-US" sz="2000" dirty="0">
                <a:latin typeface="Helvetica" charset="0"/>
              </a:rPr>
              <a:t>VLSI Layout</a:t>
            </a:r>
          </a:p>
          <a:p>
            <a:pPr lvl="1">
              <a:spcBef>
                <a:spcPct val="20000"/>
              </a:spcBef>
            </a:pPr>
            <a:r>
              <a:rPr lang="en-US" sz="1800" b="1" dirty="0">
                <a:latin typeface="Helvetica" charset="0"/>
              </a:rPr>
              <a:t>N = {units on chip},  E = {wires}, W</a:t>
            </a:r>
            <a:r>
              <a:rPr lang="en-US" b="1" baseline="-14000" dirty="0">
                <a:latin typeface="Helvetica" charset="0"/>
              </a:rPr>
              <a:t>E</a:t>
            </a:r>
            <a:r>
              <a:rPr lang="en-US" sz="1800" b="1" dirty="0">
                <a:latin typeface="Helvetica" charset="0"/>
              </a:rPr>
              <a:t>(</a:t>
            </a:r>
            <a:r>
              <a:rPr lang="en-US" sz="1800" b="1" dirty="0" err="1">
                <a:latin typeface="Helvetica" charset="0"/>
              </a:rPr>
              <a:t>j,k</a:t>
            </a:r>
            <a:r>
              <a:rPr lang="en-US" sz="1800" b="1" dirty="0">
                <a:latin typeface="Helvetica" charset="0"/>
              </a:rPr>
              <a:t>) = wire length</a:t>
            </a:r>
          </a:p>
          <a:p>
            <a:pPr>
              <a:spcBef>
                <a:spcPct val="20000"/>
              </a:spcBef>
            </a:pPr>
            <a:r>
              <a:rPr lang="en-US" sz="2000" dirty="0">
                <a:latin typeface="Helvetica" charset="0"/>
              </a:rPr>
              <a:t>Sparse Gaussian Elimination</a:t>
            </a:r>
          </a:p>
          <a:p>
            <a:pPr lvl="1">
              <a:spcBef>
                <a:spcPct val="20000"/>
              </a:spcBef>
            </a:pPr>
            <a:r>
              <a:rPr lang="en-US" sz="1800" b="1" dirty="0">
                <a:latin typeface="Helvetica" charset="0"/>
              </a:rPr>
              <a:t>Used to reorder rows and columns to increase parallelism, and to decrease </a:t>
            </a:r>
            <a:r>
              <a:rPr lang="ja-JP" altLang="en-US" sz="1800" b="1" dirty="0">
                <a:latin typeface="Helvetica" charset="0"/>
              </a:rPr>
              <a:t>“</a:t>
            </a:r>
            <a:r>
              <a:rPr lang="en-US" altLang="ja-JP" sz="1800" b="1" dirty="0">
                <a:latin typeface="Helvetica" charset="0"/>
              </a:rPr>
              <a:t>fill-in</a:t>
            </a:r>
            <a:r>
              <a:rPr lang="ja-JP" altLang="en-US" sz="1800" b="1" dirty="0">
                <a:latin typeface="Helvetica" charset="0"/>
              </a:rPr>
              <a:t>”</a:t>
            </a:r>
            <a:endParaRPr lang="en-US" altLang="ja-JP" sz="1800" b="1" dirty="0">
              <a:latin typeface="Helvetica" charset="0"/>
            </a:endParaRPr>
          </a:p>
          <a:p>
            <a:pPr>
              <a:spcBef>
                <a:spcPct val="20000"/>
              </a:spcBef>
            </a:pPr>
            <a:r>
              <a:rPr lang="en-US" sz="2000" dirty="0" smtClean="0">
                <a:latin typeface="Helvetica" charset="0"/>
              </a:rPr>
              <a:t>Image </a:t>
            </a:r>
            <a:r>
              <a:rPr lang="en-US" sz="2000" dirty="0">
                <a:latin typeface="Helvetica" charset="0"/>
              </a:rPr>
              <a:t>Segmentation</a:t>
            </a:r>
          </a:p>
        </p:txBody>
      </p:sp>
    </p:spTree>
    <p:extLst>
      <p:ext uri="{BB962C8B-B14F-4D97-AF65-F5344CB8AC3E}">
        <p14:creationId xmlns:p14="http://schemas.microsoft.com/office/powerpoint/2010/main" val="54192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A60D1E-1E35-74F7-47B4-9F84FA224FEF}"/>
              </a:ext>
            </a:extLst>
          </p:cNvPr>
          <p:cNvSpPr>
            <a:spLocks noGrp="1"/>
          </p:cNvSpPr>
          <p:nvPr>
            <p:ph type="title"/>
          </p:nvPr>
        </p:nvSpPr>
        <p:spPr/>
        <p:txBody>
          <a:bodyPr/>
          <a:lstStyle/>
          <a:p>
            <a:r>
              <a:rPr lang="zh-CN" altLang="en-US" dirty="0"/>
              <a:t>稀疏矩阵向量乘</a:t>
            </a:r>
          </a:p>
        </p:txBody>
      </p:sp>
      <p:pic>
        <p:nvPicPr>
          <p:cNvPr id="4" name="Picture 3" descr="PartitionMatrixSym">
            <a:extLst>
              <a:ext uri="{FF2B5EF4-FFF2-40B4-BE49-F238E27FC236}">
                <a16:creationId xmlns:a16="http://schemas.microsoft.com/office/drawing/2014/main" id="{F2D0BE63-3D55-1203-ECBD-578B660761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221" y="800202"/>
            <a:ext cx="8001000" cy="433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43BB86A1-5734-6E69-9B1D-FC40AC961DC8}"/>
              </a:ext>
            </a:extLst>
          </p:cNvPr>
          <p:cNvSpPr txBox="1">
            <a:spLocks noChangeArrowheads="1"/>
          </p:cNvSpPr>
          <p:nvPr/>
        </p:nvSpPr>
        <p:spPr bwMode="auto">
          <a:xfrm>
            <a:off x="1590829" y="4872704"/>
            <a:ext cx="7150100" cy="180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accent1"/>
                </a:solidFill>
                <a:latin typeface="Arial" charset="0"/>
                <a:ea typeface="ＭＳ Ｐゴシック" charset="0"/>
                <a:cs typeface="ＭＳ Ｐゴシック" charset="0"/>
              </a:defRPr>
            </a:lvl1pPr>
            <a:lvl2pPr marL="742950" indent="-285750">
              <a:defRPr sz="2400">
                <a:solidFill>
                  <a:schemeClr val="accent1"/>
                </a:solidFill>
                <a:latin typeface="Arial" charset="0"/>
                <a:ea typeface="ＭＳ Ｐゴシック" charset="0"/>
              </a:defRPr>
            </a:lvl2pPr>
            <a:lvl3pPr marL="1143000" indent="-228600">
              <a:defRPr sz="2400">
                <a:solidFill>
                  <a:schemeClr val="accent1"/>
                </a:solidFill>
                <a:latin typeface="Arial" charset="0"/>
                <a:ea typeface="ＭＳ Ｐゴシック" charset="0"/>
              </a:defRPr>
            </a:lvl3pPr>
            <a:lvl4pPr marL="1600200" indent="-228600">
              <a:defRPr sz="2400">
                <a:solidFill>
                  <a:schemeClr val="accent1"/>
                </a:solidFill>
                <a:latin typeface="Arial" charset="0"/>
                <a:ea typeface="ＭＳ Ｐゴシック" charset="0"/>
              </a:defRPr>
            </a:lvl4pPr>
            <a:lvl5pPr marL="2057400" indent="-228600">
              <a:defRPr sz="2400">
                <a:solidFill>
                  <a:schemeClr val="accent1"/>
                </a:solidFill>
                <a:latin typeface="Arial" charset="0"/>
                <a:ea typeface="ＭＳ Ｐゴシック" charset="0"/>
              </a:defRPr>
            </a:lvl5pPr>
            <a:lvl6pPr marL="2514600" indent="-228600" eaLnBrk="0" fontAlgn="base" hangingPunct="0">
              <a:spcBef>
                <a:spcPct val="0"/>
              </a:spcBef>
              <a:spcAft>
                <a:spcPct val="0"/>
              </a:spcAft>
              <a:defRPr sz="2400">
                <a:solidFill>
                  <a:schemeClr val="accent1"/>
                </a:solidFill>
                <a:latin typeface="Arial" charset="0"/>
                <a:ea typeface="ＭＳ Ｐゴシック" charset="0"/>
              </a:defRPr>
            </a:lvl6pPr>
            <a:lvl7pPr marL="2971800" indent="-228600" eaLnBrk="0" fontAlgn="base" hangingPunct="0">
              <a:spcBef>
                <a:spcPct val="0"/>
              </a:spcBef>
              <a:spcAft>
                <a:spcPct val="0"/>
              </a:spcAft>
              <a:defRPr sz="2400">
                <a:solidFill>
                  <a:schemeClr val="accent1"/>
                </a:solidFill>
                <a:latin typeface="Arial" charset="0"/>
                <a:ea typeface="ＭＳ Ｐゴシック" charset="0"/>
              </a:defRPr>
            </a:lvl7pPr>
            <a:lvl8pPr marL="3429000" indent="-228600" eaLnBrk="0" fontAlgn="base" hangingPunct="0">
              <a:spcBef>
                <a:spcPct val="0"/>
              </a:spcBef>
              <a:spcAft>
                <a:spcPct val="0"/>
              </a:spcAft>
              <a:defRPr sz="2400">
                <a:solidFill>
                  <a:schemeClr val="accent1"/>
                </a:solidFill>
                <a:latin typeface="Arial" charset="0"/>
                <a:ea typeface="ＭＳ Ｐゴシック" charset="0"/>
              </a:defRPr>
            </a:lvl8pPr>
            <a:lvl9pPr marL="3886200" indent="-228600" eaLnBrk="0" fontAlgn="base" hangingPunct="0">
              <a:spcBef>
                <a:spcPct val="0"/>
              </a:spcBef>
              <a:spcAft>
                <a:spcPct val="0"/>
              </a:spcAft>
              <a:defRPr sz="2400">
                <a:solidFill>
                  <a:schemeClr val="accent1"/>
                </a:solidFill>
                <a:latin typeface="Arial" charset="0"/>
                <a:ea typeface="ＭＳ Ｐゴシック" charset="0"/>
              </a:defRPr>
            </a:lvl9pPr>
          </a:lstStyle>
          <a:p>
            <a:r>
              <a:rPr lang="en-US" sz="1600" b="1" dirty="0">
                <a:solidFill>
                  <a:schemeClr val="tx1"/>
                </a:solidFill>
              </a:rPr>
              <a:t>… declare </a:t>
            </a:r>
            <a:r>
              <a:rPr lang="en-US" sz="1600" b="1" dirty="0" err="1">
                <a:solidFill>
                  <a:schemeClr val="tx1"/>
                </a:solidFill>
              </a:rPr>
              <a:t>A_local</a:t>
            </a:r>
            <a:r>
              <a:rPr lang="en-US" sz="1600" b="1" dirty="0">
                <a:solidFill>
                  <a:schemeClr val="tx1"/>
                </a:solidFill>
              </a:rPr>
              <a:t>, </a:t>
            </a:r>
            <a:r>
              <a:rPr lang="en-US" sz="1600" b="1" dirty="0" err="1">
                <a:solidFill>
                  <a:schemeClr val="tx1"/>
                </a:solidFill>
              </a:rPr>
              <a:t>A_remote</a:t>
            </a:r>
            <a:r>
              <a:rPr lang="en-US" sz="1600" b="1" dirty="0">
                <a:solidFill>
                  <a:schemeClr val="tx1"/>
                </a:solidFill>
              </a:rPr>
              <a:t>(1:num_procs), </a:t>
            </a:r>
            <a:r>
              <a:rPr lang="en-US" sz="1600" b="1" dirty="0" err="1">
                <a:solidFill>
                  <a:schemeClr val="tx1"/>
                </a:solidFill>
              </a:rPr>
              <a:t>x_local</a:t>
            </a:r>
            <a:r>
              <a:rPr lang="en-US" sz="1600" b="1" dirty="0">
                <a:solidFill>
                  <a:schemeClr val="tx1"/>
                </a:solidFill>
              </a:rPr>
              <a:t>, </a:t>
            </a:r>
            <a:r>
              <a:rPr lang="en-US" sz="1600" b="1" dirty="0" err="1">
                <a:solidFill>
                  <a:schemeClr val="tx1"/>
                </a:solidFill>
              </a:rPr>
              <a:t>x_remote</a:t>
            </a:r>
            <a:r>
              <a:rPr lang="en-US" sz="1600" b="1" dirty="0">
                <a:solidFill>
                  <a:schemeClr val="tx1"/>
                </a:solidFill>
              </a:rPr>
              <a:t>, </a:t>
            </a:r>
            <a:r>
              <a:rPr lang="en-US" sz="1600" b="1" dirty="0" err="1">
                <a:solidFill>
                  <a:schemeClr val="tx1"/>
                </a:solidFill>
              </a:rPr>
              <a:t>y_local</a:t>
            </a:r>
            <a:endParaRPr lang="en-US" sz="1600" b="1" dirty="0">
              <a:solidFill>
                <a:schemeClr val="tx1"/>
              </a:solidFill>
            </a:endParaRPr>
          </a:p>
          <a:p>
            <a:r>
              <a:rPr lang="en-US" sz="1600" b="1" dirty="0" err="1">
                <a:solidFill>
                  <a:schemeClr val="tx1"/>
                </a:solidFill>
              </a:rPr>
              <a:t>y_local</a:t>
            </a:r>
            <a:r>
              <a:rPr lang="en-US" sz="1600" b="1" dirty="0">
                <a:solidFill>
                  <a:schemeClr val="tx1"/>
                </a:solidFill>
              </a:rPr>
              <a:t> = </a:t>
            </a:r>
            <a:r>
              <a:rPr lang="en-US" sz="1600" b="1" dirty="0" err="1">
                <a:solidFill>
                  <a:schemeClr val="tx1"/>
                </a:solidFill>
              </a:rPr>
              <a:t>y_local</a:t>
            </a:r>
            <a:r>
              <a:rPr lang="en-US" sz="1600" b="1" dirty="0">
                <a:solidFill>
                  <a:schemeClr val="tx1"/>
                </a:solidFill>
              </a:rPr>
              <a:t> + </a:t>
            </a:r>
            <a:r>
              <a:rPr lang="en-US" sz="1600" b="1" dirty="0" err="1">
                <a:solidFill>
                  <a:schemeClr val="tx1"/>
                </a:solidFill>
              </a:rPr>
              <a:t>A_local</a:t>
            </a:r>
            <a:r>
              <a:rPr lang="en-US" sz="1600" b="1" dirty="0">
                <a:solidFill>
                  <a:schemeClr val="tx1"/>
                </a:solidFill>
              </a:rPr>
              <a:t> * </a:t>
            </a:r>
            <a:r>
              <a:rPr lang="en-US" sz="1600" b="1" dirty="0" err="1">
                <a:solidFill>
                  <a:schemeClr val="tx1"/>
                </a:solidFill>
              </a:rPr>
              <a:t>x_local</a:t>
            </a:r>
            <a:endParaRPr lang="en-US" sz="1600" b="1" dirty="0">
              <a:solidFill>
                <a:schemeClr val="tx1"/>
              </a:solidFill>
            </a:endParaRPr>
          </a:p>
          <a:p>
            <a:r>
              <a:rPr lang="en-US" sz="1600" b="1" dirty="0">
                <a:solidFill>
                  <a:schemeClr val="tx1"/>
                </a:solidFill>
              </a:rPr>
              <a:t>for all procs P that need part of </a:t>
            </a:r>
            <a:r>
              <a:rPr lang="en-US" sz="1600" b="1" dirty="0" err="1">
                <a:solidFill>
                  <a:schemeClr val="tx1"/>
                </a:solidFill>
              </a:rPr>
              <a:t>x_local</a:t>
            </a:r>
            <a:endParaRPr lang="en-US" sz="1600" b="1" dirty="0">
              <a:solidFill>
                <a:schemeClr val="tx1"/>
              </a:solidFill>
            </a:endParaRPr>
          </a:p>
          <a:p>
            <a:r>
              <a:rPr lang="en-US" sz="1600" b="1" dirty="0">
                <a:solidFill>
                  <a:schemeClr val="tx1"/>
                </a:solidFill>
              </a:rPr>
              <a:t>	send(needed part of </a:t>
            </a:r>
            <a:r>
              <a:rPr lang="en-US" sz="1600" b="1" dirty="0" err="1">
                <a:solidFill>
                  <a:schemeClr val="tx1"/>
                </a:solidFill>
              </a:rPr>
              <a:t>x_local</a:t>
            </a:r>
            <a:r>
              <a:rPr lang="en-US" sz="1600" b="1" dirty="0">
                <a:solidFill>
                  <a:schemeClr val="tx1"/>
                </a:solidFill>
              </a:rPr>
              <a:t>, P)</a:t>
            </a:r>
          </a:p>
          <a:p>
            <a:r>
              <a:rPr lang="en-US" sz="1600" b="1" dirty="0">
                <a:solidFill>
                  <a:schemeClr val="tx1"/>
                </a:solidFill>
              </a:rPr>
              <a:t>for all procs P owning needed part of </a:t>
            </a:r>
            <a:r>
              <a:rPr lang="en-US" sz="1600" b="1" dirty="0" err="1">
                <a:solidFill>
                  <a:schemeClr val="tx1"/>
                </a:solidFill>
              </a:rPr>
              <a:t>x_remote</a:t>
            </a:r>
            <a:endParaRPr lang="en-US" sz="1600" b="1" dirty="0">
              <a:solidFill>
                <a:schemeClr val="tx1"/>
              </a:solidFill>
            </a:endParaRPr>
          </a:p>
          <a:p>
            <a:r>
              <a:rPr lang="en-US" sz="1600" b="1" dirty="0">
                <a:solidFill>
                  <a:schemeClr val="tx1"/>
                </a:solidFill>
              </a:rPr>
              <a:t>	receive(</a:t>
            </a:r>
            <a:r>
              <a:rPr lang="en-US" sz="1600" b="1" dirty="0" err="1">
                <a:solidFill>
                  <a:schemeClr val="tx1"/>
                </a:solidFill>
              </a:rPr>
              <a:t>x_remote</a:t>
            </a:r>
            <a:r>
              <a:rPr lang="en-US" sz="1600" b="1" dirty="0">
                <a:solidFill>
                  <a:schemeClr val="tx1"/>
                </a:solidFill>
              </a:rPr>
              <a:t>, P)</a:t>
            </a:r>
          </a:p>
          <a:p>
            <a:r>
              <a:rPr lang="en-US" sz="1600" b="1" dirty="0">
                <a:solidFill>
                  <a:schemeClr val="tx1"/>
                </a:solidFill>
              </a:rPr>
              <a:t>	</a:t>
            </a:r>
            <a:r>
              <a:rPr lang="en-US" sz="1600" b="1" dirty="0" err="1">
                <a:solidFill>
                  <a:schemeClr val="tx1"/>
                </a:solidFill>
              </a:rPr>
              <a:t>y_local</a:t>
            </a:r>
            <a:r>
              <a:rPr lang="en-US" sz="1600" b="1" dirty="0">
                <a:solidFill>
                  <a:schemeClr val="tx1"/>
                </a:solidFill>
              </a:rPr>
              <a:t> = </a:t>
            </a:r>
            <a:r>
              <a:rPr lang="en-US" sz="1600" b="1" dirty="0" err="1">
                <a:solidFill>
                  <a:schemeClr val="tx1"/>
                </a:solidFill>
              </a:rPr>
              <a:t>y_local</a:t>
            </a:r>
            <a:r>
              <a:rPr lang="en-US" sz="1600" b="1" dirty="0">
                <a:solidFill>
                  <a:schemeClr val="tx1"/>
                </a:solidFill>
              </a:rPr>
              <a:t> + </a:t>
            </a:r>
            <a:r>
              <a:rPr lang="en-US" sz="1600" b="1" dirty="0" err="1">
                <a:solidFill>
                  <a:schemeClr val="tx1"/>
                </a:solidFill>
              </a:rPr>
              <a:t>A_remote</a:t>
            </a:r>
            <a:r>
              <a:rPr lang="en-US" sz="1600" b="1" dirty="0">
                <a:solidFill>
                  <a:schemeClr val="tx1"/>
                </a:solidFill>
              </a:rPr>
              <a:t>(P)*</a:t>
            </a:r>
            <a:r>
              <a:rPr lang="en-US" sz="1600" b="1" dirty="0" err="1">
                <a:solidFill>
                  <a:schemeClr val="tx1"/>
                </a:solidFill>
              </a:rPr>
              <a:t>x_remote</a:t>
            </a:r>
            <a:endParaRPr lang="en-US" sz="1600" b="1" dirty="0">
              <a:solidFill>
                <a:schemeClr val="tx1"/>
              </a:solidFill>
            </a:endParaRPr>
          </a:p>
        </p:txBody>
      </p:sp>
    </p:spTree>
    <p:extLst>
      <p:ext uri="{BB962C8B-B14F-4D97-AF65-F5344CB8AC3E}">
        <p14:creationId xmlns:p14="http://schemas.microsoft.com/office/powerpoint/2010/main" val="47067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FDE32AF4-A8FD-4977-867F-0E5C904E2B23}" type="slidenum">
              <a:rPr lang="zh-CN" altLang="en-US" smtClean="0"/>
              <a:t>8</a:t>
            </a:fld>
            <a:endParaRPr lang="zh-CN" altLang="en-US"/>
          </a:p>
        </p:txBody>
      </p:sp>
      <p:sp>
        <p:nvSpPr>
          <p:cNvPr id="3" name="标题 2"/>
          <p:cNvSpPr>
            <a:spLocks noGrp="1"/>
          </p:cNvSpPr>
          <p:nvPr>
            <p:ph type="title"/>
          </p:nvPr>
        </p:nvSpPr>
        <p:spPr/>
        <p:txBody>
          <a:bodyPr/>
          <a:lstStyle/>
          <a:p>
            <a:r>
              <a:rPr lang="zh-CN" altLang="en-US" dirty="0"/>
              <a:t>图划分问题的复杂度</a:t>
            </a:r>
          </a:p>
        </p:txBody>
      </p:sp>
      <p:sp>
        <p:nvSpPr>
          <p:cNvPr id="7" name="Rectangle 3">
            <a:extLst>
              <a:ext uri="{FF2B5EF4-FFF2-40B4-BE49-F238E27FC236}">
                <a16:creationId xmlns:a16="http://schemas.microsoft.com/office/drawing/2014/main" id="{CBC8ED20-89F9-1BA4-6D6A-857EF4951562}"/>
              </a:ext>
            </a:extLst>
          </p:cNvPr>
          <p:cNvSpPr txBox="1">
            <a:spLocks noChangeArrowheads="1"/>
          </p:cNvSpPr>
          <p:nvPr/>
        </p:nvSpPr>
        <p:spPr>
          <a:xfrm>
            <a:off x="1324379" y="1254125"/>
            <a:ext cx="6640045" cy="21748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Helvetica" charset="0"/>
              </a:rPr>
              <a:t>Many possible </a:t>
            </a:r>
            <a:r>
              <a:rPr lang="en-US" dirty="0" err="1">
                <a:latin typeface="Helvetica" charset="0"/>
              </a:rPr>
              <a:t>partitionings</a:t>
            </a:r>
            <a:r>
              <a:rPr lang="en-US" dirty="0">
                <a:latin typeface="Helvetica" charset="0"/>
              </a:rPr>
              <a:t>                                             to search</a:t>
            </a:r>
          </a:p>
          <a:p>
            <a:r>
              <a:rPr lang="en-US" dirty="0">
                <a:latin typeface="Helvetica" charset="0"/>
              </a:rPr>
              <a:t>Just to divide in 2 parts there are: </a:t>
            </a:r>
          </a:p>
          <a:p>
            <a:pPr>
              <a:buFontTx/>
              <a:buNone/>
            </a:pPr>
            <a:r>
              <a:rPr lang="en-US" dirty="0">
                <a:latin typeface="Helvetica" charset="0"/>
              </a:rPr>
              <a:t>      n choose n/2 = n!/((n/2)!)</a:t>
            </a:r>
            <a:r>
              <a:rPr lang="en-US" baseline="30000" dirty="0">
                <a:latin typeface="Helvetica" charset="0"/>
              </a:rPr>
              <a:t>2</a:t>
            </a:r>
            <a:r>
              <a:rPr lang="en-US" dirty="0">
                <a:latin typeface="Helvetica" charset="0"/>
              </a:rPr>
              <a:t> ~ </a:t>
            </a:r>
          </a:p>
          <a:p>
            <a:pPr>
              <a:buFontTx/>
              <a:buNone/>
            </a:pPr>
            <a:r>
              <a:rPr lang="en-US" dirty="0">
                <a:latin typeface="Helvetica" charset="0"/>
              </a:rPr>
              <a:t>      </a:t>
            </a:r>
            <a:r>
              <a:rPr lang="en-US" dirty="0">
                <a:solidFill>
                  <a:srgbClr val="00B0F0"/>
                </a:solidFill>
                <a:latin typeface="Helvetica" charset="0"/>
              </a:rPr>
              <a:t>(2/(n</a:t>
            </a:r>
            <a:r>
              <a:rPr lang="en-US" dirty="0">
                <a:solidFill>
                  <a:srgbClr val="00B0F0"/>
                </a:solidFill>
                <a:latin typeface="Symbol" charset="0"/>
              </a:rPr>
              <a:t>p)</a:t>
            </a:r>
            <a:r>
              <a:rPr lang="en-US" dirty="0">
                <a:solidFill>
                  <a:srgbClr val="00B0F0"/>
                </a:solidFill>
                <a:latin typeface="Helvetica" charset="0"/>
              </a:rPr>
              <a:t>)</a:t>
            </a:r>
            <a:r>
              <a:rPr lang="en-US" baseline="30000" dirty="0">
                <a:solidFill>
                  <a:srgbClr val="00B0F0"/>
                </a:solidFill>
                <a:latin typeface="Helvetica" charset="0"/>
              </a:rPr>
              <a:t>1/2  </a:t>
            </a:r>
            <a:r>
              <a:rPr lang="en-US" dirty="0">
                <a:solidFill>
                  <a:srgbClr val="00B0F0"/>
                </a:solidFill>
                <a:latin typeface="Helvetica" charset="0"/>
              </a:rPr>
              <a:t>* 2</a:t>
            </a:r>
            <a:r>
              <a:rPr lang="en-US" sz="2800" baseline="30000" dirty="0">
                <a:solidFill>
                  <a:srgbClr val="00B0F0"/>
                </a:solidFill>
                <a:latin typeface="Helvetica" charset="0"/>
              </a:rPr>
              <a:t>n  </a:t>
            </a:r>
            <a:r>
              <a:rPr lang="en-US" dirty="0" smtClean="0">
                <a:latin typeface="Helvetica" charset="0"/>
              </a:rPr>
              <a:t>possibilities </a:t>
            </a:r>
            <a:r>
              <a:rPr lang="zh-CN" altLang="en-US" dirty="0" smtClean="0">
                <a:solidFill>
                  <a:srgbClr val="00B0F0"/>
                </a:solidFill>
                <a:latin typeface="Helvetica" charset="0"/>
              </a:rPr>
              <a:t>斯特林公式，等价于排列组合阶乘公式</a:t>
            </a:r>
            <a:r>
              <a:rPr lang="en-US" altLang="zh-CN" dirty="0" smtClean="0">
                <a:solidFill>
                  <a:srgbClr val="00B0F0"/>
                </a:solidFill>
                <a:latin typeface="Helvetica" charset="0"/>
              </a:rPr>
              <a:t>n</a:t>
            </a:r>
            <a:r>
              <a:rPr lang="zh-CN" altLang="en-US" dirty="0" smtClean="0">
                <a:solidFill>
                  <a:srgbClr val="00B0F0"/>
                </a:solidFill>
                <a:latin typeface="Helvetica" charset="0"/>
              </a:rPr>
              <a:t>取极限</a:t>
            </a:r>
            <a:endParaRPr lang="en-US" dirty="0">
              <a:solidFill>
                <a:srgbClr val="00B0F0"/>
              </a:solidFill>
              <a:latin typeface="Helvetica" charset="0"/>
            </a:endParaRPr>
          </a:p>
        </p:txBody>
      </p:sp>
      <p:sp>
        <p:nvSpPr>
          <p:cNvPr id="9" name="Rectangle 5">
            <a:extLst>
              <a:ext uri="{FF2B5EF4-FFF2-40B4-BE49-F238E27FC236}">
                <a16:creationId xmlns:a16="http://schemas.microsoft.com/office/drawing/2014/main" id="{D53368B8-A4B0-76A7-3952-6C5EDDECF6C3}"/>
              </a:ext>
            </a:extLst>
          </p:cNvPr>
          <p:cNvSpPr>
            <a:spLocks noChangeArrowheads="1"/>
          </p:cNvSpPr>
          <p:nvPr/>
        </p:nvSpPr>
        <p:spPr bwMode="auto">
          <a:xfrm>
            <a:off x="1216429" y="4152961"/>
            <a:ext cx="8001000" cy="1939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63500" tIns="25400" rIns="63500" bIns="25400">
            <a:spAutoFit/>
          </a:bodyPr>
          <a:lstStyle/>
          <a:p>
            <a:pPr marL="203200" indent="-203200">
              <a:spcBef>
                <a:spcPct val="25000"/>
              </a:spcBef>
              <a:buSzPct val="100000"/>
              <a:buFontTx/>
              <a:buChar char="•"/>
            </a:pPr>
            <a:r>
              <a:rPr lang="en-US" sz="2400" dirty="0">
                <a:solidFill>
                  <a:schemeClr val="tx1"/>
                </a:solidFill>
                <a:latin typeface="Helvetica" charset="0"/>
              </a:rPr>
              <a:t>Choosing optimal partitioning is NP-complete</a:t>
            </a:r>
          </a:p>
          <a:p>
            <a:pPr marL="685800" lvl="1" indent="-190500">
              <a:spcBef>
                <a:spcPct val="25000"/>
              </a:spcBef>
              <a:buSzPct val="100000"/>
              <a:buFontTx/>
              <a:buChar char="•"/>
            </a:pPr>
            <a:r>
              <a:rPr lang="en-US" sz="2000" dirty="0">
                <a:solidFill>
                  <a:srgbClr val="333399"/>
                </a:solidFill>
                <a:latin typeface="Helvetica" charset="0"/>
              </a:rPr>
              <a:t>(NP-complete = we can prove it is a hard as other well-known hard problems in a class Nondeterministic Polynomial time)</a:t>
            </a:r>
          </a:p>
          <a:p>
            <a:pPr marL="685800" lvl="1" indent="-190500">
              <a:spcBef>
                <a:spcPct val="25000"/>
              </a:spcBef>
              <a:buSzPct val="100000"/>
              <a:buFontTx/>
              <a:buChar char="•"/>
            </a:pPr>
            <a:r>
              <a:rPr lang="en-US" sz="2000" dirty="0">
                <a:solidFill>
                  <a:srgbClr val="333399"/>
                </a:solidFill>
                <a:latin typeface="Helvetica" charset="0"/>
              </a:rPr>
              <a:t>Only known exact algorithms have cost = exponential(n)</a:t>
            </a:r>
          </a:p>
          <a:p>
            <a:pPr marL="203200" indent="-203200">
              <a:spcBef>
                <a:spcPct val="25000"/>
              </a:spcBef>
              <a:buSzPct val="100000"/>
              <a:buFontTx/>
              <a:buChar char="•"/>
            </a:pPr>
            <a:r>
              <a:rPr lang="en-US" sz="2400" dirty="0">
                <a:solidFill>
                  <a:schemeClr val="tx1"/>
                </a:solidFill>
                <a:latin typeface="Helvetica" charset="0"/>
              </a:rPr>
              <a:t>We need good heuristics</a:t>
            </a:r>
          </a:p>
        </p:txBody>
      </p:sp>
    </p:spTree>
    <p:extLst>
      <p:ext uri="{BB962C8B-B14F-4D97-AF65-F5344CB8AC3E}">
        <p14:creationId xmlns:p14="http://schemas.microsoft.com/office/powerpoint/2010/main" val="98258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FDE32AF4-A8FD-4977-867F-0E5C904E2B23}" type="slidenum">
              <a:rPr lang="zh-CN" altLang="en-US" smtClean="0"/>
              <a:t>9</a:t>
            </a:fld>
            <a:endParaRPr lang="zh-CN" altLang="en-US"/>
          </a:p>
        </p:txBody>
      </p:sp>
      <p:pic>
        <p:nvPicPr>
          <p:cNvPr id="4" name="图片 3">
            <a:extLst>
              <a:ext uri="{FF2B5EF4-FFF2-40B4-BE49-F238E27FC236}">
                <a16:creationId xmlns:a16="http://schemas.microsoft.com/office/drawing/2014/main" id="{2EDF02EE-110E-794A-B16D-AF0FFACE8D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474274" y="5944846"/>
            <a:ext cx="2250128" cy="355794"/>
          </a:xfrm>
          <a:prstGeom prst="rect">
            <a:avLst/>
          </a:prstGeom>
        </p:spPr>
      </p:pic>
      <p:grpSp>
        <p:nvGrpSpPr>
          <p:cNvPr id="5" name="iŝľiḍê">
            <a:extLst>
              <a:ext uri="{FF2B5EF4-FFF2-40B4-BE49-F238E27FC236}">
                <a16:creationId xmlns:a16="http://schemas.microsoft.com/office/drawing/2014/main" id="{39A0CD3F-82ED-B40F-6E76-1E74AB5CC0A3}"/>
              </a:ext>
            </a:extLst>
          </p:cNvPr>
          <p:cNvGrpSpPr/>
          <p:nvPr/>
        </p:nvGrpSpPr>
        <p:grpSpPr>
          <a:xfrm>
            <a:off x="4870000" y="3069313"/>
            <a:ext cx="3571355" cy="2133785"/>
            <a:chOff x="756398" y="2870422"/>
            <a:chExt cx="2406703" cy="2860914"/>
          </a:xfrm>
        </p:grpSpPr>
        <p:sp>
          <p:nvSpPr>
            <p:cNvPr id="6" name="îŝḷîdê">
              <a:extLst>
                <a:ext uri="{FF2B5EF4-FFF2-40B4-BE49-F238E27FC236}">
                  <a16:creationId xmlns:a16="http://schemas.microsoft.com/office/drawing/2014/main" id="{1091DF8E-930C-AD5E-DA67-39340852A830}"/>
                </a:ext>
              </a:extLst>
            </p:cNvPr>
            <p:cNvSpPr txBox="1"/>
            <p:nvPr/>
          </p:nvSpPr>
          <p:spPr>
            <a:xfrm>
              <a:off x="756398" y="2870422"/>
              <a:ext cx="962123" cy="707886"/>
            </a:xfrm>
            <a:prstGeom prst="rect">
              <a:avLst/>
            </a:prstGeom>
            <a:noFill/>
          </p:spPr>
          <p:txBody>
            <a:bodyPr wrap="none" rtlCol="0">
              <a:noAutofit/>
            </a:bodyPr>
            <a:lstStyle/>
            <a:p>
              <a:r>
                <a:rPr lang="en-US" altLang="zh-CN" sz="6600" b="1" dirty="0">
                  <a:latin typeface="微软雅黑" panose="020B0503020204020204" pitchFamily="34" charset="-122"/>
                  <a:ea typeface="微软雅黑" panose="020B0503020204020204" pitchFamily="34" charset="-122"/>
                  <a:cs typeface="Arial" panose="020B0604020202020204" pitchFamily="34" charset="0"/>
                </a:rPr>
                <a:t>02.</a:t>
              </a:r>
              <a:endParaRPr lang="zh-CN" altLang="en-US" sz="66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išlíďe">
              <a:extLst>
                <a:ext uri="{FF2B5EF4-FFF2-40B4-BE49-F238E27FC236}">
                  <a16:creationId xmlns:a16="http://schemas.microsoft.com/office/drawing/2014/main" id="{2F09F0F6-0DEB-D89B-FB29-06E7D50958A2}"/>
                </a:ext>
              </a:extLst>
            </p:cNvPr>
            <p:cNvSpPr/>
            <p:nvPr/>
          </p:nvSpPr>
          <p:spPr>
            <a:xfrm flipH="1">
              <a:off x="1718521" y="3224365"/>
              <a:ext cx="1444580" cy="2506971"/>
            </a:xfrm>
            <a:prstGeom prst="rect">
              <a:avLst/>
            </a:prstGeom>
            <a:ln>
              <a:noFill/>
            </a:ln>
          </p:spPr>
          <p:txBody>
            <a:bodyPr wrap="square" lIns="91440" tIns="45720" rIns="91440" bIns="45720" anchor="t">
              <a:noAutofit/>
            </a:bodyPr>
            <a:lstStyle/>
            <a:p>
              <a:pPr>
                <a:buSzPct val="25000"/>
              </a:pPr>
              <a:r>
                <a:rPr lang="zh-CN" altLang="en-US" b="1"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划分带坐标的点</a:t>
              </a:r>
              <a:r>
                <a:rPr lang="en-US" altLang="zh-CN" b="1" dirty="0">
                  <a:solidFill>
                    <a:schemeClr val="tx1">
                      <a:lumMod val="50000"/>
                      <a:lumOff val="50000"/>
                    </a:schemeClr>
                  </a:solidFill>
                  <a:latin typeface="微软雅黑" panose="020B0503020204020204" pitchFamily="34" charset="-122"/>
                  <a:ea typeface="微软雅黑" panose="020B0503020204020204" pitchFamily="34" charset="-122"/>
                </a:rPr>
                <a:t>.</a:t>
              </a:r>
            </a:p>
          </p:txBody>
        </p:sp>
      </p:grpSp>
      <p:sp>
        <p:nvSpPr>
          <p:cNvPr id="8" name="平行四边形 7">
            <a:extLst>
              <a:ext uri="{FF2B5EF4-FFF2-40B4-BE49-F238E27FC236}">
                <a16:creationId xmlns:a16="http://schemas.microsoft.com/office/drawing/2014/main" id="{903A9174-EBAC-14D4-3C28-920A39A6DD21}"/>
              </a:ext>
            </a:extLst>
          </p:cNvPr>
          <p:cNvSpPr/>
          <p:nvPr/>
        </p:nvSpPr>
        <p:spPr>
          <a:xfrm>
            <a:off x="3879430" y="2953766"/>
            <a:ext cx="990570" cy="1050446"/>
          </a:xfrm>
          <a:prstGeom prst="parallelogram">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7063293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SCORM_RATE_SLIDES" val="0"/>
  <p:tag name="ISPRING_SCORM_PASSING_SCORE" val="0.000000"/>
  <p:tag name="ISPRING_ULTRA_SCORM_COURSE_ID" val="66C221A4-F9EE-4029-8F78-3C30536C915A"/>
  <p:tag name="ISPRINGONLINEFOLDERID" val="0"/>
  <p:tag name="ISPRINGONLINEFOLDERPATH" val="内容列表"/>
  <p:tag name="ISPRINGCLOUDFOLDERID" val="0"/>
  <p:tag name="ISPRINGCLOUDFOLDERPATH" val="系统信息库"/>
  <p:tag name="ISPRING_OUTPUT_FOLDER" val="G:\第十一批待发作品\365286"/>
  <p:tag name="ISPRING_FIRST_PUBLISH" val="1"/>
  <p:tag name="ISPRING_PLAYERS_CUSTOMIZATION" val="UEsDBBQAAgAIAJaxbk8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CWsW5P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Jaxbk+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lrFuTy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lrFuT2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q4sqU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q4sqUHL80YFnAAAAawAAABwAAAB1bml2ZXJzYWwvbG9jYWxfc2V0dGluZ3MueG1sDcw7CsNADEXR3qsQ6p1P58JjdymDIc4ChP0IBo0UZkRIdp/pbnG44/zNSh+Uerglvp4uTLDN98NeiZ/rrR+Yaojtom5IbM40T92ovok+ENFgpbfKD2VFbhG4S25yKaiwkGhnPk/dH1BLAwQUAAIACABElFdHI7RO+/sCAACwCAAAFAAAAHVuaXZlcnNhbC9wbGF5ZXIueG1srVXfT9swEH4u0v6HyO/YLR0DqgTEkNAexoTUse2tMombeE3izHYI5a/f2c7vpWxIe2iVnO/77nz33cW/es5S74lJxUUeoAWeI4/loYh4Hgfo4evt8Tm6unx35Bcp3TPp8ShAZc4NgKbIi5gKJS80gO+pTgLUM2BgRl4huZBc74H7FLjbSCdL9O5oBi65ClCidbEipKoqzBUg8liJtDQkCociI4VkiuWaSeLSQF6DXem/o+GXiZzofcFUD1notweuSVqOZ8UHJNUSCxmTk/l8QX7cfV6HCcvoMc+VpnnIkAeVnNlSPtJwdyeiMmXK2Ga+S3LNtDZJWNvM1yu+OM89JcMAOYdNxpSiMVM4zWNEHJZMgP1tSlVS86gBreFVO17zWr+Ned80brZzpHMuyseUqwSO+pDOOgn0yTCqn9nrWgU9NAq6NUzIk+xXySWL7Ou3VozzBXIBW8XZPLGqQjiAp1saaiH3NwADFdUdxG3TsGsatqCWA7fR1x0Fam67ZVSXkjWlmvlPPGLiC5WSGllcalkyn4yMNZYMwT5xV66b1DXET3SWnv5Db4zfqDU/1WudsYD/0ZhPQNTWhOcRe77l4KNZBjXVDIptbFgXKTYxu5xU+Zj1dD0wuRzrpsBFPE1lzGAMI6op6ezkEJRJqsAlLOUI2zs4CE54nKTw05MM49ODNBmVu0mG3sFBcCrC3QS0NbdlJOM6jsTUKsgnE+vED0ulRcZfrDwHe0avrA5fG7nm6Lrg7cHZ/I9RHMRoBnOLJlaXeertq+bw3sypVp3PpnCWgVphHpguC+fVzEJZjHwitqVlqm/6OTX7sAcd5Tw1HdNc30HvolrzF+ZVPDJfusXS1CRhRjMB+nC+7DFAP2G7DMJb06GIW5E3dcCY2Df3byvabPm6da7rhzrsQw2fOKscxs3UR1BHLEWZR6Me4qL7iKgUdtq1ZNRL2RZutDgBkYoiQO/hob7zxelFd+WzxUWDtXndu8Aulzes9DrhTkGk1nV7Eb/eDfD4G1BLAwQUAAIACACriypQsIcj9GwBAAD3AgAAKQAAAHVuaXZlcnNhbC9za2luX2N1c3RvbWl6YXRpb25fc2V0dGluZ3MueG1sjVLbSiQxEH33K4I/MEkqt4Z2ILeWeVHRAZ+b6ezSrKaXTsRlycebdncYR0c09VR1Tp2iKqdNv8Zon1KeHse/fR6neBdyHuPPtD5DqN1ND9N8M4cUclodKvdjHKbnTfwxLbVaTbmPQz8PdkHTGqPu9SEltXKqZswwiiTz1CvkPLcVa8A1YCvmKLHt6p3EP9057ELMp1Xb1RH6sWETU5jzJg7hzxqO2W+h4w0u534YKy+tBVui7KcWx5ZAjHDJfaEaAASy3BGHi5SN1AR5zDiGYhQFCohwThpRiKQcatY1oqow3wjEJGPUFepp7UZaG0dtkdAQous0rxpbus5IjBEhBJgrXEBnMKpsqBoa1HJAcGBAFG00UYA625mOFe+8sBwp6gXGhRkDGB+Oe9ju7bkO1W+vsz/nF4Inv+AkunhrdcJc7e5pnit5Gx5/P/Q5oHG4OL+59Xf+aqu3m+ur8/++fPXwnrWYtW79qbdfAFBLAwQUAAIACACriypQSnLKSHENAAAnIgAAFwAAAHVuaXZlcnNhbC91bml2ZXJzYWwucG5n7ZppVFNZtoCv5QTigO0r0WJqtQWrBBkiBCQkhTJoFYI1CDIYQCZFSAgISIBgQbWIAynhCcEAWVV2Y9cLczAhgRAVZTAJKZoKUwJBGSKEEMMlCYEEOoGqWr1W/+ufb+XHHc757jl377PP3mffu07hhQC/XTs+2QEAwK5zZ72/BoAt/gCwGWO0TVezetrOT3fZlPq132mgrtdiRlfYEu913gsAGvEmmqiturJx8tmQVADY3aE/NnWh/xEDAIfaznl7fXsTKR09f88uY/TWW7BcA+AAWp4J5shw4fsvtm71OfqXE3/ZcfqC0exnP915Z3Mncv9nX5kePmTq7e/adyuy6V6n2bQcCv9YIlTzvuRVnOtdDN9q5vmU/H+tZEZWwODoRRdVQHoHEd2euTBLrq9q0yywnyKz5T46eW49aVbgrx3q91Z2CF5M8nJXwZQ4fXVr5Ei3a8W2ksGI3Bz3Q7qa55edH0yeJLQpBsLYxroyMP/TtaOqabdK/tn156+G9jBFa6sq9kM9zOhrLs4i712/LY/8SHcxzdO3+tzIRl93iKA/f28ABmAABmAABmAABmAABmAABmAABmAABmAABmAA/7/BKyZLK0Xb6m81+P+22+AdNug2eWcPhAdLXZgsCayCKYeibUlqTrzVKbBlWs6dqOhqDd2t/2tZqlXOJYQtUAldCNziE2vLZq5Hfy9MoCEL2u2n5aJJ17UXLyafDSI91C/N2huyG/aQM9vAlmD2ZgB4PvrhzfF6WHPEckRXItjbVFuaia6mJwnAMifeTGzp2oXt20ueknBYNWCdrm+SehmhebsnsLaTL4ar6CVlETi15eDabDDrlLoT2o6Z9RCpez06U1ORN9/+lTaoDcxd7l/plJLKylEIFLqKksRgaaYcVA8Edaw5EDtwfdJL2OXT77m6NCE+IU6TfrmavxT4BhkDABZX2r0RnZea1Eoaixk+zyyPc5E5EcRKL9kxTLIjvdYlwUqVkFkX7QoTqdpVlajv6zoHj+BhC0USGypHQcHA4R++21OBTD+F6qxZMT5K6UWoewLbLc/bfJHIe730SwH8RtzcY/V0ynTlDBUDMghGThNUkgqsq0Ee2fMO3ktElaahcpFsCA4hyk/pz6rmJgnu7QRuUThmiYEw+asFyqRTiP3KWEJVtDNPnq9xVoxHNmEv0F7rZEpwdYzvSDsRv/mGC3csMbHeNS4en6f1nRUOxKLwEqKiHb+HkvHau1hN/yrq3RAsGAS966Tugjy262ibFdWzyObzOdW2zLUVEev+CSIFeSSYiQ+5LRWD1cTYMSQP+rH/2APPflSCgzMAoFjDxzMVBxeGakpz0C68xnIx9tlc8CFCeF/6+5exm7sSk2VQLO/KnpIMHsw2Z97GjhN7ZkDTJtU6fRVtsn+fFfVapxJLONDH9JkWiT1p8UzfOqw1CLYFODxGmdiuSKyaM6J5zcQhveoCdG9S47Lm5v0gNov2WDzESX+Rf4pUGJlyXtApSRCOZeez1m7nxrr+k8Y80JJJFqNMbB5sB1OfdAxVixJp9MerP/0ZozM4Q4UZnjmBzR5sxCLGvufnbAaSM7hvD3ZljxWH1uYz+bCuq7u5IfZrP24puT7iigyeUDJeMKDmPRCkXWZGbVWryplQg8o1simjMdC6qV8XDe+ZeZNgOVc77R4EPi0Jloyb5vW4JJnXkzFEd867mms2pRz6kSBx3XgcN8pl5ewzREFPOMsyHaIUOw4TZ2hnQjvTcQ/pqNZabqbY0V3mkjK60jJ3Q++WXZN0cVUYLg4WR1Y06FQmeK5pQLYiOUQW4jiTPIwZbAytkjD8HcsPpAyQrlc++CCNIRJR3SmQOM9At6EqYuYJ6jFnrytVZcahYb+OfPQmHBUVheAJe+He/n8b4vVfbczouz75mcqpnn3Git2x3x+npJDs6xGyjJez7ZuAlizUcv1JeE2Q5IrOtE6t8xH9/+Nfd80VTtvVR1lMvsNNPxZw+UYWzI1SJ/6hrHFrcZLQ+26ScI7feJmFmJHs/4Y6o+SN7odOL9NhDr4csJ2BC1fAp11pRqnlXSnIZnodf0VuB34pxedqJsplWkqdNXllGzA+T+8lmVY5zM+2irTzgglxKogTBuIWSkrQOJBoG7EyMniirVKuleWuSQUEncvcp9cehJZZZjzkM4bCuKkPM+0o91ck1C43ttNa1RQht56zFJILgjjPIvooHUfdpAR/vTjwevqUGLLX/5Y5DYuo4zi8hIqywTWRWqZhNrDCQ0ahAJDBrmi9ogiRN/V+Qr3qSArhfYLMlr82Qce3W1TIBeKxeWPwKUI7s7hs72tx5RlcGQSGx5gr+64c7lxlSE14fMcJWxuuI7vNXvaq5CBVgRlzVEH7w/kXefGHCQAUpcAJK6A3GNqpN+tj7YHEzvx9SvzqDKch6RXe+KhOgcgm0R1Si3xZUk9Csv5adFBJ+0Yf1QOfDsuYTmCvY18MQhpbO9CjiwH3EjvsROmjIS9izFlNXAjbsy/GxHfXGcGyJ3r08us21yDJJCzPOHkiSNbFzexwxaXRm9Ynb9F2eTAm7n3nMnWwS9O2w2bCjLX0ekYR5k142/ZgNan+Xo7F8DvO7IVK9qXaEp1rmA3vEThHHCXcT/JE9WdYFhF32IAjOgQa2Tx/EMa0hop3CZb4v6sURNq7x6UjcYh3e2XodPfcXqcJlfki5QXiFDfdgxxlbUxlfk0FSYlePxbMhA8kVOo8iN69k1IDDsWp4/A/UPLOFfji7f/EbRBFx8qq83o23iNe6rBeTV6oRedIFrc2Qge5LXzYc4/aMTwRvJ2kmU2JTRMBgNCSzLtTcOr6UMAlRtIv6Mbo28bGqavFw0ihqDccYb6atcL0o/7iXAaR7UztfuO6eoGc1qTzr8MQzsRYaVYpWBPZFNHrxH7GqtX+6KYLwagjBI1fAbuotYi/UOO/s9xMYguXF5bUZ08dt41YWx6Uge+f4Kuy56KtPSp93b679x/i4D2VQwup7w7FDcmimny+41K9WNJPm17nd3538MTIexFpZ5qHxdPcc9OmvwuSyG6szIhd9eygoqi5MnFY+ZBzx36iUoweTpSovLaXZCbVDPRkbilZkkSsYRd+DsyZPXmXY6KwC/RU/DpzEiLlUBj246x1e595Koioq5k3B261TgzHky7jAmCvdoqTaqCE+9ILj1cfVbATF2Wqb90ljo/YoRtmLo8KK9JaHYZY/Mk/jvf4YNxIzrGR3X4jwm8dywc7Eyor/BwLh/MnKSTtnHNxDacZwpul3loLZVoHU0+xdq1gBCwa+9F6ZKXB1JMlbN7dMpeOTHMJObLJMgDSsX9v3CXL4n7BmNKu/Mesny0SfvOe29roKul40lXHYYeJuLzuGlKIWTSuKpM6VTXUPKpsKYx0ri/kL7fciWwCX5o4VFgl9B9LeYjPnjxii1iV4wNxqlYRhq0Z345w81y8S+E6tPBXpkzJqomQabPJoNrgCR4DtzEMUw+gYy0L577pSvwHyezENCj372fFQDZF1olOv9Fkl2qz95lSJTRC8kWyolFvDbCFAZ/+pYKOE3jEdKLZFyDcmhI1vWA8kQYR8AVpgmUmCjbCuR6F3EdWYPa+iIkP0EUXu2um5baqMl268bOaPqHPOkjZ8nsR4agfwA9hPh/N07AsiysKHIyn+ZoYUUzGiLUBl9bjDu9LB2azpu3m3EbgbcxaVYvLJO+cxyiRC8hL9ryxLp26/WiayilmxyVog5ihPUnJ4hXo0qIM/y5pw44tQrQC5/5qVntzX5Bqly7BWuRAeHYIiBWFj9UHSE4VbnlmCtti9yJG/NDPiu7w/X3+NuX7G9a6oSvrl38I2/qHcG3GGxEZ+67QtpRkjuf/vs4FY+qwx3p9HYf3+s9XX/zzOI6sYh/SzTZiw8aiOIjMkoaKIfSkIEmkXgfs1KPg0vWVsXf2hwr3+HPQhiyrfQWTQhT58+faIFnZmTbztXPcnA37JPVG/dtCf8BTJUxlTyH+N7IJkmt1M+2fg6Q1jRiNDufxLBG2OZUIhzaRkVh56XexiyzDmbbWf5NYkYyA53IsFI6H7wxit+tTBli3NC8/vydptHLGWQTXOS4LPuqWaErv9kMs95XIcmRZ7AcYKxRLzUWP7d3eItIH+CndJIIyj08KlcIufVyL5DzcROYVd13pHW4M3cgLGwnim8+EwWn6vDB2vunRDKiTsOcJHs7YeeT4b76YO33gJXEpMAEFelnoBcN4KMHy8DiiiqBqphc6fLVntw1N7pPefTdLwQ8O5MUu/N0h59rBs67/7tC6VNvKCvQROPmWsFGg1fWTj2MZG00nqts/bTcOViszP+qu4MXs9iGwO4vrcQry04LPOG6NWwBgXNlyXkApw7x3lV2OWD0T/ilB+DEPvjLXM4FH4JbFt1XTjIO0x9t1r2jRbtmn331g6q//GDjtuEl3vpOVq8sHy478sUdB53C5dn767wShT/8X89oV0RqyaIu+9b3qR0IPNS/SYb2TtfnLzh3XHMvf6m2WcvqPXRBtlv5xS4Os1bSFgTC0fby+Izff/tPVhRq0m7saUd7OYX6yy0u/8wM45xPgXXc6Mu9fUEsDBBQAAgAIAKuLKlCV7pF+SwAAAGsAAAAbAAAAdW5pdmVyc2FsL3VuaXZlcnNhbC5wbmcueG1ss7GvyM1RKEstKs7Mz7NVMtQzULK34+WyKShKLctMLVeoAIoBBSFASaESyDVCcMszU0oygEIG5mYIwYzUzPSMElslCwNzuKA+0EwAUEsBAgAAFAACAAgAlrFuTxUOrShkBAAABxEAAB0AAAAAAAAAAQAAAAAAAAAAAHVuaXZlcnNhbC9jb21tb25fbWVzc2FnZXMubG5nUEsBAgAAFAACAAgAlrFuTwh+CyMpAwAAhgwAACcAAAAAAAAAAQAAAAAAnwQAAHVuaXZlcnNhbC9mbGFzaF9wdWJsaXNoaW5nX3NldHRpbmdzLnhtbFBLAQIAABQAAgAIAJaxbk+1/AlkugIAAFUKAAAhAAAAAAAAAAEAAAAAAA0IAAB1bml2ZXJzYWwvZmxhc2hfc2tpbl9zZXR0aW5ncy54bWxQSwECAAAUAAIACACWsW5PKpYPZ/4CAACXCwAAJgAAAAAAAAABAAAAAAAGCwAAdW5pdmVyc2FsL2h0bWxfcHVibGlzaGluZ19zZXR0aW5ncy54bWxQSwECAAAUAAIACACWsW5PaHFSkZoBAAAfBgAAHwAAAAAAAAABAAAAAABIDgAAdW5pdmVyc2FsL2h0bWxfc2tpbl9zZXR0aW5ncy5qc1BLAQIAABQAAgAIAKuLKlA9PC/RwQAAAOUBAAAaAAAAAAAAAAEAAAAAAB8QAAB1bml2ZXJzYWwvaTE4bl9wcmVzZXRzLnhtbFBLAQIAABQAAgAIAKuLKlBy/NGBZwAAAGsAAAAcAAAAAAAAAAEAAAAAABgRAAB1bml2ZXJzYWwvbG9jYWxfc2V0dGluZ3MueG1sUEsBAgAAFAACAAgARJRXRyO0Tvv7AgAAsAgAABQAAAAAAAAAAQAAAAAAuREAAHVuaXZlcnNhbC9wbGF5ZXIueG1sUEsBAgAAFAACAAgAq4sqULCHI/RsAQAA9wIAACkAAAAAAAAAAQAAAAAA5hQAAHVuaXZlcnNhbC9za2luX2N1c3RvbWl6YXRpb25fc2V0dGluZ3MueG1sUEsBAgAAFAACAAgAq4sqUEpyykhxDQAAJyIAABcAAAAAAAAAAAAAAAAAmRYAAHVuaXZlcnNhbC91bml2ZXJzYWwucG5nUEsBAgAAFAACAAgAq4sqUJXukX5LAAAAawAAABsAAAAAAAAAAQAAAAAAPyQAAHVuaXZlcnNhbC91bml2ZXJzYWwucG5nLnhtbFBLBQYAAAAACwALAEkDAADDJAAAAAA="/>
  <p:tag name="ISPRING_SCORM_ENDPOINT" val="&lt;endpoint&gt;&lt;enable&gt;0&lt;/enable&gt;&lt;lrs&gt;http://&lt;/lrs&gt;&lt;auth&gt;0&lt;/auth&gt;&lt;login&gt;&lt;/login&gt;&lt;password&gt;&lt;/password&gt;&lt;key&gt;&lt;/key&gt;&lt;name&gt;&lt;/name&gt;&lt;email&gt;&lt;/email&gt;&lt;/endpoint&gt;&#10;"/>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鸿芯微纳母版1">
  <a:themeElements>
    <a:clrScheme name="自定义 2">
      <a:dk1>
        <a:srgbClr val="000000"/>
      </a:dk1>
      <a:lt1>
        <a:srgbClr val="FFFFFF"/>
      </a:lt1>
      <a:dk2>
        <a:srgbClr val="BFBFBF"/>
      </a:dk2>
      <a:lt2>
        <a:srgbClr val="FFFFFF"/>
      </a:lt2>
      <a:accent1>
        <a:srgbClr val="C00000"/>
      </a:accent1>
      <a:accent2>
        <a:srgbClr val="7F7F7F"/>
      </a:accent2>
      <a:accent3>
        <a:srgbClr val="A5A5A5"/>
      </a:accent3>
      <a:accent4>
        <a:srgbClr val="BFBFBF"/>
      </a:accent4>
      <a:accent5>
        <a:srgbClr val="D8D8D8"/>
      </a:accent5>
      <a:accent6>
        <a:srgbClr val="F2F2F2"/>
      </a:accent6>
      <a:hlink>
        <a:srgbClr val="000000"/>
      </a:hlink>
      <a:folHlink>
        <a:srgbClr val="7F7F7F"/>
      </a:folHlink>
    </a:clrScheme>
    <a:fontScheme name="鸿芯ppt字体">
      <a:majorFont>
        <a:latin typeface="微软雅黑"/>
        <a:ea typeface="微软雅黑"/>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鸿芯微纳ppt模版01" id="{0677A83D-2E45-AC43-9474-9A2ACB971069}" vid="{864FBF20-D3C4-C14B-9A8C-5DB880947EF3}"/>
    </a:ext>
  </a:extLst>
</a:theme>
</file>

<file path=ppt/theme/theme2.xml><?xml version="1.0" encoding="utf-8"?>
<a:theme xmlns:a="http://schemas.openxmlformats.org/drawingml/2006/main" name="鸿芯PPT封面结尾页母版​​">
  <a:themeElements>
    <a:clrScheme name="自定义 1">
      <a:dk1>
        <a:srgbClr val="000000"/>
      </a:dk1>
      <a:lt1>
        <a:srgbClr val="FFFFFF"/>
      </a:lt1>
      <a:dk2>
        <a:srgbClr val="D5001C"/>
      </a:dk2>
      <a:lt2>
        <a:srgbClr val="EAEAEA"/>
      </a:lt2>
      <a:accent1>
        <a:srgbClr val="D5001C"/>
      </a:accent1>
      <a:accent2>
        <a:srgbClr val="000000"/>
      </a:accent2>
      <a:accent3>
        <a:srgbClr val="5E5E5E"/>
      </a:accent3>
      <a:accent4>
        <a:srgbClr val="919191"/>
      </a:accent4>
      <a:accent5>
        <a:srgbClr val="A9A9A9"/>
      </a:accent5>
      <a:accent6>
        <a:srgbClr val="EAEAEA"/>
      </a:accent6>
      <a:hlink>
        <a:srgbClr val="D5001C"/>
      </a:hlink>
      <a:folHlink>
        <a:srgbClr val="000000"/>
      </a:folHlink>
    </a:clrScheme>
    <a:fontScheme name="鸿芯ppt字体">
      <a:majorFont>
        <a:latin typeface="微软雅黑"/>
        <a:ea typeface="微软雅黑"/>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鸿芯微纳ppt模版01" id="{0677A83D-2E45-AC43-9474-9A2ACB971069}" vid="{81267DF1-E9BF-2940-B55C-192AB2F758E2}"/>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12103</TotalTime>
  <Words>2226</Words>
  <Application>Microsoft Office PowerPoint</Application>
  <PresentationFormat>宽屏</PresentationFormat>
  <Paragraphs>478</Paragraphs>
  <Slides>38</Slides>
  <Notes>6</Notes>
  <HiddenSlides>0</HiddenSlides>
  <MMClips>0</MMClips>
  <ScaleCrop>false</ScaleCrop>
  <HeadingPairs>
    <vt:vector size="6" baseType="variant">
      <vt:variant>
        <vt:lpstr>已用的字体</vt:lpstr>
      </vt:variant>
      <vt:variant>
        <vt:i4>20</vt:i4>
      </vt:variant>
      <vt:variant>
        <vt:lpstr>主题</vt:lpstr>
      </vt:variant>
      <vt:variant>
        <vt:i4>2</vt:i4>
      </vt:variant>
      <vt:variant>
        <vt:lpstr>幻灯片标题</vt:lpstr>
      </vt:variant>
      <vt:variant>
        <vt:i4>38</vt:i4>
      </vt:variant>
    </vt:vector>
  </HeadingPairs>
  <TitlesOfParts>
    <vt:vector size="60" baseType="lpstr">
      <vt:lpstr>.Hiragino Kaku Gothic Interface W3</vt:lpstr>
      <vt:lpstr>Helvetica 65 Medium</vt:lpstr>
      <vt:lpstr>ＭＳ Ｐゴシック</vt:lpstr>
      <vt:lpstr>Nimbus Roman No9 L</vt:lpstr>
      <vt:lpstr>等线</vt:lpstr>
      <vt:lpstr>思源黑体 Light</vt:lpstr>
      <vt:lpstr>思源黑体 Medium</vt:lpstr>
      <vt:lpstr>宋体</vt:lpstr>
      <vt:lpstr>微软雅黑</vt:lpstr>
      <vt:lpstr>微软雅黑</vt:lpstr>
      <vt:lpstr>微软雅黑 Light</vt:lpstr>
      <vt:lpstr>Arial</vt:lpstr>
      <vt:lpstr>Calibri</vt:lpstr>
      <vt:lpstr>Comic Sans MS</vt:lpstr>
      <vt:lpstr>Helvetica</vt:lpstr>
      <vt:lpstr>Symbol</vt:lpstr>
      <vt:lpstr>Tahoma</vt:lpstr>
      <vt:lpstr>Times</vt:lpstr>
      <vt:lpstr>Times New Roman</vt:lpstr>
      <vt:lpstr>Wingdings</vt:lpstr>
      <vt:lpstr>鸿芯微纳母版1</vt:lpstr>
      <vt:lpstr>鸿芯PPT封面结尾页母版​​</vt:lpstr>
      <vt:lpstr>PowerPoint 演示文稿</vt:lpstr>
      <vt:lpstr>PowerPoint 演示文稿</vt:lpstr>
      <vt:lpstr>PowerPoint 演示文稿</vt:lpstr>
      <vt:lpstr>图划分问题</vt:lpstr>
      <vt:lpstr>图划分问题</vt:lpstr>
      <vt:lpstr>图划分的应用</vt:lpstr>
      <vt:lpstr>稀疏矩阵向量乘</vt:lpstr>
      <vt:lpstr>图划分问题的复杂度</vt:lpstr>
      <vt:lpstr>PowerPoint 演示文稿</vt:lpstr>
      <vt:lpstr>划分带坐标的点</vt:lpstr>
      <vt:lpstr>划分带坐标的点</vt:lpstr>
      <vt:lpstr>PowerPoint 演示文稿</vt:lpstr>
      <vt:lpstr>Kernighan-Lin Algorithm</vt:lpstr>
      <vt:lpstr>Kernighan-Lin Algorithm</vt:lpstr>
      <vt:lpstr>Kernighan-Lin Algorithm</vt:lpstr>
      <vt:lpstr>Kernighan-Lin Algorithm</vt:lpstr>
      <vt:lpstr>Kernighan-Lin Algorithm</vt:lpstr>
      <vt:lpstr>Kernighan-Lin Algorithm</vt:lpstr>
      <vt:lpstr>Spectral Bisection</vt:lpstr>
      <vt:lpstr>Spectral Bisection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什么是超图</vt:lpstr>
      <vt:lpstr>A sparse matrix in the graph model</vt:lpstr>
      <vt:lpstr>A sparse matrix in the hypergraph model</vt:lpstr>
      <vt:lpstr>Hypergraph Summary</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662</cp:revision>
  <cp:lastPrinted>2021-11-16T04:20:28Z</cp:lastPrinted>
  <dcterms:created xsi:type="dcterms:W3CDTF">2015-11-30T12:05:22Z</dcterms:created>
  <dcterms:modified xsi:type="dcterms:W3CDTF">2024-07-02T03:10:21Z</dcterms:modified>
</cp:coreProperties>
</file>