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</p:sldIdLst>
  <p:sldSz cx="9144000" cy="5143500" type="screen16x9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08" y="-72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2023/4/27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user\Desktop\netlist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1510"/>
            <a:ext cx="7960751" cy="38164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047921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72200" y="4659982"/>
            <a:ext cx="24645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dirty="0"/>
              <a:t>V(n001)=</a:t>
            </a:r>
            <a:r>
              <a:rPr lang="en-US" altLang="zh-CN" dirty="0" err="1"/>
              <a:t>idt</a:t>
            </a:r>
            <a:r>
              <a:rPr lang="en-US" altLang="zh-CN" dirty="0"/>
              <a:t>(V(</a:t>
            </a:r>
            <a:r>
              <a:rPr lang="en-US" altLang="zh-CN" dirty="0" err="1"/>
              <a:t>vc</a:t>
            </a:r>
            <a:r>
              <a:rPr lang="en-US" altLang="zh-CN" dirty="0"/>
              <a:t>)*I(C1))</a:t>
            </a:r>
          </a:p>
        </p:txBody>
      </p:sp>
      <p:pic>
        <p:nvPicPr>
          <p:cNvPr id="1026" name="Picture 2" descr="C:\Users\user\Desktop\waveform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196" y="267493"/>
            <a:ext cx="7401172" cy="44297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7827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全屏显示(16:9)</PresentationFormat>
  <Paragraphs>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Office 主题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user</dc:creator>
  <cp:lastModifiedBy>user</cp:lastModifiedBy>
  <cp:revision>2</cp:revision>
  <dcterms:created xsi:type="dcterms:W3CDTF">2023-04-27T13:54:21Z</dcterms:created>
  <dcterms:modified xsi:type="dcterms:W3CDTF">2023-04-27T13:55:29Z</dcterms:modified>
</cp:coreProperties>
</file>