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E3F5-3CEA-4694-92E4-48DCF1F70A8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80D9-5675-4571-8C81-FCAB99BB4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98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E3F5-3CEA-4694-92E4-48DCF1F70A8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80D9-5675-4571-8C81-FCAB99BB4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2022-04-27T16:39:47Z</dcterms:created>
  <dcterms:modified xsi:type="dcterms:W3CDTF">2022-04-27T16:39:47Z</dcterms:modified>
</cp:coreProperties>
</file>