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72" r:id="rId5"/>
    <p:sldId id="261" r:id="rId6"/>
    <p:sldId id="259" r:id="rId7"/>
    <p:sldId id="260" r:id="rId8"/>
    <p:sldId id="262" r:id="rId9"/>
    <p:sldId id="263" r:id="rId10"/>
    <p:sldId id="264" r:id="rId11"/>
    <p:sldId id="265" r:id="rId12"/>
    <p:sldId id="266" r:id="rId13"/>
    <p:sldId id="268" r:id="rId14"/>
    <p:sldId id="267" r:id="rId15"/>
    <p:sldId id="270" r:id="rId16"/>
    <p:sldId id="269" r:id="rId17"/>
    <p:sldId id="271" r:id="rId18"/>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2" userDrawn="1">
          <p15:clr>
            <a:srgbClr val="A4A3A4"/>
          </p15:clr>
        </p15:guide>
        <p15:guide id="2" pos="3772" userDrawn="1">
          <p15:clr>
            <a:srgbClr val="A4A3A4"/>
          </p15:clr>
        </p15:guide>
        <p15:guide id="3" pos="55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ny Li" initials="JL" lastIdx="1" clrIdx="0">
    <p:extLst>
      <p:ext uri="{19B8F6BF-5375-455C-9EA6-DF929625EA0E}">
        <p15:presenceInfo xmlns:p15="http://schemas.microsoft.com/office/powerpoint/2012/main" userId="8bb1aacaa408dc6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F22"/>
    <a:srgbClr val="FFFFFF"/>
    <a:srgbClr val="0A3F78"/>
    <a:srgbClr val="F8F8F8"/>
    <a:srgbClr val="EAEFF7"/>
    <a:srgbClr val="52F3FF"/>
    <a:srgbClr val="94EBF4"/>
    <a:srgbClr val="17479E"/>
    <a:srgbClr val="B9A02D"/>
    <a:srgbClr val="0C68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233EBA-1979-4449-9D8C-5D4F26290FD6}" v="11" dt="2020-09-08T16:34:31.3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88" autoAdjust="0"/>
    <p:restoredTop sz="88789" autoAdjust="0"/>
  </p:normalViewPr>
  <p:slideViewPr>
    <p:cSldViewPr snapToGrid="0" showGuides="1">
      <p:cViewPr varScale="1">
        <p:scale>
          <a:sx n="139" d="100"/>
          <a:sy n="139" d="100"/>
        </p:scale>
        <p:origin x="1368" y="168"/>
      </p:cViewPr>
      <p:guideLst>
        <p:guide orient="horz" pos="822"/>
        <p:guide pos="3772"/>
        <p:guide pos="55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0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ny Li" userId="8bb1aacaa408dc6c" providerId="LiveId" clId="{34DD6610-6F32-48F8-A839-70AD23440B96}"/>
    <pc:docChg chg="undo redo custSel addSld delSld modSld sldOrd modMainMaster">
      <pc:chgData name="Jonny Li" userId="8bb1aacaa408dc6c" providerId="LiveId" clId="{34DD6610-6F32-48F8-A839-70AD23440B96}" dt="2020-09-06T20:41:44.717" v="8647" actId="1076"/>
      <pc:docMkLst>
        <pc:docMk/>
      </pc:docMkLst>
      <pc:sldChg chg="new del">
        <pc:chgData name="Jonny Li" userId="8bb1aacaa408dc6c" providerId="LiveId" clId="{34DD6610-6F32-48F8-A839-70AD23440B96}" dt="2020-08-30T13:48:00.169" v="15" actId="47"/>
        <pc:sldMkLst>
          <pc:docMk/>
          <pc:sldMk cId="2127002911" sldId="256"/>
        </pc:sldMkLst>
      </pc:sldChg>
      <pc:sldChg chg="addSp modSp new mod">
        <pc:chgData name="Jonny Li" userId="8bb1aacaa408dc6c" providerId="LiveId" clId="{34DD6610-6F32-48F8-A839-70AD23440B96}" dt="2020-08-30T13:51:39.628" v="145" actId="1076"/>
        <pc:sldMkLst>
          <pc:docMk/>
          <pc:sldMk cId="3762114805" sldId="256"/>
        </pc:sldMkLst>
        <pc:spChg chg="add mod">
          <ac:chgData name="Jonny Li" userId="8bb1aacaa408dc6c" providerId="LiveId" clId="{34DD6610-6F32-48F8-A839-70AD23440B96}" dt="2020-08-30T13:51:39.628" v="145" actId="1076"/>
          <ac:spMkLst>
            <pc:docMk/>
            <pc:sldMk cId="3762114805" sldId="256"/>
            <ac:spMk id="2" creationId="{1D83FE52-3427-4CBE-A8A7-87FAFD6B2BA3}"/>
          </ac:spMkLst>
        </pc:spChg>
      </pc:sldChg>
      <pc:sldChg chg="addSp modSp new mod">
        <pc:chgData name="Jonny Li" userId="8bb1aacaa408dc6c" providerId="LiveId" clId="{34DD6610-6F32-48F8-A839-70AD23440B96}" dt="2020-09-06T20:41:44.717" v="8647" actId="1076"/>
        <pc:sldMkLst>
          <pc:docMk/>
          <pc:sldMk cId="1716524072" sldId="257"/>
        </pc:sldMkLst>
        <pc:spChg chg="add mod">
          <ac:chgData name="Jonny Li" userId="8bb1aacaa408dc6c" providerId="LiveId" clId="{34DD6610-6F32-48F8-A839-70AD23440B96}" dt="2020-08-30T13:58:58.386" v="189" actId="1035"/>
          <ac:spMkLst>
            <pc:docMk/>
            <pc:sldMk cId="1716524072" sldId="257"/>
            <ac:spMk id="2" creationId="{2EB28FF7-307A-4ACF-872D-BD499CD79DC6}"/>
          </ac:spMkLst>
        </pc:spChg>
        <pc:spChg chg="add mod">
          <ac:chgData name="Jonny Li" userId="8bb1aacaa408dc6c" providerId="LiveId" clId="{34DD6610-6F32-48F8-A839-70AD23440B96}" dt="2020-09-06T20:41:44.717" v="8647" actId="1076"/>
          <ac:spMkLst>
            <pc:docMk/>
            <pc:sldMk cId="1716524072" sldId="257"/>
            <ac:spMk id="3" creationId="{354691F4-3F65-40B3-B82A-6C7EC292E4F2}"/>
          </ac:spMkLst>
        </pc:spChg>
      </pc:sldChg>
      <pc:sldChg chg="new del mod modClrScheme chgLayout">
        <pc:chgData name="Jonny Li" userId="8bb1aacaa408dc6c" providerId="LiveId" clId="{34DD6610-6F32-48F8-A839-70AD23440B96}" dt="2020-08-30T13:57:50.434" v="147" actId="47"/>
        <pc:sldMkLst>
          <pc:docMk/>
          <pc:sldMk cId="1761854700" sldId="257"/>
        </pc:sldMkLst>
      </pc:sldChg>
      <pc:sldChg chg="addSp delSp modSp new mod modClrScheme chgLayout modNotesTx">
        <pc:chgData name="Jonny Li" userId="8bb1aacaa408dc6c" providerId="LiveId" clId="{34DD6610-6F32-48F8-A839-70AD23440B96}" dt="2020-09-06T19:04:57.068" v="4289" actId="20577"/>
        <pc:sldMkLst>
          <pc:docMk/>
          <pc:sldMk cId="157911705" sldId="258"/>
        </pc:sldMkLst>
        <pc:spChg chg="add mod">
          <ac:chgData name="Jonny Li" userId="8bb1aacaa408dc6c" providerId="LiveId" clId="{34DD6610-6F32-48F8-A839-70AD23440B96}" dt="2020-09-06T17:58:59.367" v="2069" actId="1076"/>
          <ac:spMkLst>
            <pc:docMk/>
            <pc:sldMk cId="157911705" sldId="258"/>
            <ac:spMk id="2" creationId="{327D4244-2863-40B4-B35F-477F730BB519}"/>
          </ac:spMkLst>
        </pc:spChg>
        <pc:spChg chg="add mod">
          <ac:chgData name="Jonny Li" userId="8bb1aacaa408dc6c" providerId="LiveId" clId="{34DD6610-6F32-48F8-A839-70AD23440B96}" dt="2020-09-06T19:04:57.068" v="4289" actId="20577"/>
          <ac:spMkLst>
            <pc:docMk/>
            <pc:sldMk cId="157911705" sldId="258"/>
            <ac:spMk id="3" creationId="{D10CD058-C208-409F-AC7C-B73D829303F8}"/>
          </ac:spMkLst>
        </pc:spChg>
        <pc:spChg chg="add del mod">
          <ac:chgData name="Jonny Li" userId="8bb1aacaa408dc6c" providerId="LiveId" clId="{34DD6610-6F32-48F8-A839-70AD23440B96}" dt="2020-08-30T14:48:56.636" v="660" actId="478"/>
          <ac:spMkLst>
            <pc:docMk/>
            <pc:sldMk cId="157911705" sldId="258"/>
            <ac:spMk id="4" creationId="{CDF20409-1D28-49B4-8CEB-E298A4ACE6D5}"/>
          </ac:spMkLst>
        </pc:spChg>
        <pc:spChg chg="add del mod">
          <ac:chgData name="Jonny Li" userId="8bb1aacaa408dc6c" providerId="LiveId" clId="{34DD6610-6F32-48F8-A839-70AD23440B96}" dt="2020-08-30T14:48:53.510" v="652" actId="11529"/>
          <ac:spMkLst>
            <pc:docMk/>
            <pc:sldMk cId="157911705" sldId="258"/>
            <ac:spMk id="12" creationId="{F142A475-4429-491C-859D-F08DB2815025}"/>
          </ac:spMkLst>
        </pc:spChg>
        <pc:graphicFrameChg chg="add mod modGraphic">
          <ac:chgData name="Jonny Li" userId="8bb1aacaa408dc6c" providerId="LiveId" clId="{34DD6610-6F32-48F8-A839-70AD23440B96}" dt="2020-09-06T17:58:52.432" v="2068" actId="1076"/>
          <ac:graphicFrameMkLst>
            <pc:docMk/>
            <pc:sldMk cId="157911705" sldId="258"/>
            <ac:graphicFrameMk id="7" creationId="{F46DC1CB-BF81-4AC9-998B-AF96AE637552}"/>
          </ac:graphicFrameMkLst>
        </pc:graphicFrameChg>
        <pc:picChg chg="add del mod">
          <ac:chgData name="Jonny Li" userId="8bb1aacaa408dc6c" providerId="LiveId" clId="{34DD6610-6F32-48F8-A839-70AD23440B96}" dt="2020-09-06T17:29:14.654" v="716" actId="478"/>
          <ac:picMkLst>
            <pc:docMk/>
            <pc:sldMk cId="157911705" sldId="258"/>
            <ac:picMk id="6" creationId="{835A94A4-25A8-4189-9D60-FF9CB8FDC3DB}"/>
          </ac:picMkLst>
        </pc:picChg>
        <pc:picChg chg="add del mod">
          <ac:chgData name="Jonny Li" userId="8bb1aacaa408dc6c" providerId="LiveId" clId="{34DD6610-6F32-48F8-A839-70AD23440B96}" dt="2020-08-30T14:48:56.199" v="659" actId="22"/>
          <ac:picMkLst>
            <pc:docMk/>
            <pc:sldMk cId="157911705" sldId="258"/>
            <ac:picMk id="9" creationId="{52099471-E2CD-4C3D-876A-C7D9CFD5338E}"/>
          </ac:picMkLst>
        </pc:picChg>
        <pc:cxnChg chg="add del">
          <ac:chgData name="Jonny Li" userId="8bb1aacaa408dc6c" providerId="LiveId" clId="{34DD6610-6F32-48F8-A839-70AD23440B96}" dt="2020-08-30T14:47:32.843" v="648" actId="11529"/>
          <ac:cxnSpMkLst>
            <pc:docMk/>
            <pc:sldMk cId="157911705" sldId="258"/>
            <ac:cxnSpMk id="11" creationId="{E92E9840-F430-4649-90DF-7CD2BA9333AB}"/>
          </ac:cxnSpMkLst>
        </pc:cxnChg>
      </pc:sldChg>
      <pc:sldChg chg="new del mod modClrScheme chgLayout">
        <pc:chgData name="Jonny Li" userId="8bb1aacaa408dc6c" providerId="LiveId" clId="{34DD6610-6F32-48F8-A839-70AD23440B96}" dt="2020-08-30T13:57:49.821" v="146" actId="47"/>
        <pc:sldMkLst>
          <pc:docMk/>
          <pc:sldMk cId="1576247293" sldId="258"/>
        </pc:sldMkLst>
      </pc:sldChg>
      <pc:sldChg chg="addSp modSp new mod modNotesTx">
        <pc:chgData name="Jonny Li" userId="8bb1aacaa408dc6c" providerId="LiveId" clId="{34DD6610-6F32-48F8-A839-70AD23440B96}" dt="2020-09-06T18:17:36.348" v="2822" actId="20577"/>
        <pc:sldMkLst>
          <pc:docMk/>
          <pc:sldMk cId="522355912" sldId="259"/>
        </pc:sldMkLst>
        <pc:spChg chg="add mod">
          <ac:chgData name="Jonny Li" userId="8bb1aacaa408dc6c" providerId="LiveId" clId="{34DD6610-6F32-48F8-A839-70AD23440B96}" dt="2020-09-06T18:05:17.820" v="2080" actId="20577"/>
          <ac:spMkLst>
            <pc:docMk/>
            <pc:sldMk cId="522355912" sldId="259"/>
            <ac:spMk id="5" creationId="{D2DC67D3-2CAA-422A-A554-9E9180A92221}"/>
          </ac:spMkLst>
        </pc:spChg>
        <pc:spChg chg="add mod">
          <ac:chgData name="Jonny Li" userId="8bb1aacaa408dc6c" providerId="LiveId" clId="{34DD6610-6F32-48F8-A839-70AD23440B96}" dt="2020-09-06T18:14:43.542" v="2730" actId="1076"/>
          <ac:spMkLst>
            <pc:docMk/>
            <pc:sldMk cId="522355912" sldId="259"/>
            <ac:spMk id="6" creationId="{EB12C782-5EA2-407E-8A0E-5919D76FEF0C}"/>
          </ac:spMkLst>
        </pc:spChg>
        <pc:spChg chg="add mod">
          <ac:chgData name="Jonny Li" userId="8bb1aacaa408dc6c" providerId="LiveId" clId="{34DD6610-6F32-48F8-A839-70AD23440B96}" dt="2020-09-06T18:16:59.268" v="2807" actId="1076"/>
          <ac:spMkLst>
            <pc:docMk/>
            <pc:sldMk cId="522355912" sldId="259"/>
            <ac:spMk id="7" creationId="{76DAEFF7-8089-4BE2-A62C-8B74BE84C410}"/>
          </ac:spMkLst>
        </pc:spChg>
        <pc:spChg chg="add mod">
          <ac:chgData name="Jonny Li" userId="8bb1aacaa408dc6c" providerId="LiveId" clId="{34DD6610-6F32-48F8-A839-70AD23440B96}" dt="2020-09-06T18:16:59.268" v="2807" actId="1076"/>
          <ac:spMkLst>
            <pc:docMk/>
            <pc:sldMk cId="522355912" sldId="259"/>
            <ac:spMk id="9" creationId="{0F825F22-9CC0-4049-B08E-4F80F171666E}"/>
          </ac:spMkLst>
        </pc:spChg>
        <pc:spChg chg="add mod">
          <ac:chgData name="Jonny Li" userId="8bb1aacaa408dc6c" providerId="LiveId" clId="{34DD6610-6F32-48F8-A839-70AD23440B96}" dt="2020-09-06T18:16:59.268" v="2807" actId="1076"/>
          <ac:spMkLst>
            <pc:docMk/>
            <pc:sldMk cId="522355912" sldId="259"/>
            <ac:spMk id="11" creationId="{BE7608DE-76A2-4B98-B00B-5ADC15EF7EBA}"/>
          </ac:spMkLst>
        </pc:spChg>
        <pc:spChg chg="add mod">
          <ac:chgData name="Jonny Li" userId="8bb1aacaa408dc6c" providerId="LiveId" clId="{34DD6610-6F32-48F8-A839-70AD23440B96}" dt="2020-09-06T18:17:18.475" v="2816" actId="1076"/>
          <ac:spMkLst>
            <pc:docMk/>
            <pc:sldMk cId="522355912" sldId="259"/>
            <ac:spMk id="34" creationId="{CDD5F10D-FF7E-4FE5-A187-78945987C729}"/>
          </ac:spMkLst>
        </pc:spChg>
        <pc:spChg chg="add mod">
          <ac:chgData name="Jonny Li" userId="8bb1aacaa408dc6c" providerId="LiveId" clId="{34DD6610-6F32-48F8-A839-70AD23440B96}" dt="2020-09-06T18:17:33.003" v="2821" actId="20577"/>
          <ac:spMkLst>
            <pc:docMk/>
            <pc:sldMk cId="522355912" sldId="259"/>
            <ac:spMk id="36" creationId="{D77EB57E-78B5-4201-9759-17B29147E8BC}"/>
          </ac:spMkLst>
        </pc:spChg>
        <pc:spChg chg="add mod">
          <ac:chgData name="Jonny Li" userId="8bb1aacaa408dc6c" providerId="LiveId" clId="{34DD6610-6F32-48F8-A839-70AD23440B96}" dt="2020-09-06T18:17:36.348" v="2822" actId="20577"/>
          <ac:spMkLst>
            <pc:docMk/>
            <pc:sldMk cId="522355912" sldId="259"/>
            <ac:spMk id="38" creationId="{34FF2C3C-23A7-4E8A-BA35-FB1337019994}"/>
          </ac:spMkLst>
        </pc:spChg>
        <pc:picChg chg="add mod">
          <ac:chgData name="Jonny Li" userId="8bb1aacaa408dc6c" providerId="LiveId" clId="{34DD6610-6F32-48F8-A839-70AD23440B96}" dt="2020-09-06T18:03:57.184" v="2073" actId="1076"/>
          <ac:picMkLst>
            <pc:docMk/>
            <pc:sldMk cId="522355912" sldId="259"/>
            <ac:picMk id="3" creationId="{394C046D-5210-4595-A5FD-D1D89DA97299}"/>
          </ac:picMkLst>
        </pc:picChg>
        <pc:cxnChg chg="add mod">
          <ac:chgData name="Jonny Li" userId="8bb1aacaa408dc6c" providerId="LiveId" clId="{34DD6610-6F32-48F8-A839-70AD23440B96}" dt="2020-09-06T18:16:59.268" v="2807" actId="1076"/>
          <ac:cxnSpMkLst>
            <pc:docMk/>
            <pc:sldMk cId="522355912" sldId="259"/>
            <ac:cxnSpMk id="13" creationId="{2CB25722-B5D7-4FB3-8DF2-36CBEA4E5160}"/>
          </ac:cxnSpMkLst>
        </pc:cxnChg>
        <pc:cxnChg chg="add mod">
          <ac:chgData name="Jonny Li" userId="8bb1aacaa408dc6c" providerId="LiveId" clId="{34DD6610-6F32-48F8-A839-70AD23440B96}" dt="2020-09-06T18:16:59.268" v="2807" actId="1076"/>
          <ac:cxnSpMkLst>
            <pc:docMk/>
            <pc:sldMk cId="522355912" sldId="259"/>
            <ac:cxnSpMk id="16" creationId="{74CEB685-8A14-4828-B7BE-61134E5A1B56}"/>
          </ac:cxnSpMkLst>
        </pc:cxnChg>
      </pc:sldChg>
      <pc:sldChg chg="addSp modSp new mod modNotesTx">
        <pc:chgData name="Jonny Li" userId="8bb1aacaa408dc6c" providerId="LiveId" clId="{34DD6610-6F32-48F8-A839-70AD23440B96}" dt="2020-09-06T18:41:18.711" v="3795" actId="208"/>
        <pc:sldMkLst>
          <pc:docMk/>
          <pc:sldMk cId="1713802134" sldId="260"/>
        </pc:sldMkLst>
        <pc:spChg chg="add">
          <ac:chgData name="Jonny Li" userId="8bb1aacaa408dc6c" providerId="LiveId" clId="{34DD6610-6F32-48F8-A839-70AD23440B96}" dt="2020-09-06T18:18:37.418" v="2824" actId="22"/>
          <ac:spMkLst>
            <pc:docMk/>
            <pc:sldMk cId="1713802134" sldId="260"/>
            <ac:spMk id="3" creationId="{F442CBB5-8645-46FD-9D09-891B7CB00063}"/>
          </ac:spMkLst>
        </pc:spChg>
        <pc:spChg chg="add mod">
          <ac:chgData name="Jonny Li" userId="8bb1aacaa408dc6c" providerId="LiveId" clId="{34DD6610-6F32-48F8-A839-70AD23440B96}" dt="2020-09-06T18:19:10.230" v="2875" actId="20577"/>
          <ac:spMkLst>
            <pc:docMk/>
            <pc:sldMk cId="1713802134" sldId="260"/>
            <ac:spMk id="5" creationId="{6B18314E-04D7-461A-A9D5-13BC7F77E56F}"/>
          </ac:spMkLst>
        </pc:spChg>
        <pc:spChg chg="add mod">
          <ac:chgData name="Jonny Li" userId="8bb1aacaa408dc6c" providerId="LiveId" clId="{34DD6610-6F32-48F8-A839-70AD23440B96}" dt="2020-09-06T18:41:14.956" v="3794" actId="208"/>
          <ac:spMkLst>
            <pc:docMk/>
            <pc:sldMk cId="1713802134" sldId="260"/>
            <ac:spMk id="6" creationId="{A6F1415E-2A3B-4222-B281-C5888B1E34E5}"/>
          </ac:spMkLst>
        </pc:spChg>
        <pc:spChg chg="add mod">
          <ac:chgData name="Jonny Li" userId="8bb1aacaa408dc6c" providerId="LiveId" clId="{34DD6610-6F32-48F8-A839-70AD23440B96}" dt="2020-09-06T18:41:14.956" v="3794" actId="208"/>
          <ac:spMkLst>
            <pc:docMk/>
            <pc:sldMk cId="1713802134" sldId="260"/>
            <ac:spMk id="8" creationId="{1F5184B3-5DAE-4E2C-8F0D-5C4E44E25ADD}"/>
          </ac:spMkLst>
        </pc:spChg>
        <pc:spChg chg="add mod">
          <ac:chgData name="Jonny Li" userId="8bb1aacaa408dc6c" providerId="LiveId" clId="{34DD6610-6F32-48F8-A839-70AD23440B96}" dt="2020-09-06T18:41:04.552" v="3793" actId="208"/>
          <ac:spMkLst>
            <pc:docMk/>
            <pc:sldMk cId="1713802134" sldId="260"/>
            <ac:spMk id="12" creationId="{A0BF8DAA-24D2-4333-8302-87A328E362C5}"/>
          </ac:spMkLst>
        </pc:spChg>
        <pc:spChg chg="add mod">
          <ac:chgData name="Jonny Li" userId="8bb1aacaa408dc6c" providerId="LiveId" clId="{34DD6610-6F32-48F8-A839-70AD23440B96}" dt="2020-09-06T18:41:04.552" v="3793" actId="208"/>
          <ac:spMkLst>
            <pc:docMk/>
            <pc:sldMk cId="1713802134" sldId="260"/>
            <ac:spMk id="13" creationId="{F4E775BE-0E09-4D9A-A8AF-BC5A2CEA00F5}"/>
          </ac:spMkLst>
        </pc:spChg>
        <pc:spChg chg="add mod">
          <ac:chgData name="Jonny Li" userId="8bb1aacaa408dc6c" providerId="LiveId" clId="{34DD6610-6F32-48F8-A839-70AD23440B96}" dt="2020-09-06T18:32:26.620" v="3621" actId="1076"/>
          <ac:spMkLst>
            <pc:docMk/>
            <pc:sldMk cId="1713802134" sldId="260"/>
            <ac:spMk id="14" creationId="{BF56AEC6-3CF9-47A1-95D2-D9112EDB3A9B}"/>
          </ac:spMkLst>
        </pc:spChg>
        <pc:cxnChg chg="add mod">
          <ac:chgData name="Jonny Li" userId="8bb1aacaa408dc6c" providerId="LiveId" clId="{34DD6610-6F32-48F8-A839-70AD23440B96}" dt="2020-09-06T18:41:18.711" v="3795" actId="208"/>
          <ac:cxnSpMkLst>
            <pc:docMk/>
            <pc:sldMk cId="1713802134" sldId="260"/>
            <ac:cxnSpMk id="10" creationId="{2ACC6C77-E952-4E08-A671-92C28431655D}"/>
          </ac:cxnSpMkLst>
        </pc:cxnChg>
      </pc:sldChg>
      <pc:sldChg chg="addSp modSp new mod modNotesTx">
        <pc:chgData name="Jonny Li" userId="8bb1aacaa408dc6c" providerId="LiveId" clId="{34DD6610-6F32-48F8-A839-70AD23440B96}" dt="2020-09-06T18:41:25.932" v="3796" actId="208"/>
        <pc:sldMkLst>
          <pc:docMk/>
          <pc:sldMk cId="2925214732" sldId="261"/>
        </pc:sldMkLst>
        <pc:spChg chg="add">
          <ac:chgData name="Jonny Li" userId="8bb1aacaa408dc6c" providerId="LiveId" clId="{34DD6610-6F32-48F8-A839-70AD23440B96}" dt="2020-09-06T18:32:44.907" v="3623" actId="22"/>
          <ac:spMkLst>
            <pc:docMk/>
            <pc:sldMk cId="2925214732" sldId="261"/>
            <ac:spMk id="3" creationId="{B83999BA-316D-4D55-B2E0-2D705F6AD82E}"/>
          </ac:spMkLst>
        </pc:spChg>
        <pc:spChg chg="add mod">
          <ac:chgData name="Jonny Li" userId="8bb1aacaa408dc6c" providerId="LiveId" clId="{34DD6610-6F32-48F8-A839-70AD23440B96}" dt="2020-09-06T18:33:09.118" v="3659" actId="20577"/>
          <ac:spMkLst>
            <pc:docMk/>
            <pc:sldMk cId="2925214732" sldId="261"/>
            <ac:spMk id="5" creationId="{274CF0D4-57F9-44C7-86F2-08AC70730D65}"/>
          </ac:spMkLst>
        </pc:spChg>
        <pc:spChg chg="add mod">
          <ac:chgData name="Jonny Li" userId="8bb1aacaa408dc6c" providerId="LiveId" clId="{34DD6610-6F32-48F8-A839-70AD23440B96}" dt="2020-09-06T18:41:25.932" v="3796" actId="208"/>
          <ac:spMkLst>
            <pc:docMk/>
            <pc:sldMk cId="2925214732" sldId="261"/>
            <ac:spMk id="8" creationId="{E7353999-4ED8-43A3-92C2-5DC5A93986A6}"/>
          </ac:spMkLst>
        </pc:spChg>
        <pc:spChg chg="add mod">
          <ac:chgData name="Jonny Li" userId="8bb1aacaa408dc6c" providerId="LiveId" clId="{34DD6610-6F32-48F8-A839-70AD23440B96}" dt="2020-09-06T18:41:25.932" v="3796" actId="208"/>
          <ac:spMkLst>
            <pc:docMk/>
            <pc:sldMk cId="2925214732" sldId="261"/>
            <ac:spMk id="10" creationId="{60814811-5045-4DAF-B989-520C3CBB1EFC}"/>
          </ac:spMkLst>
        </pc:spChg>
        <pc:spChg chg="add mod">
          <ac:chgData name="Jonny Li" userId="8bb1aacaa408dc6c" providerId="LiveId" clId="{34DD6610-6F32-48F8-A839-70AD23440B96}" dt="2020-09-06T18:41:25.932" v="3796" actId="208"/>
          <ac:spMkLst>
            <pc:docMk/>
            <pc:sldMk cId="2925214732" sldId="261"/>
            <ac:spMk id="11" creationId="{73836C38-F776-4C0E-8E7F-5E885BCCA3E4}"/>
          </ac:spMkLst>
        </pc:spChg>
        <pc:spChg chg="add mod">
          <ac:chgData name="Jonny Li" userId="8bb1aacaa408dc6c" providerId="LiveId" clId="{34DD6610-6F32-48F8-A839-70AD23440B96}" dt="2020-09-06T18:41:25.932" v="3796" actId="208"/>
          <ac:spMkLst>
            <pc:docMk/>
            <pc:sldMk cId="2925214732" sldId="261"/>
            <ac:spMk id="13" creationId="{C5890B40-D002-4A89-9239-719F18705F62}"/>
          </ac:spMkLst>
        </pc:spChg>
        <pc:picChg chg="add mod">
          <ac:chgData name="Jonny Li" userId="8bb1aacaa408dc6c" providerId="LiveId" clId="{34DD6610-6F32-48F8-A839-70AD23440B96}" dt="2020-09-06T18:34:15.798" v="3664" actId="14100"/>
          <ac:picMkLst>
            <pc:docMk/>
            <pc:sldMk cId="2925214732" sldId="261"/>
            <ac:picMk id="7" creationId="{B06082C0-C891-4F89-B24E-5C223196F4F2}"/>
          </ac:picMkLst>
        </pc:picChg>
        <pc:cxnChg chg="add mod">
          <ac:chgData name="Jonny Li" userId="8bb1aacaa408dc6c" providerId="LiveId" clId="{34DD6610-6F32-48F8-A839-70AD23440B96}" dt="2020-09-06T18:41:25.932" v="3796" actId="208"/>
          <ac:cxnSpMkLst>
            <pc:docMk/>
            <pc:sldMk cId="2925214732" sldId="261"/>
            <ac:cxnSpMk id="15" creationId="{EA11D410-7988-4A51-A9B0-F4E450EC001B}"/>
          </ac:cxnSpMkLst>
        </pc:cxnChg>
        <pc:cxnChg chg="add mod">
          <ac:chgData name="Jonny Li" userId="8bb1aacaa408dc6c" providerId="LiveId" clId="{34DD6610-6F32-48F8-A839-70AD23440B96}" dt="2020-09-06T18:41:25.932" v="3796" actId="208"/>
          <ac:cxnSpMkLst>
            <pc:docMk/>
            <pc:sldMk cId="2925214732" sldId="261"/>
            <ac:cxnSpMk id="17" creationId="{0990453A-3D0B-4969-AF47-BF56A1DF11A0}"/>
          </ac:cxnSpMkLst>
        </pc:cxnChg>
      </pc:sldChg>
      <pc:sldChg chg="addSp modSp new mod modNotesTx">
        <pc:chgData name="Jonny Li" userId="8bb1aacaa408dc6c" providerId="LiveId" clId="{34DD6610-6F32-48F8-A839-70AD23440B96}" dt="2020-09-06T18:54:04.925" v="4183" actId="20577"/>
        <pc:sldMkLst>
          <pc:docMk/>
          <pc:sldMk cId="3015758959" sldId="262"/>
        </pc:sldMkLst>
        <pc:spChg chg="add">
          <ac:chgData name="Jonny Li" userId="8bb1aacaa408dc6c" providerId="LiveId" clId="{34DD6610-6F32-48F8-A839-70AD23440B96}" dt="2020-09-06T18:41:40.301" v="3798" actId="22"/>
          <ac:spMkLst>
            <pc:docMk/>
            <pc:sldMk cId="3015758959" sldId="262"/>
            <ac:spMk id="3" creationId="{39017FA7-6202-4446-B812-623B3B74F19E}"/>
          </ac:spMkLst>
        </pc:spChg>
        <pc:spChg chg="add mod">
          <ac:chgData name="Jonny Li" userId="8bb1aacaa408dc6c" providerId="LiveId" clId="{34DD6610-6F32-48F8-A839-70AD23440B96}" dt="2020-09-06T18:42:14.763" v="3823" actId="20577"/>
          <ac:spMkLst>
            <pc:docMk/>
            <pc:sldMk cId="3015758959" sldId="262"/>
            <ac:spMk id="5" creationId="{A387D9D9-3167-4284-BBB9-48BBAE9E7116}"/>
          </ac:spMkLst>
        </pc:spChg>
        <pc:picChg chg="add mod modCrop">
          <ac:chgData name="Jonny Li" userId="8bb1aacaa408dc6c" providerId="LiveId" clId="{34DD6610-6F32-48F8-A839-70AD23440B96}" dt="2020-09-06T18:49:27.128" v="4159" actId="1076"/>
          <ac:picMkLst>
            <pc:docMk/>
            <pc:sldMk cId="3015758959" sldId="262"/>
            <ac:picMk id="7" creationId="{BBF104FF-34DB-4164-8CAD-B257A58D52CA}"/>
          </ac:picMkLst>
        </pc:picChg>
      </pc:sldChg>
      <pc:sldChg chg="addSp delSp modSp add mod modNotesTx">
        <pc:chgData name="Jonny Li" userId="8bb1aacaa408dc6c" providerId="LiveId" clId="{34DD6610-6F32-48F8-A839-70AD23440B96}" dt="2020-09-06T18:52:36.005" v="4180" actId="113"/>
        <pc:sldMkLst>
          <pc:docMk/>
          <pc:sldMk cId="1716064288" sldId="263"/>
        </pc:sldMkLst>
        <pc:picChg chg="add mod">
          <ac:chgData name="Jonny Li" userId="8bb1aacaa408dc6c" providerId="LiveId" clId="{34DD6610-6F32-48F8-A839-70AD23440B96}" dt="2020-09-06T18:51:08.871" v="4166" actId="1076"/>
          <ac:picMkLst>
            <pc:docMk/>
            <pc:sldMk cId="1716064288" sldId="263"/>
            <ac:picMk id="4" creationId="{4B32AC58-6743-4799-8CF6-A7ED5B8CA18C}"/>
          </ac:picMkLst>
        </pc:picChg>
        <pc:picChg chg="del">
          <ac:chgData name="Jonny Li" userId="8bb1aacaa408dc6c" providerId="LiveId" clId="{34DD6610-6F32-48F8-A839-70AD23440B96}" dt="2020-09-06T18:49:35.974" v="4161" actId="478"/>
          <ac:picMkLst>
            <pc:docMk/>
            <pc:sldMk cId="1716064288" sldId="263"/>
            <ac:picMk id="7" creationId="{BBF104FF-34DB-4164-8CAD-B257A58D52CA}"/>
          </ac:picMkLst>
        </pc:picChg>
      </pc:sldChg>
      <pc:sldChg chg="addSp modSp new mod modNotesTx">
        <pc:chgData name="Jonny Li" userId="8bb1aacaa408dc6c" providerId="LiveId" clId="{34DD6610-6F32-48F8-A839-70AD23440B96}" dt="2020-09-06T19:15:37.814" v="4756" actId="20577"/>
        <pc:sldMkLst>
          <pc:docMk/>
          <pc:sldMk cId="831579621" sldId="264"/>
        </pc:sldMkLst>
        <pc:spChg chg="add">
          <ac:chgData name="Jonny Li" userId="8bb1aacaa408dc6c" providerId="LiveId" clId="{34DD6610-6F32-48F8-A839-70AD23440B96}" dt="2020-09-06T18:56:08.198" v="4185" actId="22"/>
          <ac:spMkLst>
            <pc:docMk/>
            <pc:sldMk cId="831579621" sldId="264"/>
            <ac:spMk id="3" creationId="{38BF17C2-66F8-4CEB-8D23-2B2D83F63337}"/>
          </ac:spMkLst>
        </pc:spChg>
        <pc:spChg chg="add mod">
          <ac:chgData name="Jonny Li" userId="8bb1aacaa408dc6c" providerId="LiveId" clId="{34DD6610-6F32-48F8-A839-70AD23440B96}" dt="2020-09-06T18:56:25.676" v="4187"/>
          <ac:spMkLst>
            <pc:docMk/>
            <pc:sldMk cId="831579621" sldId="264"/>
            <ac:spMk id="5" creationId="{B4BF0589-1237-41F0-A056-C5E38265F89B}"/>
          </ac:spMkLst>
        </pc:spChg>
        <pc:spChg chg="add mod">
          <ac:chgData name="Jonny Li" userId="8bb1aacaa408dc6c" providerId="LiveId" clId="{34DD6610-6F32-48F8-A839-70AD23440B96}" dt="2020-09-06T19:03:24.692" v="4283" actId="1076"/>
          <ac:spMkLst>
            <pc:docMk/>
            <pc:sldMk cId="831579621" sldId="264"/>
            <ac:spMk id="8" creationId="{C92805BB-602A-44DA-8B42-6C7EC942FF2F}"/>
          </ac:spMkLst>
        </pc:spChg>
        <pc:picChg chg="add mod">
          <ac:chgData name="Jonny Li" userId="8bb1aacaa408dc6c" providerId="LiveId" clId="{34DD6610-6F32-48F8-A839-70AD23440B96}" dt="2020-09-06T19:03:18.538" v="4282" actId="1076"/>
          <ac:picMkLst>
            <pc:docMk/>
            <pc:sldMk cId="831579621" sldId="264"/>
            <ac:picMk id="7" creationId="{3AEF6F31-81BF-42F3-930F-01F7051F4D57}"/>
          </ac:picMkLst>
        </pc:picChg>
      </pc:sldChg>
      <pc:sldChg chg="addSp delSp modSp new mod modNotesTx">
        <pc:chgData name="Jonny Li" userId="8bb1aacaa408dc6c" providerId="LiveId" clId="{34DD6610-6F32-48F8-A839-70AD23440B96}" dt="2020-09-06T19:31:42.960" v="5362" actId="113"/>
        <pc:sldMkLst>
          <pc:docMk/>
          <pc:sldMk cId="4178770147" sldId="265"/>
        </pc:sldMkLst>
        <pc:spChg chg="add mod">
          <ac:chgData name="Jonny Li" userId="8bb1aacaa408dc6c" providerId="LiveId" clId="{34DD6610-6F32-48F8-A839-70AD23440B96}" dt="2020-09-06T19:06:52.611" v="4300" actId="20577"/>
          <ac:spMkLst>
            <pc:docMk/>
            <pc:sldMk cId="4178770147" sldId="265"/>
            <ac:spMk id="3" creationId="{5064BB5E-195F-441B-BDE2-4DA01C7FAC32}"/>
          </ac:spMkLst>
        </pc:spChg>
        <pc:spChg chg="add del mod">
          <ac:chgData name="Jonny Li" userId="8bb1aacaa408dc6c" providerId="LiveId" clId="{34DD6610-6F32-48F8-A839-70AD23440B96}" dt="2020-09-06T19:16:55.870" v="4758" actId="767"/>
          <ac:spMkLst>
            <pc:docMk/>
            <pc:sldMk cId="4178770147" sldId="265"/>
            <ac:spMk id="4" creationId="{91276DBA-1261-4758-AC9E-05088B144771}"/>
          </ac:spMkLst>
        </pc:spChg>
        <pc:spChg chg="add mod">
          <ac:chgData name="Jonny Li" userId="8bb1aacaa408dc6c" providerId="LiveId" clId="{34DD6610-6F32-48F8-A839-70AD23440B96}" dt="2020-09-06T19:28:00.576" v="5035" actId="1076"/>
          <ac:spMkLst>
            <pc:docMk/>
            <pc:sldMk cId="4178770147" sldId="265"/>
            <ac:spMk id="5" creationId="{88D6A363-EB0C-4343-8BFB-FB8414B0A369}"/>
          </ac:spMkLst>
        </pc:spChg>
        <pc:spChg chg="add mod">
          <ac:chgData name="Jonny Li" userId="8bb1aacaa408dc6c" providerId="LiveId" clId="{34DD6610-6F32-48F8-A839-70AD23440B96}" dt="2020-09-06T19:28:00.576" v="5035" actId="1076"/>
          <ac:spMkLst>
            <pc:docMk/>
            <pc:sldMk cId="4178770147" sldId="265"/>
            <ac:spMk id="6" creationId="{CA79EA87-995C-4792-B380-44AA318D28A2}"/>
          </ac:spMkLst>
        </pc:spChg>
        <pc:spChg chg="add mod">
          <ac:chgData name="Jonny Li" userId="8bb1aacaa408dc6c" providerId="LiveId" clId="{34DD6610-6F32-48F8-A839-70AD23440B96}" dt="2020-09-06T19:28:00.576" v="5035" actId="1076"/>
          <ac:spMkLst>
            <pc:docMk/>
            <pc:sldMk cId="4178770147" sldId="265"/>
            <ac:spMk id="8" creationId="{3D04D841-4FFC-4450-8BAE-FF97991BCC4D}"/>
          </ac:spMkLst>
        </pc:spChg>
        <pc:spChg chg="add mod">
          <ac:chgData name="Jonny Li" userId="8bb1aacaa408dc6c" providerId="LiveId" clId="{34DD6610-6F32-48F8-A839-70AD23440B96}" dt="2020-09-06T19:28:00.576" v="5035" actId="1076"/>
          <ac:spMkLst>
            <pc:docMk/>
            <pc:sldMk cId="4178770147" sldId="265"/>
            <ac:spMk id="15" creationId="{339DEC9E-3AEA-4C19-8C20-649A89092421}"/>
          </ac:spMkLst>
        </pc:spChg>
        <pc:spChg chg="add mod">
          <ac:chgData name="Jonny Li" userId="8bb1aacaa408dc6c" providerId="LiveId" clId="{34DD6610-6F32-48F8-A839-70AD23440B96}" dt="2020-09-06T19:28:00.576" v="5035" actId="1076"/>
          <ac:spMkLst>
            <pc:docMk/>
            <pc:sldMk cId="4178770147" sldId="265"/>
            <ac:spMk id="16" creationId="{A05AA793-2163-485E-9D69-2FC37C5D862A}"/>
          </ac:spMkLst>
        </pc:spChg>
        <pc:spChg chg="add mod">
          <ac:chgData name="Jonny Li" userId="8bb1aacaa408dc6c" providerId="LiveId" clId="{34DD6610-6F32-48F8-A839-70AD23440B96}" dt="2020-09-06T19:28:00.576" v="5035" actId="1076"/>
          <ac:spMkLst>
            <pc:docMk/>
            <pc:sldMk cId="4178770147" sldId="265"/>
            <ac:spMk id="17" creationId="{56F470E9-C948-4587-AEEB-CD9329DDD751}"/>
          </ac:spMkLst>
        </pc:spChg>
        <pc:spChg chg="add mod">
          <ac:chgData name="Jonny Li" userId="8bb1aacaa408dc6c" providerId="LiveId" clId="{34DD6610-6F32-48F8-A839-70AD23440B96}" dt="2020-09-06T19:28:00.576" v="5035" actId="1076"/>
          <ac:spMkLst>
            <pc:docMk/>
            <pc:sldMk cId="4178770147" sldId="265"/>
            <ac:spMk id="20" creationId="{2C14DE7A-7677-49B7-B252-173A5870291A}"/>
          </ac:spMkLst>
        </pc:spChg>
        <pc:spChg chg="add mod">
          <ac:chgData name="Jonny Li" userId="8bb1aacaa408dc6c" providerId="LiveId" clId="{34DD6610-6F32-48F8-A839-70AD23440B96}" dt="2020-09-06T19:28:00.576" v="5035" actId="1076"/>
          <ac:spMkLst>
            <pc:docMk/>
            <pc:sldMk cId="4178770147" sldId="265"/>
            <ac:spMk id="21" creationId="{0EAECD1F-2F00-4CFB-93C2-6C409FFBE51C}"/>
          </ac:spMkLst>
        </pc:spChg>
        <pc:spChg chg="add mod">
          <ac:chgData name="Jonny Li" userId="8bb1aacaa408dc6c" providerId="LiveId" clId="{34DD6610-6F32-48F8-A839-70AD23440B96}" dt="2020-09-06T19:28:00.576" v="5035" actId="1076"/>
          <ac:spMkLst>
            <pc:docMk/>
            <pc:sldMk cId="4178770147" sldId="265"/>
            <ac:spMk id="22" creationId="{EB668C5E-4B1D-47AD-8FE6-DF7A65569F0A}"/>
          </ac:spMkLst>
        </pc:spChg>
        <pc:spChg chg="add del">
          <ac:chgData name="Jonny Li" userId="8bb1aacaa408dc6c" providerId="LiveId" clId="{34DD6610-6F32-48F8-A839-70AD23440B96}" dt="2020-09-06T19:24:35.771" v="4937" actId="11529"/>
          <ac:spMkLst>
            <pc:docMk/>
            <pc:sldMk cId="4178770147" sldId="265"/>
            <ac:spMk id="25" creationId="{048A0E05-50F4-4CF2-9886-DF5A53F4643D}"/>
          </ac:spMkLst>
        </pc:spChg>
        <pc:spChg chg="add mod ord">
          <ac:chgData name="Jonny Li" userId="8bb1aacaa408dc6c" providerId="LiveId" clId="{34DD6610-6F32-48F8-A839-70AD23440B96}" dt="2020-09-06T19:28:00.576" v="5035" actId="1076"/>
          <ac:spMkLst>
            <pc:docMk/>
            <pc:sldMk cId="4178770147" sldId="265"/>
            <ac:spMk id="26" creationId="{1DAE3FCC-7FCF-45B5-903D-A73A59EB969A}"/>
          </ac:spMkLst>
        </pc:spChg>
        <pc:spChg chg="add mod ord">
          <ac:chgData name="Jonny Li" userId="8bb1aacaa408dc6c" providerId="LiveId" clId="{34DD6610-6F32-48F8-A839-70AD23440B96}" dt="2020-09-06T19:28:00.576" v="5035" actId="1076"/>
          <ac:spMkLst>
            <pc:docMk/>
            <pc:sldMk cId="4178770147" sldId="265"/>
            <ac:spMk id="28" creationId="{8F837DC9-8970-4CC0-B66C-ABFE223E9D50}"/>
          </ac:spMkLst>
        </pc:spChg>
        <pc:spChg chg="add mod ord">
          <ac:chgData name="Jonny Li" userId="8bb1aacaa408dc6c" providerId="LiveId" clId="{34DD6610-6F32-48F8-A839-70AD23440B96}" dt="2020-09-06T19:28:00.576" v="5035" actId="1076"/>
          <ac:spMkLst>
            <pc:docMk/>
            <pc:sldMk cId="4178770147" sldId="265"/>
            <ac:spMk id="30" creationId="{659FE924-347F-41E3-AFFA-5DCB97F3D6BE}"/>
          </ac:spMkLst>
        </pc:spChg>
        <pc:spChg chg="add mod">
          <ac:chgData name="Jonny Li" userId="8bb1aacaa408dc6c" providerId="LiveId" clId="{34DD6610-6F32-48F8-A839-70AD23440B96}" dt="2020-09-06T19:28:50.477" v="5049" actId="403"/>
          <ac:spMkLst>
            <pc:docMk/>
            <pc:sldMk cId="4178770147" sldId="265"/>
            <ac:spMk id="39" creationId="{E74FD344-C047-4BA7-A655-77E2D28B8CFC}"/>
          </ac:spMkLst>
        </pc:spChg>
        <pc:spChg chg="add mod">
          <ac:chgData name="Jonny Li" userId="8bb1aacaa408dc6c" providerId="LiveId" clId="{34DD6610-6F32-48F8-A839-70AD23440B96}" dt="2020-09-06T19:29:32.226" v="5076" actId="20577"/>
          <ac:spMkLst>
            <pc:docMk/>
            <pc:sldMk cId="4178770147" sldId="265"/>
            <ac:spMk id="41" creationId="{7FC7AF07-4D13-43A7-9CC9-3BA648FE5CA5}"/>
          </ac:spMkLst>
        </pc:spChg>
        <pc:spChg chg="add mod">
          <ac:chgData name="Jonny Li" userId="8bb1aacaa408dc6c" providerId="LiveId" clId="{34DD6610-6F32-48F8-A839-70AD23440B96}" dt="2020-09-06T19:29:25.096" v="5068" actId="20577"/>
          <ac:spMkLst>
            <pc:docMk/>
            <pc:sldMk cId="4178770147" sldId="265"/>
            <ac:spMk id="43" creationId="{4C4F1863-7186-400B-A8C8-339BC4F65DD9}"/>
          </ac:spMkLst>
        </pc:spChg>
        <pc:cxnChg chg="add del mod">
          <ac:chgData name="Jonny Li" userId="8bb1aacaa408dc6c" providerId="LiveId" clId="{34DD6610-6F32-48F8-A839-70AD23440B96}" dt="2020-09-06T19:20:34.767" v="4835" actId="11529"/>
          <ac:cxnSpMkLst>
            <pc:docMk/>
            <pc:sldMk cId="4178770147" sldId="265"/>
            <ac:cxnSpMk id="10" creationId="{7BA766D8-4D32-43BA-88E2-31F653480F75}"/>
          </ac:cxnSpMkLst>
        </pc:cxnChg>
        <pc:cxnChg chg="add mod">
          <ac:chgData name="Jonny Li" userId="8bb1aacaa408dc6c" providerId="LiveId" clId="{34DD6610-6F32-48F8-A839-70AD23440B96}" dt="2020-09-06T19:28:00.576" v="5035" actId="1076"/>
          <ac:cxnSpMkLst>
            <pc:docMk/>
            <pc:sldMk cId="4178770147" sldId="265"/>
            <ac:cxnSpMk id="12" creationId="{4346883B-C91E-4692-B47F-CB4B8332EB97}"/>
          </ac:cxnSpMkLst>
        </pc:cxnChg>
        <pc:cxnChg chg="add mod">
          <ac:chgData name="Jonny Li" userId="8bb1aacaa408dc6c" providerId="LiveId" clId="{34DD6610-6F32-48F8-A839-70AD23440B96}" dt="2020-09-06T19:28:00.576" v="5035" actId="1076"/>
          <ac:cxnSpMkLst>
            <pc:docMk/>
            <pc:sldMk cId="4178770147" sldId="265"/>
            <ac:cxnSpMk id="14" creationId="{7401B245-CABB-4658-B4B7-9AB248942100}"/>
          </ac:cxnSpMkLst>
        </pc:cxnChg>
        <pc:cxnChg chg="add mod">
          <ac:chgData name="Jonny Li" userId="8bb1aacaa408dc6c" providerId="LiveId" clId="{34DD6610-6F32-48F8-A839-70AD23440B96}" dt="2020-09-06T19:28:00.576" v="5035" actId="1076"/>
          <ac:cxnSpMkLst>
            <pc:docMk/>
            <pc:sldMk cId="4178770147" sldId="265"/>
            <ac:cxnSpMk id="18" creationId="{7B2E1A2A-2163-49B4-91F5-C02FD78CE6D4}"/>
          </ac:cxnSpMkLst>
        </pc:cxnChg>
        <pc:cxnChg chg="add mod">
          <ac:chgData name="Jonny Li" userId="8bb1aacaa408dc6c" providerId="LiveId" clId="{34DD6610-6F32-48F8-A839-70AD23440B96}" dt="2020-09-06T19:28:00.576" v="5035" actId="1076"/>
          <ac:cxnSpMkLst>
            <pc:docMk/>
            <pc:sldMk cId="4178770147" sldId="265"/>
            <ac:cxnSpMk id="19" creationId="{9EA3ED67-78E2-4C7D-BFA1-12E26851807B}"/>
          </ac:cxnSpMkLst>
        </pc:cxnChg>
        <pc:cxnChg chg="add del mod">
          <ac:chgData name="Jonny Li" userId="8bb1aacaa408dc6c" providerId="LiveId" clId="{34DD6610-6F32-48F8-A839-70AD23440B96}" dt="2020-09-06T19:26:53.055" v="4998" actId="478"/>
          <ac:cxnSpMkLst>
            <pc:docMk/>
            <pc:sldMk cId="4178770147" sldId="265"/>
            <ac:cxnSpMk id="23" creationId="{8E95E104-C3C6-40E9-962E-4FFD1FA3C569}"/>
          </ac:cxnSpMkLst>
        </pc:cxnChg>
        <pc:cxnChg chg="add del mod">
          <ac:chgData name="Jonny Li" userId="8bb1aacaa408dc6c" providerId="LiveId" clId="{34DD6610-6F32-48F8-A839-70AD23440B96}" dt="2020-09-06T19:26:54.609" v="4999" actId="478"/>
          <ac:cxnSpMkLst>
            <pc:docMk/>
            <pc:sldMk cId="4178770147" sldId="265"/>
            <ac:cxnSpMk id="24" creationId="{E64C1990-EBCB-48FC-A596-E7248A11FB8D}"/>
          </ac:cxnSpMkLst>
        </pc:cxnChg>
        <pc:cxnChg chg="add del mod">
          <ac:chgData name="Jonny Li" userId="8bb1aacaa408dc6c" providerId="LiveId" clId="{34DD6610-6F32-48F8-A839-70AD23440B96}" dt="2020-09-06T19:27:05.888" v="5003" actId="11529"/>
          <ac:cxnSpMkLst>
            <pc:docMk/>
            <pc:sldMk cId="4178770147" sldId="265"/>
            <ac:cxnSpMk id="34" creationId="{353A6EEC-D130-4272-B766-1BADB89E44E7}"/>
          </ac:cxnSpMkLst>
        </pc:cxnChg>
        <pc:cxnChg chg="add del">
          <ac:chgData name="Jonny Li" userId="8bb1aacaa408dc6c" providerId="LiveId" clId="{34DD6610-6F32-48F8-A839-70AD23440B96}" dt="2020-09-06T19:27:10.560" v="5005" actId="11529"/>
          <ac:cxnSpMkLst>
            <pc:docMk/>
            <pc:sldMk cId="4178770147" sldId="265"/>
            <ac:cxnSpMk id="36" creationId="{C3F5EA37-DECE-494A-BEBF-8DC76B3E847F}"/>
          </ac:cxnSpMkLst>
        </pc:cxnChg>
        <pc:cxnChg chg="add mod">
          <ac:chgData name="Jonny Li" userId="8bb1aacaa408dc6c" providerId="LiveId" clId="{34DD6610-6F32-48F8-A839-70AD23440B96}" dt="2020-09-06T19:28:00.576" v="5035" actId="1076"/>
          <ac:cxnSpMkLst>
            <pc:docMk/>
            <pc:sldMk cId="4178770147" sldId="265"/>
            <ac:cxnSpMk id="38" creationId="{84DB9B5A-C6F9-4843-B5B6-154D0B8FB9E8}"/>
          </ac:cxnSpMkLst>
        </pc:cxnChg>
      </pc:sldChg>
      <pc:sldChg chg="addSp delSp modSp new mod modNotesTx">
        <pc:chgData name="Jonny Li" userId="8bb1aacaa408dc6c" providerId="LiveId" clId="{34DD6610-6F32-48F8-A839-70AD23440B96}" dt="2020-09-06T19:42:00.757" v="5903" actId="20577"/>
        <pc:sldMkLst>
          <pc:docMk/>
          <pc:sldMk cId="3880538277" sldId="266"/>
        </pc:sldMkLst>
        <pc:spChg chg="add">
          <ac:chgData name="Jonny Li" userId="8bb1aacaa408dc6c" providerId="LiveId" clId="{34DD6610-6F32-48F8-A839-70AD23440B96}" dt="2020-09-06T19:31:58.063" v="5364" actId="22"/>
          <ac:spMkLst>
            <pc:docMk/>
            <pc:sldMk cId="3880538277" sldId="266"/>
            <ac:spMk id="3" creationId="{CEF9AC3E-B1B0-4678-A23F-C88027B81EEC}"/>
          </ac:spMkLst>
        </pc:spChg>
        <pc:spChg chg="add mod">
          <ac:chgData name="Jonny Li" userId="8bb1aacaa408dc6c" providerId="LiveId" clId="{34DD6610-6F32-48F8-A839-70AD23440B96}" dt="2020-09-06T19:42:00.757" v="5903" actId="20577"/>
          <ac:spMkLst>
            <pc:docMk/>
            <pc:sldMk cId="3880538277" sldId="266"/>
            <ac:spMk id="4" creationId="{17455295-FFCC-4DA6-AD37-202408D3205C}"/>
          </ac:spMkLst>
        </pc:spChg>
        <pc:spChg chg="add mod">
          <ac:chgData name="Jonny Li" userId="8bb1aacaa408dc6c" providerId="LiveId" clId="{34DD6610-6F32-48F8-A839-70AD23440B96}" dt="2020-09-06T19:35:40.515" v="5425" actId="1076"/>
          <ac:spMkLst>
            <pc:docMk/>
            <pc:sldMk cId="3880538277" sldId="266"/>
            <ac:spMk id="7" creationId="{3D03EAD2-B666-4EE0-ADAD-D14A75128177}"/>
          </ac:spMkLst>
        </pc:spChg>
        <pc:picChg chg="add mod">
          <ac:chgData name="Jonny Li" userId="8bb1aacaa408dc6c" providerId="LiveId" clId="{34DD6610-6F32-48F8-A839-70AD23440B96}" dt="2020-09-06T19:35:35.950" v="5424" actId="1076"/>
          <ac:picMkLst>
            <pc:docMk/>
            <pc:sldMk cId="3880538277" sldId="266"/>
            <ac:picMk id="6" creationId="{3AF672B6-E749-4A8E-BCB2-515CF324E886}"/>
          </ac:picMkLst>
        </pc:picChg>
        <pc:picChg chg="add del">
          <ac:chgData name="Jonny Li" userId="8bb1aacaa408dc6c" providerId="LiveId" clId="{34DD6610-6F32-48F8-A839-70AD23440B96}" dt="2020-09-06T19:40:00.292" v="5874" actId="22"/>
          <ac:picMkLst>
            <pc:docMk/>
            <pc:sldMk cId="3880538277" sldId="266"/>
            <ac:picMk id="11" creationId="{69D4950D-7722-4BA4-91D7-5BC33CD59299}"/>
          </ac:picMkLst>
        </pc:picChg>
        <pc:cxnChg chg="add mod">
          <ac:chgData name="Jonny Li" userId="8bb1aacaa408dc6c" providerId="LiveId" clId="{34DD6610-6F32-48F8-A839-70AD23440B96}" dt="2020-09-06T19:37:29.858" v="5539" actId="208"/>
          <ac:cxnSpMkLst>
            <pc:docMk/>
            <pc:sldMk cId="3880538277" sldId="266"/>
            <ac:cxnSpMk id="9" creationId="{2EB738F3-F79D-485E-B05F-2E2B626614D5}"/>
          </ac:cxnSpMkLst>
        </pc:cxnChg>
      </pc:sldChg>
      <pc:sldChg chg="addSp modSp new mod modTransition modAnim modNotesTx">
        <pc:chgData name="Jonny Li" userId="8bb1aacaa408dc6c" providerId="LiveId" clId="{34DD6610-6F32-48F8-A839-70AD23440B96}" dt="2020-09-06T20:04:40.056" v="6929" actId="20577"/>
        <pc:sldMkLst>
          <pc:docMk/>
          <pc:sldMk cId="709009529" sldId="267"/>
        </pc:sldMkLst>
        <pc:spChg chg="add">
          <ac:chgData name="Jonny Li" userId="8bb1aacaa408dc6c" providerId="LiveId" clId="{34DD6610-6F32-48F8-A839-70AD23440B96}" dt="2020-09-06T19:32:03.534" v="5366" actId="22"/>
          <ac:spMkLst>
            <pc:docMk/>
            <pc:sldMk cId="709009529" sldId="267"/>
            <ac:spMk id="3" creationId="{BB2FDD79-3144-4B60-AD8A-A078115BF79D}"/>
          </ac:spMkLst>
        </pc:spChg>
        <pc:spChg chg="add mod">
          <ac:chgData name="Jonny Li" userId="8bb1aacaa408dc6c" providerId="LiveId" clId="{34DD6610-6F32-48F8-A839-70AD23440B96}" dt="2020-09-06T19:49:54.008" v="6364"/>
          <ac:spMkLst>
            <pc:docMk/>
            <pc:sldMk cId="709009529" sldId="267"/>
            <ac:spMk id="7" creationId="{0C5E4D33-F948-4F1E-9C14-7C23D0F910EC}"/>
          </ac:spMkLst>
        </pc:spChg>
        <pc:picChg chg="add mod modCrop">
          <ac:chgData name="Jonny Li" userId="8bb1aacaa408dc6c" providerId="LiveId" clId="{34DD6610-6F32-48F8-A839-70AD23440B96}" dt="2020-09-06T19:58:35.528" v="6717" actId="1076"/>
          <ac:picMkLst>
            <pc:docMk/>
            <pc:sldMk cId="709009529" sldId="267"/>
            <ac:picMk id="5" creationId="{10CDB269-281C-48A6-9905-F9F843C102BD}"/>
          </ac:picMkLst>
        </pc:picChg>
        <pc:picChg chg="add mod ord">
          <ac:chgData name="Jonny Li" userId="8bb1aacaa408dc6c" providerId="LiveId" clId="{34DD6610-6F32-48F8-A839-70AD23440B96}" dt="2020-09-06T19:55:37.432" v="6695" actId="167"/>
          <ac:picMkLst>
            <pc:docMk/>
            <pc:sldMk cId="709009529" sldId="267"/>
            <ac:picMk id="9" creationId="{A02446A0-554B-4E86-A2DF-2C323EFEB9C6}"/>
          </ac:picMkLst>
        </pc:picChg>
      </pc:sldChg>
      <pc:sldChg chg="addSp delSp modSp add mod modNotesTx">
        <pc:chgData name="Jonny Li" userId="8bb1aacaa408dc6c" providerId="LiveId" clId="{34DD6610-6F32-48F8-A839-70AD23440B96}" dt="2020-09-06T19:47:22.101" v="6356" actId="20577"/>
        <pc:sldMkLst>
          <pc:docMk/>
          <pc:sldMk cId="1067598978" sldId="268"/>
        </pc:sldMkLst>
        <pc:spChg chg="mod">
          <ac:chgData name="Jonny Li" userId="8bb1aacaa408dc6c" providerId="LiveId" clId="{34DD6610-6F32-48F8-A839-70AD23440B96}" dt="2020-09-06T19:42:04.618" v="5904" actId="20577"/>
          <ac:spMkLst>
            <pc:docMk/>
            <pc:sldMk cId="1067598978" sldId="268"/>
            <ac:spMk id="4" creationId="{17455295-FFCC-4DA6-AD37-202408D3205C}"/>
          </ac:spMkLst>
        </pc:spChg>
        <pc:spChg chg="mod">
          <ac:chgData name="Jonny Li" userId="8bb1aacaa408dc6c" providerId="LiveId" clId="{34DD6610-6F32-48F8-A839-70AD23440B96}" dt="2020-09-06T19:43:09.219" v="5954" actId="20577"/>
          <ac:spMkLst>
            <pc:docMk/>
            <pc:sldMk cId="1067598978" sldId="268"/>
            <ac:spMk id="7" creationId="{3D03EAD2-B666-4EE0-ADAD-D14A75128177}"/>
          </ac:spMkLst>
        </pc:spChg>
        <pc:spChg chg="add mod">
          <ac:chgData name="Jonny Li" userId="8bb1aacaa408dc6c" providerId="LiveId" clId="{34DD6610-6F32-48F8-A839-70AD23440B96}" dt="2020-09-06T19:44:06.247" v="5995" actId="1076"/>
          <ac:spMkLst>
            <pc:docMk/>
            <pc:sldMk cId="1067598978" sldId="268"/>
            <ac:spMk id="8" creationId="{DE1D15F2-0338-466D-90F5-F38306424422}"/>
          </ac:spMkLst>
        </pc:spChg>
        <pc:picChg chg="add mod modCrop">
          <ac:chgData name="Jonny Li" userId="8bb1aacaa408dc6c" providerId="LiveId" clId="{34DD6610-6F32-48F8-A839-70AD23440B96}" dt="2020-09-06T19:41:40.221" v="5882" actId="1076"/>
          <ac:picMkLst>
            <pc:docMk/>
            <pc:sldMk cId="1067598978" sldId="268"/>
            <ac:picMk id="5" creationId="{2D26B13B-DBC5-4080-A816-935FD43C2376}"/>
          </ac:picMkLst>
        </pc:picChg>
        <pc:picChg chg="del">
          <ac:chgData name="Jonny Li" userId="8bb1aacaa408dc6c" providerId="LiveId" clId="{34DD6610-6F32-48F8-A839-70AD23440B96}" dt="2020-09-06T19:40:04.733" v="5876" actId="478"/>
          <ac:picMkLst>
            <pc:docMk/>
            <pc:sldMk cId="1067598978" sldId="268"/>
            <ac:picMk id="6" creationId="{3AF672B6-E749-4A8E-BCB2-515CF324E886}"/>
          </ac:picMkLst>
        </pc:picChg>
        <pc:cxnChg chg="del">
          <ac:chgData name="Jonny Li" userId="8bb1aacaa408dc6c" providerId="LiveId" clId="{34DD6610-6F32-48F8-A839-70AD23440B96}" dt="2020-09-06T19:40:09.460" v="5877" actId="478"/>
          <ac:cxnSpMkLst>
            <pc:docMk/>
            <pc:sldMk cId="1067598978" sldId="268"/>
            <ac:cxnSpMk id="9" creationId="{2EB738F3-F79D-485E-B05F-2E2B626614D5}"/>
          </ac:cxnSpMkLst>
        </pc:cxnChg>
      </pc:sldChg>
      <pc:sldChg chg="addSp delSp modSp new mod modNotesTx">
        <pc:chgData name="Jonny Li" userId="8bb1aacaa408dc6c" providerId="LiveId" clId="{34DD6610-6F32-48F8-A839-70AD23440B96}" dt="2020-09-06T20:40:28.744" v="8618" actId="20577"/>
        <pc:sldMkLst>
          <pc:docMk/>
          <pc:sldMk cId="4141742007" sldId="269"/>
        </pc:sldMkLst>
        <pc:spChg chg="add mod">
          <ac:chgData name="Jonny Li" userId="8bb1aacaa408dc6c" providerId="LiveId" clId="{34DD6610-6F32-48F8-A839-70AD23440B96}" dt="2020-09-06T20:26:05.673" v="7933" actId="1076"/>
          <ac:spMkLst>
            <pc:docMk/>
            <pc:sldMk cId="4141742007" sldId="269"/>
            <ac:spMk id="3" creationId="{2CF858B2-9484-48BF-8BF4-1D335D27E30C}"/>
          </ac:spMkLst>
        </pc:spChg>
        <pc:spChg chg="add del mod">
          <ac:chgData name="Jonny Li" userId="8bb1aacaa408dc6c" providerId="LiveId" clId="{34DD6610-6F32-48F8-A839-70AD23440B96}" dt="2020-09-06T20:23:25.871" v="7845"/>
          <ac:spMkLst>
            <pc:docMk/>
            <pc:sldMk cId="4141742007" sldId="269"/>
            <ac:spMk id="4" creationId="{E46EC69E-F4A9-4E6E-B177-E4319B33A607}"/>
          </ac:spMkLst>
        </pc:spChg>
        <pc:spChg chg="add mod">
          <ac:chgData name="Jonny Li" userId="8bb1aacaa408dc6c" providerId="LiveId" clId="{34DD6610-6F32-48F8-A839-70AD23440B96}" dt="2020-09-06T20:39:50.094" v="8610" actId="1036"/>
          <ac:spMkLst>
            <pc:docMk/>
            <pc:sldMk cId="4141742007" sldId="269"/>
            <ac:spMk id="5" creationId="{1FE0DD18-D0B5-45DA-8548-A094B2EC7A91}"/>
          </ac:spMkLst>
        </pc:spChg>
        <pc:spChg chg="add mod">
          <ac:chgData name="Jonny Li" userId="8bb1aacaa408dc6c" providerId="LiveId" clId="{34DD6610-6F32-48F8-A839-70AD23440B96}" dt="2020-09-06T20:39:50.094" v="8610" actId="1036"/>
          <ac:spMkLst>
            <pc:docMk/>
            <pc:sldMk cId="4141742007" sldId="269"/>
            <ac:spMk id="7" creationId="{3E5545DC-44CA-4C8B-A290-0E3B6C6717B7}"/>
          </ac:spMkLst>
        </pc:spChg>
        <pc:spChg chg="add mod">
          <ac:chgData name="Jonny Li" userId="8bb1aacaa408dc6c" providerId="LiveId" clId="{34DD6610-6F32-48F8-A839-70AD23440B96}" dt="2020-09-06T20:39:50.094" v="8610" actId="1036"/>
          <ac:spMkLst>
            <pc:docMk/>
            <pc:sldMk cId="4141742007" sldId="269"/>
            <ac:spMk id="9" creationId="{BF6C2C5F-4665-4DA8-A43F-F8398C595E3C}"/>
          </ac:spMkLst>
        </pc:spChg>
        <pc:spChg chg="add mod">
          <ac:chgData name="Jonny Li" userId="8bb1aacaa408dc6c" providerId="LiveId" clId="{34DD6610-6F32-48F8-A839-70AD23440B96}" dt="2020-09-06T20:39:50.094" v="8610" actId="1036"/>
          <ac:spMkLst>
            <pc:docMk/>
            <pc:sldMk cId="4141742007" sldId="269"/>
            <ac:spMk id="11" creationId="{EC3D8A3E-AB51-4515-A981-B685A8B6BDFA}"/>
          </ac:spMkLst>
        </pc:spChg>
        <pc:spChg chg="add mod">
          <ac:chgData name="Jonny Li" userId="8bb1aacaa408dc6c" providerId="LiveId" clId="{34DD6610-6F32-48F8-A839-70AD23440B96}" dt="2020-09-06T20:39:50.094" v="8610" actId="1036"/>
          <ac:spMkLst>
            <pc:docMk/>
            <pc:sldMk cId="4141742007" sldId="269"/>
            <ac:spMk id="13" creationId="{B43A27AF-8DC8-4DB7-847D-9749420C9AA6}"/>
          </ac:spMkLst>
        </pc:spChg>
        <pc:spChg chg="add del">
          <ac:chgData name="Jonny Li" userId="8bb1aacaa408dc6c" providerId="LiveId" clId="{34DD6610-6F32-48F8-A839-70AD23440B96}" dt="2020-09-06T20:28:48.490" v="8026" actId="11529"/>
          <ac:spMkLst>
            <pc:docMk/>
            <pc:sldMk cId="4141742007" sldId="269"/>
            <ac:spMk id="29" creationId="{F9C91E09-434E-4D5E-B5B8-947C24304845}"/>
          </ac:spMkLst>
        </pc:spChg>
        <pc:spChg chg="add del mod">
          <ac:chgData name="Jonny Li" userId="8bb1aacaa408dc6c" providerId="LiveId" clId="{34DD6610-6F32-48F8-A839-70AD23440B96}" dt="2020-09-06T20:30:22.254" v="8091" actId="11529"/>
          <ac:spMkLst>
            <pc:docMk/>
            <pc:sldMk cId="4141742007" sldId="269"/>
            <ac:spMk id="30" creationId="{D7238A5F-F50A-4E56-921A-A587D109AED3}"/>
          </ac:spMkLst>
        </pc:spChg>
        <pc:spChg chg="add del mod">
          <ac:chgData name="Jonny Li" userId="8bb1aacaa408dc6c" providerId="LiveId" clId="{34DD6610-6F32-48F8-A839-70AD23440B96}" dt="2020-09-06T20:34:44.884" v="8291" actId="478"/>
          <ac:spMkLst>
            <pc:docMk/>
            <pc:sldMk cId="4141742007" sldId="269"/>
            <ac:spMk id="31" creationId="{C4410702-4D32-4425-BE25-2C19483120A6}"/>
          </ac:spMkLst>
        </pc:spChg>
        <pc:spChg chg="add mod">
          <ac:chgData name="Jonny Li" userId="8bb1aacaa408dc6c" providerId="LiveId" clId="{34DD6610-6F32-48F8-A839-70AD23440B96}" dt="2020-09-06T20:39:50.094" v="8610" actId="1036"/>
          <ac:spMkLst>
            <pc:docMk/>
            <pc:sldMk cId="4141742007" sldId="269"/>
            <ac:spMk id="32" creationId="{6E3A68B7-EE11-4AD6-908D-259F74E7018B}"/>
          </ac:spMkLst>
        </pc:spChg>
        <pc:spChg chg="add mod">
          <ac:chgData name="Jonny Li" userId="8bb1aacaa408dc6c" providerId="LiveId" clId="{34DD6610-6F32-48F8-A839-70AD23440B96}" dt="2020-09-06T20:39:58.950" v="8612" actId="1076"/>
          <ac:spMkLst>
            <pc:docMk/>
            <pc:sldMk cId="4141742007" sldId="269"/>
            <ac:spMk id="33" creationId="{D5260932-288A-4822-84D0-FA8ABCF77654}"/>
          </ac:spMkLst>
        </pc:spChg>
        <pc:cxnChg chg="add mod">
          <ac:chgData name="Jonny Li" userId="8bb1aacaa408dc6c" providerId="LiveId" clId="{34DD6610-6F32-48F8-A839-70AD23440B96}" dt="2020-09-06T20:39:50.094" v="8610" actId="1036"/>
          <ac:cxnSpMkLst>
            <pc:docMk/>
            <pc:sldMk cId="4141742007" sldId="269"/>
            <ac:cxnSpMk id="15" creationId="{D05F296C-09F1-4792-81FB-C62985BD16CD}"/>
          </ac:cxnSpMkLst>
        </pc:cxnChg>
        <pc:cxnChg chg="add mod">
          <ac:chgData name="Jonny Li" userId="8bb1aacaa408dc6c" providerId="LiveId" clId="{34DD6610-6F32-48F8-A839-70AD23440B96}" dt="2020-09-06T20:39:50.094" v="8610" actId="1036"/>
          <ac:cxnSpMkLst>
            <pc:docMk/>
            <pc:sldMk cId="4141742007" sldId="269"/>
            <ac:cxnSpMk id="17" creationId="{4BA148A4-E9BD-4BB6-A8C7-C379772EC801}"/>
          </ac:cxnSpMkLst>
        </pc:cxnChg>
        <pc:cxnChg chg="add mod">
          <ac:chgData name="Jonny Li" userId="8bb1aacaa408dc6c" providerId="LiveId" clId="{34DD6610-6F32-48F8-A839-70AD23440B96}" dt="2020-09-06T20:39:50.094" v="8610" actId="1036"/>
          <ac:cxnSpMkLst>
            <pc:docMk/>
            <pc:sldMk cId="4141742007" sldId="269"/>
            <ac:cxnSpMk id="19" creationId="{089008FD-45E8-47DB-973E-5E55BA378964}"/>
          </ac:cxnSpMkLst>
        </pc:cxnChg>
        <pc:cxnChg chg="add mod">
          <ac:chgData name="Jonny Li" userId="8bb1aacaa408dc6c" providerId="LiveId" clId="{34DD6610-6F32-48F8-A839-70AD23440B96}" dt="2020-09-06T20:39:50.094" v="8610" actId="1036"/>
          <ac:cxnSpMkLst>
            <pc:docMk/>
            <pc:sldMk cId="4141742007" sldId="269"/>
            <ac:cxnSpMk id="21" creationId="{DC82EA65-1741-477B-94DB-179E989179BD}"/>
          </ac:cxnSpMkLst>
        </pc:cxnChg>
        <pc:cxnChg chg="add mod">
          <ac:chgData name="Jonny Li" userId="8bb1aacaa408dc6c" providerId="LiveId" clId="{34DD6610-6F32-48F8-A839-70AD23440B96}" dt="2020-09-06T20:39:50.094" v="8610" actId="1036"/>
          <ac:cxnSpMkLst>
            <pc:docMk/>
            <pc:sldMk cId="4141742007" sldId="269"/>
            <ac:cxnSpMk id="23" creationId="{2EDC4B63-8DEC-4775-B2A5-92FB95C3252B}"/>
          </ac:cxnSpMkLst>
        </pc:cxnChg>
        <pc:cxnChg chg="add mod">
          <ac:chgData name="Jonny Li" userId="8bb1aacaa408dc6c" providerId="LiveId" clId="{34DD6610-6F32-48F8-A839-70AD23440B96}" dt="2020-09-06T20:39:50.094" v="8610" actId="1036"/>
          <ac:cxnSpMkLst>
            <pc:docMk/>
            <pc:sldMk cId="4141742007" sldId="269"/>
            <ac:cxnSpMk id="25" creationId="{1784B24A-61BF-4849-ABFD-8DDEF492C4BA}"/>
          </ac:cxnSpMkLst>
        </pc:cxnChg>
      </pc:sldChg>
      <pc:sldChg chg="addSp delSp modSp add mod ord addCm delCm modNotesTx">
        <pc:chgData name="Jonny Li" userId="8bb1aacaa408dc6c" providerId="LiveId" clId="{34DD6610-6F32-48F8-A839-70AD23440B96}" dt="2020-09-06T20:21:23.095" v="7823" actId="20577"/>
        <pc:sldMkLst>
          <pc:docMk/>
          <pc:sldMk cId="1477641775" sldId="270"/>
        </pc:sldMkLst>
        <pc:spChg chg="mod">
          <ac:chgData name="Jonny Li" userId="8bb1aacaa408dc6c" providerId="LiveId" clId="{34DD6610-6F32-48F8-A839-70AD23440B96}" dt="2020-09-06T20:05:29.445" v="6935"/>
          <ac:spMkLst>
            <pc:docMk/>
            <pc:sldMk cId="1477641775" sldId="270"/>
            <ac:spMk id="4" creationId="{17455295-FFCC-4DA6-AD37-202408D3205C}"/>
          </ac:spMkLst>
        </pc:spChg>
        <pc:spChg chg="del">
          <ac:chgData name="Jonny Li" userId="8bb1aacaa408dc6c" providerId="LiveId" clId="{34DD6610-6F32-48F8-A839-70AD23440B96}" dt="2020-09-06T20:05:31.958" v="6936" actId="478"/>
          <ac:spMkLst>
            <pc:docMk/>
            <pc:sldMk cId="1477641775" sldId="270"/>
            <ac:spMk id="7" creationId="{3D03EAD2-B666-4EE0-ADAD-D14A75128177}"/>
          </ac:spMkLst>
        </pc:spChg>
        <pc:spChg chg="del">
          <ac:chgData name="Jonny Li" userId="8bb1aacaa408dc6c" providerId="LiveId" clId="{34DD6610-6F32-48F8-A839-70AD23440B96}" dt="2020-09-06T20:05:33.613" v="6938" actId="478"/>
          <ac:spMkLst>
            <pc:docMk/>
            <pc:sldMk cId="1477641775" sldId="270"/>
            <ac:spMk id="8" creationId="{DE1D15F2-0338-466D-90F5-F38306424422}"/>
          </ac:spMkLst>
        </pc:spChg>
        <pc:spChg chg="add mod">
          <ac:chgData name="Jonny Li" userId="8bb1aacaa408dc6c" providerId="LiveId" clId="{34DD6610-6F32-48F8-A839-70AD23440B96}" dt="2020-09-06T20:11:55.860" v="7031" actId="1076"/>
          <ac:spMkLst>
            <pc:docMk/>
            <pc:sldMk cId="1477641775" sldId="270"/>
            <ac:spMk id="11" creationId="{836474DD-7860-49BF-94AE-B3793D24253A}"/>
          </ac:spMkLst>
        </pc:spChg>
        <pc:picChg chg="del">
          <ac:chgData name="Jonny Li" userId="8bb1aacaa408dc6c" providerId="LiveId" clId="{34DD6610-6F32-48F8-A839-70AD23440B96}" dt="2020-09-06T20:05:32.721" v="6937" actId="478"/>
          <ac:picMkLst>
            <pc:docMk/>
            <pc:sldMk cId="1477641775" sldId="270"/>
            <ac:picMk id="5" creationId="{2D26B13B-DBC5-4080-A816-935FD43C2376}"/>
          </ac:picMkLst>
        </pc:picChg>
        <pc:picChg chg="add mod modCrop">
          <ac:chgData name="Jonny Li" userId="8bb1aacaa408dc6c" providerId="LiveId" clId="{34DD6610-6F32-48F8-A839-70AD23440B96}" dt="2020-09-06T20:11:49.268" v="7029" actId="1076"/>
          <ac:picMkLst>
            <pc:docMk/>
            <pc:sldMk cId="1477641775" sldId="270"/>
            <ac:picMk id="6" creationId="{879BB1C6-15BF-4033-A016-01A53514695E}"/>
          </ac:picMkLst>
        </pc:picChg>
        <pc:picChg chg="add mod modCrop">
          <ac:chgData name="Jonny Li" userId="8bb1aacaa408dc6c" providerId="LiveId" clId="{34DD6610-6F32-48F8-A839-70AD23440B96}" dt="2020-09-06T20:11:51.564" v="7030" actId="1076"/>
          <ac:picMkLst>
            <pc:docMk/>
            <pc:sldMk cId="1477641775" sldId="270"/>
            <ac:picMk id="10" creationId="{6DB85F2E-5D05-407F-B444-E774ABF8211C}"/>
          </ac:picMkLst>
        </pc:picChg>
      </pc:sldChg>
      <pc:sldChg chg="modSp add mod ord">
        <pc:chgData name="Jonny Li" userId="8bb1aacaa408dc6c" providerId="LiveId" clId="{34DD6610-6F32-48F8-A839-70AD23440B96}" dt="2020-09-06T20:41:04.369" v="8635" actId="20577"/>
        <pc:sldMkLst>
          <pc:docMk/>
          <pc:sldMk cId="1920225045" sldId="271"/>
        </pc:sldMkLst>
        <pc:spChg chg="mod">
          <ac:chgData name="Jonny Li" userId="8bb1aacaa408dc6c" providerId="LiveId" clId="{34DD6610-6F32-48F8-A839-70AD23440B96}" dt="2020-09-06T20:41:04.369" v="8635" actId="20577"/>
          <ac:spMkLst>
            <pc:docMk/>
            <pc:sldMk cId="1920225045" sldId="271"/>
            <ac:spMk id="2" creationId="{1D83FE52-3427-4CBE-A8A7-87FAFD6B2BA3}"/>
          </ac:spMkLst>
        </pc:spChg>
      </pc:sldChg>
      <pc:sldChg chg="del">
        <pc:chgData name="Jonny Li" userId="8bb1aacaa408dc6c" providerId="LiveId" clId="{34DD6610-6F32-48F8-A839-70AD23440B96}" dt="2020-08-30T13:45:16.554" v="0" actId="47"/>
        <pc:sldMkLst>
          <pc:docMk/>
          <pc:sldMk cId="1672961666" sldId="272"/>
        </pc:sldMkLst>
      </pc:sldChg>
      <pc:sldChg chg="del">
        <pc:chgData name="Jonny Li" userId="8bb1aacaa408dc6c" providerId="LiveId" clId="{34DD6610-6F32-48F8-A839-70AD23440B96}" dt="2020-08-30T13:45:16.554" v="0" actId="47"/>
        <pc:sldMkLst>
          <pc:docMk/>
          <pc:sldMk cId="866983408" sldId="275"/>
        </pc:sldMkLst>
      </pc:sldChg>
      <pc:sldChg chg="del">
        <pc:chgData name="Jonny Li" userId="8bb1aacaa408dc6c" providerId="LiveId" clId="{34DD6610-6F32-48F8-A839-70AD23440B96}" dt="2020-08-30T13:45:16.554" v="0" actId="47"/>
        <pc:sldMkLst>
          <pc:docMk/>
          <pc:sldMk cId="3181462044" sldId="278"/>
        </pc:sldMkLst>
      </pc:sldChg>
      <pc:sldChg chg="del">
        <pc:chgData name="Jonny Li" userId="8bb1aacaa408dc6c" providerId="LiveId" clId="{34DD6610-6F32-48F8-A839-70AD23440B96}" dt="2020-08-30T13:45:16.554" v="0" actId="47"/>
        <pc:sldMkLst>
          <pc:docMk/>
          <pc:sldMk cId="2807192688" sldId="279"/>
        </pc:sldMkLst>
      </pc:sldChg>
      <pc:sldChg chg="del">
        <pc:chgData name="Jonny Li" userId="8bb1aacaa408dc6c" providerId="LiveId" clId="{34DD6610-6F32-48F8-A839-70AD23440B96}" dt="2020-08-30T13:45:16.554" v="0" actId="47"/>
        <pc:sldMkLst>
          <pc:docMk/>
          <pc:sldMk cId="1445659567" sldId="280"/>
        </pc:sldMkLst>
      </pc:sldChg>
      <pc:sldChg chg="del">
        <pc:chgData name="Jonny Li" userId="8bb1aacaa408dc6c" providerId="LiveId" clId="{34DD6610-6F32-48F8-A839-70AD23440B96}" dt="2020-08-30T13:45:16.554" v="0" actId="47"/>
        <pc:sldMkLst>
          <pc:docMk/>
          <pc:sldMk cId="3892673807" sldId="281"/>
        </pc:sldMkLst>
      </pc:sldChg>
      <pc:sldChg chg="del">
        <pc:chgData name="Jonny Li" userId="8bb1aacaa408dc6c" providerId="LiveId" clId="{34DD6610-6F32-48F8-A839-70AD23440B96}" dt="2020-08-30T13:45:16.554" v="0" actId="47"/>
        <pc:sldMkLst>
          <pc:docMk/>
          <pc:sldMk cId="2208925791" sldId="282"/>
        </pc:sldMkLst>
      </pc:sldChg>
      <pc:sldChg chg="del">
        <pc:chgData name="Jonny Li" userId="8bb1aacaa408dc6c" providerId="LiveId" clId="{34DD6610-6F32-48F8-A839-70AD23440B96}" dt="2020-08-30T13:45:16.554" v="0" actId="47"/>
        <pc:sldMkLst>
          <pc:docMk/>
          <pc:sldMk cId="1391082674" sldId="287"/>
        </pc:sldMkLst>
      </pc:sldChg>
      <pc:sldChg chg="del">
        <pc:chgData name="Jonny Li" userId="8bb1aacaa408dc6c" providerId="LiveId" clId="{34DD6610-6F32-48F8-A839-70AD23440B96}" dt="2020-08-30T13:45:16.554" v="0" actId="47"/>
        <pc:sldMkLst>
          <pc:docMk/>
          <pc:sldMk cId="745597863" sldId="289"/>
        </pc:sldMkLst>
      </pc:sldChg>
      <pc:sldChg chg="del">
        <pc:chgData name="Jonny Li" userId="8bb1aacaa408dc6c" providerId="LiveId" clId="{34DD6610-6F32-48F8-A839-70AD23440B96}" dt="2020-08-30T13:45:16.554" v="0" actId="47"/>
        <pc:sldMkLst>
          <pc:docMk/>
          <pc:sldMk cId="1736056157" sldId="293"/>
        </pc:sldMkLst>
      </pc:sldChg>
      <pc:sldChg chg="del">
        <pc:chgData name="Jonny Li" userId="8bb1aacaa408dc6c" providerId="LiveId" clId="{34DD6610-6F32-48F8-A839-70AD23440B96}" dt="2020-08-30T13:45:16.554" v="0" actId="47"/>
        <pc:sldMkLst>
          <pc:docMk/>
          <pc:sldMk cId="2588853404" sldId="294"/>
        </pc:sldMkLst>
      </pc:sldChg>
      <pc:sldChg chg="del">
        <pc:chgData name="Jonny Li" userId="8bb1aacaa408dc6c" providerId="LiveId" clId="{34DD6610-6F32-48F8-A839-70AD23440B96}" dt="2020-08-30T13:45:16.554" v="0" actId="47"/>
        <pc:sldMkLst>
          <pc:docMk/>
          <pc:sldMk cId="1633122756" sldId="303"/>
        </pc:sldMkLst>
      </pc:sldChg>
      <pc:sldChg chg="del">
        <pc:chgData name="Jonny Li" userId="8bb1aacaa408dc6c" providerId="LiveId" clId="{34DD6610-6F32-48F8-A839-70AD23440B96}" dt="2020-08-30T13:45:16.554" v="0" actId="47"/>
        <pc:sldMkLst>
          <pc:docMk/>
          <pc:sldMk cId="2162665476" sldId="308"/>
        </pc:sldMkLst>
      </pc:sldChg>
      <pc:sldChg chg="del">
        <pc:chgData name="Jonny Li" userId="8bb1aacaa408dc6c" providerId="LiveId" clId="{34DD6610-6F32-48F8-A839-70AD23440B96}" dt="2020-08-30T13:45:16.554" v="0" actId="47"/>
        <pc:sldMkLst>
          <pc:docMk/>
          <pc:sldMk cId="1464041980" sldId="309"/>
        </pc:sldMkLst>
      </pc:sldChg>
      <pc:sldChg chg="del">
        <pc:chgData name="Jonny Li" userId="8bb1aacaa408dc6c" providerId="LiveId" clId="{34DD6610-6F32-48F8-A839-70AD23440B96}" dt="2020-08-30T13:45:16.554" v="0" actId="47"/>
        <pc:sldMkLst>
          <pc:docMk/>
          <pc:sldMk cId="3722175534" sldId="310"/>
        </pc:sldMkLst>
      </pc:sldChg>
      <pc:sldChg chg="del">
        <pc:chgData name="Jonny Li" userId="8bb1aacaa408dc6c" providerId="LiveId" clId="{34DD6610-6F32-48F8-A839-70AD23440B96}" dt="2020-08-30T13:45:16.554" v="0" actId="47"/>
        <pc:sldMkLst>
          <pc:docMk/>
          <pc:sldMk cId="1881069179" sldId="311"/>
        </pc:sldMkLst>
      </pc:sldChg>
      <pc:sldChg chg="del">
        <pc:chgData name="Jonny Li" userId="8bb1aacaa408dc6c" providerId="LiveId" clId="{34DD6610-6F32-48F8-A839-70AD23440B96}" dt="2020-08-30T13:45:16.554" v="0" actId="47"/>
        <pc:sldMkLst>
          <pc:docMk/>
          <pc:sldMk cId="2970900302" sldId="312"/>
        </pc:sldMkLst>
      </pc:sldChg>
      <pc:sldChg chg="del">
        <pc:chgData name="Jonny Li" userId="8bb1aacaa408dc6c" providerId="LiveId" clId="{34DD6610-6F32-48F8-A839-70AD23440B96}" dt="2020-08-30T13:45:16.554" v="0" actId="47"/>
        <pc:sldMkLst>
          <pc:docMk/>
          <pc:sldMk cId="419938820" sldId="313"/>
        </pc:sldMkLst>
      </pc:sldChg>
      <pc:sldChg chg="del">
        <pc:chgData name="Jonny Li" userId="8bb1aacaa408dc6c" providerId="LiveId" clId="{34DD6610-6F32-48F8-A839-70AD23440B96}" dt="2020-08-30T13:45:16.554" v="0" actId="47"/>
        <pc:sldMkLst>
          <pc:docMk/>
          <pc:sldMk cId="982296579" sldId="314"/>
        </pc:sldMkLst>
      </pc:sldChg>
      <pc:sldChg chg="del">
        <pc:chgData name="Jonny Li" userId="8bb1aacaa408dc6c" providerId="LiveId" clId="{34DD6610-6F32-48F8-A839-70AD23440B96}" dt="2020-08-30T13:45:16.554" v="0" actId="47"/>
        <pc:sldMkLst>
          <pc:docMk/>
          <pc:sldMk cId="189583338" sldId="316"/>
        </pc:sldMkLst>
      </pc:sldChg>
      <pc:sldChg chg="del">
        <pc:chgData name="Jonny Li" userId="8bb1aacaa408dc6c" providerId="LiveId" clId="{34DD6610-6F32-48F8-A839-70AD23440B96}" dt="2020-08-30T13:45:16.554" v="0" actId="47"/>
        <pc:sldMkLst>
          <pc:docMk/>
          <pc:sldMk cId="1768009511" sldId="317"/>
        </pc:sldMkLst>
      </pc:sldChg>
      <pc:sldChg chg="del">
        <pc:chgData name="Jonny Li" userId="8bb1aacaa408dc6c" providerId="LiveId" clId="{34DD6610-6F32-48F8-A839-70AD23440B96}" dt="2020-08-30T13:45:16.554" v="0" actId="47"/>
        <pc:sldMkLst>
          <pc:docMk/>
          <pc:sldMk cId="3118749897" sldId="318"/>
        </pc:sldMkLst>
      </pc:sldChg>
      <pc:sldChg chg="del">
        <pc:chgData name="Jonny Li" userId="8bb1aacaa408dc6c" providerId="LiveId" clId="{34DD6610-6F32-48F8-A839-70AD23440B96}" dt="2020-08-30T13:45:16.554" v="0" actId="47"/>
        <pc:sldMkLst>
          <pc:docMk/>
          <pc:sldMk cId="3392427736" sldId="319"/>
        </pc:sldMkLst>
      </pc:sldChg>
      <pc:sldChg chg="del">
        <pc:chgData name="Jonny Li" userId="8bb1aacaa408dc6c" providerId="LiveId" clId="{34DD6610-6F32-48F8-A839-70AD23440B96}" dt="2020-08-30T13:45:16.554" v="0" actId="47"/>
        <pc:sldMkLst>
          <pc:docMk/>
          <pc:sldMk cId="613376312" sldId="321"/>
        </pc:sldMkLst>
      </pc:sldChg>
      <pc:sldChg chg="del">
        <pc:chgData name="Jonny Li" userId="8bb1aacaa408dc6c" providerId="LiveId" clId="{34DD6610-6F32-48F8-A839-70AD23440B96}" dt="2020-08-30T13:45:16.554" v="0" actId="47"/>
        <pc:sldMkLst>
          <pc:docMk/>
          <pc:sldMk cId="842351290" sldId="323"/>
        </pc:sldMkLst>
      </pc:sldChg>
      <pc:sldChg chg="del">
        <pc:chgData name="Jonny Li" userId="8bb1aacaa408dc6c" providerId="LiveId" clId="{34DD6610-6F32-48F8-A839-70AD23440B96}" dt="2020-08-30T13:45:16.554" v="0" actId="47"/>
        <pc:sldMkLst>
          <pc:docMk/>
          <pc:sldMk cId="3976163986" sldId="331"/>
        </pc:sldMkLst>
      </pc:sldChg>
      <pc:sldChg chg="del">
        <pc:chgData name="Jonny Li" userId="8bb1aacaa408dc6c" providerId="LiveId" clId="{34DD6610-6F32-48F8-A839-70AD23440B96}" dt="2020-08-30T13:45:16.554" v="0" actId="47"/>
        <pc:sldMkLst>
          <pc:docMk/>
          <pc:sldMk cId="132541835" sldId="334"/>
        </pc:sldMkLst>
      </pc:sldChg>
      <pc:sldChg chg="del">
        <pc:chgData name="Jonny Li" userId="8bb1aacaa408dc6c" providerId="LiveId" clId="{34DD6610-6F32-48F8-A839-70AD23440B96}" dt="2020-08-30T13:45:16.554" v="0" actId="47"/>
        <pc:sldMkLst>
          <pc:docMk/>
          <pc:sldMk cId="1088274690" sldId="335"/>
        </pc:sldMkLst>
      </pc:sldChg>
      <pc:sldChg chg="del">
        <pc:chgData name="Jonny Li" userId="8bb1aacaa408dc6c" providerId="LiveId" clId="{34DD6610-6F32-48F8-A839-70AD23440B96}" dt="2020-08-30T13:45:16.554" v="0" actId="47"/>
        <pc:sldMkLst>
          <pc:docMk/>
          <pc:sldMk cId="542294886" sldId="336"/>
        </pc:sldMkLst>
      </pc:sldChg>
      <pc:sldChg chg="del">
        <pc:chgData name="Jonny Li" userId="8bb1aacaa408dc6c" providerId="LiveId" clId="{34DD6610-6F32-48F8-A839-70AD23440B96}" dt="2020-08-30T13:45:16.554" v="0" actId="47"/>
        <pc:sldMkLst>
          <pc:docMk/>
          <pc:sldMk cId="4160357656" sldId="338"/>
        </pc:sldMkLst>
      </pc:sldChg>
      <pc:sldChg chg="del">
        <pc:chgData name="Jonny Li" userId="8bb1aacaa408dc6c" providerId="LiveId" clId="{34DD6610-6F32-48F8-A839-70AD23440B96}" dt="2020-08-30T13:45:16.554" v="0" actId="47"/>
        <pc:sldMkLst>
          <pc:docMk/>
          <pc:sldMk cId="414281981" sldId="339"/>
        </pc:sldMkLst>
      </pc:sldChg>
      <pc:sldChg chg="del">
        <pc:chgData name="Jonny Li" userId="8bb1aacaa408dc6c" providerId="LiveId" clId="{34DD6610-6F32-48F8-A839-70AD23440B96}" dt="2020-08-30T13:45:16.554" v="0" actId="47"/>
        <pc:sldMkLst>
          <pc:docMk/>
          <pc:sldMk cId="3994655078" sldId="340"/>
        </pc:sldMkLst>
      </pc:sldChg>
      <pc:sldChg chg="del">
        <pc:chgData name="Jonny Li" userId="8bb1aacaa408dc6c" providerId="LiveId" clId="{34DD6610-6F32-48F8-A839-70AD23440B96}" dt="2020-08-30T13:45:16.554" v="0" actId="47"/>
        <pc:sldMkLst>
          <pc:docMk/>
          <pc:sldMk cId="1035637671" sldId="341"/>
        </pc:sldMkLst>
      </pc:sldChg>
      <pc:sldChg chg="del">
        <pc:chgData name="Jonny Li" userId="8bb1aacaa408dc6c" providerId="LiveId" clId="{34DD6610-6F32-48F8-A839-70AD23440B96}" dt="2020-08-30T13:45:16.554" v="0" actId="47"/>
        <pc:sldMkLst>
          <pc:docMk/>
          <pc:sldMk cId="532987590" sldId="345"/>
        </pc:sldMkLst>
      </pc:sldChg>
      <pc:sldChg chg="del">
        <pc:chgData name="Jonny Li" userId="8bb1aacaa408dc6c" providerId="LiveId" clId="{34DD6610-6F32-48F8-A839-70AD23440B96}" dt="2020-08-30T13:45:16.554" v="0" actId="47"/>
        <pc:sldMkLst>
          <pc:docMk/>
          <pc:sldMk cId="114178341" sldId="346"/>
        </pc:sldMkLst>
      </pc:sldChg>
      <pc:sldChg chg="del">
        <pc:chgData name="Jonny Li" userId="8bb1aacaa408dc6c" providerId="LiveId" clId="{34DD6610-6F32-48F8-A839-70AD23440B96}" dt="2020-08-30T13:45:16.554" v="0" actId="47"/>
        <pc:sldMkLst>
          <pc:docMk/>
          <pc:sldMk cId="1995949657" sldId="347"/>
        </pc:sldMkLst>
      </pc:sldChg>
      <pc:sldChg chg="del">
        <pc:chgData name="Jonny Li" userId="8bb1aacaa408dc6c" providerId="LiveId" clId="{34DD6610-6F32-48F8-A839-70AD23440B96}" dt="2020-08-30T13:45:16.554" v="0" actId="47"/>
        <pc:sldMkLst>
          <pc:docMk/>
          <pc:sldMk cId="1998661030" sldId="348"/>
        </pc:sldMkLst>
      </pc:sldChg>
      <pc:sldChg chg="del">
        <pc:chgData name="Jonny Li" userId="8bb1aacaa408dc6c" providerId="LiveId" clId="{34DD6610-6F32-48F8-A839-70AD23440B96}" dt="2020-08-30T13:45:16.554" v="0" actId="47"/>
        <pc:sldMkLst>
          <pc:docMk/>
          <pc:sldMk cId="2699661212" sldId="349"/>
        </pc:sldMkLst>
      </pc:sldChg>
      <pc:sldChg chg="del">
        <pc:chgData name="Jonny Li" userId="8bb1aacaa408dc6c" providerId="LiveId" clId="{34DD6610-6F32-48F8-A839-70AD23440B96}" dt="2020-08-30T13:45:16.554" v="0" actId="47"/>
        <pc:sldMkLst>
          <pc:docMk/>
          <pc:sldMk cId="997599875" sldId="351"/>
        </pc:sldMkLst>
      </pc:sldChg>
      <pc:sldMasterChg chg="delSldLayout modSldLayout sldLayoutOrd">
        <pc:chgData name="Jonny Li" userId="8bb1aacaa408dc6c" providerId="LiveId" clId="{34DD6610-6F32-48F8-A839-70AD23440B96}" dt="2020-08-30T13:58:04.217" v="155"/>
        <pc:sldMasterMkLst>
          <pc:docMk/>
          <pc:sldMasterMk cId="3382269770" sldId="2147483648"/>
        </pc:sldMasterMkLst>
        <pc:sldLayoutChg chg="del">
          <pc:chgData name="Jonny Li" userId="8bb1aacaa408dc6c" providerId="LiveId" clId="{34DD6610-6F32-48F8-A839-70AD23440B96}" dt="2020-08-30T13:45:42.791" v="10" actId="2696"/>
          <pc:sldLayoutMkLst>
            <pc:docMk/>
            <pc:sldMasterMk cId="3382269770" sldId="2147483648"/>
            <pc:sldLayoutMk cId="420321781" sldId="2147483649"/>
          </pc:sldLayoutMkLst>
        </pc:sldLayoutChg>
        <pc:sldLayoutChg chg="delSp mod ord">
          <pc:chgData name="Jonny Li" userId="8bb1aacaa408dc6c" providerId="LiveId" clId="{34DD6610-6F32-48F8-A839-70AD23440B96}" dt="2020-08-30T13:45:56.560" v="13" actId="478"/>
          <pc:sldLayoutMkLst>
            <pc:docMk/>
            <pc:sldMasterMk cId="3382269770" sldId="2147483648"/>
            <pc:sldLayoutMk cId="473831883" sldId="2147483650"/>
          </pc:sldLayoutMkLst>
          <pc:spChg chg="del">
            <ac:chgData name="Jonny Li" userId="8bb1aacaa408dc6c" providerId="LiveId" clId="{34DD6610-6F32-48F8-A839-70AD23440B96}" dt="2020-08-30T13:45:56.560" v="13" actId="478"/>
            <ac:spMkLst>
              <pc:docMk/>
              <pc:sldMasterMk cId="3382269770" sldId="2147483648"/>
              <pc:sldLayoutMk cId="473831883" sldId="2147483650"/>
              <ac:spMk id="23" creationId="{00000000-0000-0000-0000-000000000000}"/>
            </ac:spMkLst>
          </pc:spChg>
        </pc:sldLayoutChg>
        <pc:sldLayoutChg chg="addSp delSp modSp mod ord">
          <pc:chgData name="Jonny Li" userId="8bb1aacaa408dc6c" providerId="LiveId" clId="{34DD6610-6F32-48F8-A839-70AD23440B96}" dt="2020-08-30T13:58:04.217" v="155"/>
          <pc:sldLayoutMkLst>
            <pc:docMk/>
            <pc:sldMasterMk cId="3382269770" sldId="2147483648"/>
            <pc:sldLayoutMk cId="3535250972" sldId="2147483651"/>
          </pc:sldLayoutMkLst>
          <pc:spChg chg="add del mod">
            <ac:chgData name="Jonny Li" userId="8bb1aacaa408dc6c" providerId="LiveId" clId="{34DD6610-6F32-48F8-A839-70AD23440B96}" dt="2020-08-30T13:58:04.217" v="155"/>
            <ac:spMkLst>
              <pc:docMk/>
              <pc:sldMasterMk cId="3382269770" sldId="2147483648"/>
              <pc:sldLayoutMk cId="3535250972" sldId="2147483651"/>
              <ac:spMk id="2" creationId="{0D5F847A-AF42-4503-8A6B-DA3917A74FAC}"/>
            </ac:spMkLst>
          </pc:spChg>
        </pc:sldLayoutChg>
        <pc:sldLayoutChg chg="del">
          <pc:chgData name="Jonny Li" userId="8bb1aacaa408dc6c" providerId="LiveId" clId="{34DD6610-6F32-48F8-A839-70AD23440B96}" dt="2020-08-30T13:45:37.523" v="1" actId="2696"/>
          <pc:sldLayoutMkLst>
            <pc:docMk/>
            <pc:sldMasterMk cId="3382269770" sldId="2147483648"/>
            <pc:sldLayoutMk cId="3368934133" sldId="2147483652"/>
          </pc:sldLayoutMkLst>
        </pc:sldLayoutChg>
        <pc:sldLayoutChg chg="del">
          <pc:chgData name="Jonny Li" userId="8bb1aacaa408dc6c" providerId="LiveId" clId="{34DD6610-6F32-48F8-A839-70AD23440B96}" dt="2020-08-30T13:45:38.370" v="2" actId="2696"/>
          <pc:sldLayoutMkLst>
            <pc:docMk/>
            <pc:sldMasterMk cId="3382269770" sldId="2147483648"/>
            <pc:sldLayoutMk cId="1317444971" sldId="2147483653"/>
          </pc:sldLayoutMkLst>
        </pc:sldLayoutChg>
        <pc:sldLayoutChg chg="del">
          <pc:chgData name="Jonny Li" userId="8bb1aacaa408dc6c" providerId="LiveId" clId="{34DD6610-6F32-48F8-A839-70AD23440B96}" dt="2020-08-30T13:45:38.906" v="3" actId="2696"/>
          <pc:sldLayoutMkLst>
            <pc:docMk/>
            <pc:sldMasterMk cId="3382269770" sldId="2147483648"/>
            <pc:sldLayoutMk cId="1128412101" sldId="2147483654"/>
          </pc:sldLayoutMkLst>
        </pc:sldLayoutChg>
        <pc:sldLayoutChg chg="del">
          <pc:chgData name="Jonny Li" userId="8bb1aacaa408dc6c" providerId="LiveId" clId="{34DD6610-6F32-48F8-A839-70AD23440B96}" dt="2020-08-30T13:45:39.302" v="4" actId="2696"/>
          <pc:sldLayoutMkLst>
            <pc:docMk/>
            <pc:sldMasterMk cId="3382269770" sldId="2147483648"/>
            <pc:sldLayoutMk cId="3561509834" sldId="2147483655"/>
          </pc:sldLayoutMkLst>
        </pc:sldLayoutChg>
        <pc:sldLayoutChg chg="del">
          <pc:chgData name="Jonny Li" userId="8bb1aacaa408dc6c" providerId="LiveId" clId="{34DD6610-6F32-48F8-A839-70AD23440B96}" dt="2020-08-30T13:45:39.594" v="5" actId="2696"/>
          <pc:sldLayoutMkLst>
            <pc:docMk/>
            <pc:sldMasterMk cId="3382269770" sldId="2147483648"/>
            <pc:sldLayoutMk cId="4239507531" sldId="2147483656"/>
          </pc:sldLayoutMkLst>
        </pc:sldLayoutChg>
        <pc:sldLayoutChg chg="del">
          <pc:chgData name="Jonny Li" userId="8bb1aacaa408dc6c" providerId="LiveId" clId="{34DD6610-6F32-48F8-A839-70AD23440B96}" dt="2020-08-30T13:45:39.900" v="6" actId="2696"/>
          <pc:sldLayoutMkLst>
            <pc:docMk/>
            <pc:sldMasterMk cId="3382269770" sldId="2147483648"/>
            <pc:sldLayoutMk cId="3020283176" sldId="2147483657"/>
          </pc:sldLayoutMkLst>
        </pc:sldLayoutChg>
        <pc:sldLayoutChg chg="del">
          <pc:chgData name="Jonny Li" userId="8bb1aacaa408dc6c" providerId="LiveId" clId="{34DD6610-6F32-48F8-A839-70AD23440B96}" dt="2020-08-30T13:45:40.323" v="7" actId="2696"/>
          <pc:sldLayoutMkLst>
            <pc:docMk/>
            <pc:sldMasterMk cId="3382269770" sldId="2147483648"/>
            <pc:sldLayoutMk cId="1564439921" sldId="2147483658"/>
          </pc:sldLayoutMkLst>
        </pc:sldLayoutChg>
        <pc:sldLayoutChg chg="del">
          <pc:chgData name="Jonny Li" userId="8bb1aacaa408dc6c" providerId="LiveId" clId="{34DD6610-6F32-48F8-A839-70AD23440B96}" dt="2020-08-30T13:45:40.681" v="8" actId="2696"/>
          <pc:sldLayoutMkLst>
            <pc:docMk/>
            <pc:sldMasterMk cId="3382269770" sldId="2147483648"/>
            <pc:sldLayoutMk cId="360400795" sldId="2147483659"/>
          </pc:sldLayoutMkLst>
        </pc:sldLayoutChg>
        <pc:sldLayoutChg chg="del">
          <pc:chgData name="Jonny Li" userId="8bb1aacaa408dc6c" providerId="LiveId" clId="{34DD6610-6F32-48F8-A839-70AD23440B96}" dt="2020-08-30T13:45:41.152" v="9" actId="2696"/>
          <pc:sldLayoutMkLst>
            <pc:docMk/>
            <pc:sldMasterMk cId="3382269770" sldId="2147483648"/>
            <pc:sldLayoutMk cId="1303006488" sldId="2147483661"/>
          </pc:sldLayoutMkLst>
        </pc:sldLayoutChg>
        <pc:sldLayoutChg chg="addSp delSp modSp mod">
          <pc:chgData name="Jonny Li" userId="8bb1aacaa408dc6c" providerId="LiveId" clId="{34DD6610-6F32-48F8-A839-70AD23440B96}" dt="2020-08-30T13:58:01.549" v="152"/>
          <pc:sldLayoutMkLst>
            <pc:docMk/>
            <pc:sldMasterMk cId="3382269770" sldId="2147483648"/>
            <pc:sldLayoutMk cId="3551401031" sldId="2147483661"/>
          </pc:sldLayoutMkLst>
          <pc:spChg chg="add del mod">
            <ac:chgData name="Jonny Li" userId="8bb1aacaa408dc6c" providerId="LiveId" clId="{34DD6610-6F32-48F8-A839-70AD23440B96}" dt="2020-08-30T13:58:01.549" v="152"/>
            <ac:spMkLst>
              <pc:docMk/>
              <pc:sldMasterMk cId="3382269770" sldId="2147483648"/>
              <pc:sldLayoutMk cId="3551401031" sldId="2147483661"/>
              <ac:spMk id="2" creationId="{CD5A1D78-0213-4171-B726-8749804F4A51}"/>
            </ac:spMkLst>
          </pc:spChg>
        </pc:sldLayoutChg>
      </pc:sldMasterChg>
    </pc:docChg>
  </pc:docChgLst>
  <pc:docChgLst>
    <pc:chgData name="Jonny Li" userId="8bb1aacaa408dc6c" providerId="LiveId" clId="{11233EBA-1979-4449-9D8C-5D4F26290FD6}"/>
    <pc:docChg chg="undo custSel modSld sldOrd">
      <pc:chgData name="Jonny Li" userId="8bb1aacaa408dc6c" providerId="LiveId" clId="{11233EBA-1979-4449-9D8C-5D4F26290FD6}" dt="2020-09-08T16:43:18.083" v="1556" actId="20577"/>
      <pc:docMkLst>
        <pc:docMk/>
      </pc:docMkLst>
      <pc:sldChg chg="addSp delSp modSp mod">
        <pc:chgData name="Jonny Li" userId="8bb1aacaa408dc6c" providerId="LiveId" clId="{11233EBA-1979-4449-9D8C-5D4F26290FD6}" dt="2020-09-08T15:57:00.554" v="1025" actId="21"/>
        <pc:sldMkLst>
          <pc:docMk/>
          <pc:sldMk cId="3762114805" sldId="256"/>
        </pc:sldMkLst>
        <pc:spChg chg="add del mod">
          <ac:chgData name="Jonny Li" userId="8bb1aacaa408dc6c" providerId="LiveId" clId="{11233EBA-1979-4449-9D8C-5D4F26290FD6}" dt="2020-09-08T15:57:00.554" v="1025" actId="21"/>
          <ac:spMkLst>
            <pc:docMk/>
            <pc:sldMk cId="3762114805" sldId="256"/>
            <ac:spMk id="4" creationId="{5F24D814-8F45-4095-8566-55BA6EE3ABA4}"/>
          </ac:spMkLst>
        </pc:spChg>
      </pc:sldChg>
      <pc:sldChg chg="addSp delSp modSp mod">
        <pc:chgData name="Jonny Li" userId="8bb1aacaa408dc6c" providerId="LiveId" clId="{11233EBA-1979-4449-9D8C-5D4F26290FD6}" dt="2020-09-08T15:57:23.062" v="1031" actId="478"/>
        <pc:sldMkLst>
          <pc:docMk/>
          <pc:sldMk cId="1716524072" sldId="257"/>
        </pc:sldMkLst>
        <pc:spChg chg="add del mod">
          <ac:chgData name="Jonny Li" userId="8bb1aacaa408dc6c" providerId="LiveId" clId="{11233EBA-1979-4449-9D8C-5D4F26290FD6}" dt="2020-09-08T15:57:23.062" v="1031" actId="478"/>
          <ac:spMkLst>
            <pc:docMk/>
            <pc:sldMk cId="1716524072" sldId="257"/>
            <ac:spMk id="5" creationId="{BD9B5B43-C652-4C4B-B5AE-519B6E06DDB5}"/>
          </ac:spMkLst>
        </pc:spChg>
        <pc:spChg chg="add">
          <ac:chgData name="Jonny Li" userId="8bb1aacaa408dc6c" providerId="LiveId" clId="{11233EBA-1979-4449-9D8C-5D4F26290FD6}" dt="2020-09-08T15:57:20.158" v="1030" actId="22"/>
          <ac:spMkLst>
            <pc:docMk/>
            <pc:sldMk cId="1716524072" sldId="257"/>
            <ac:spMk id="7" creationId="{87673C92-E02B-44B2-B46A-DA415A17CB2B}"/>
          </ac:spMkLst>
        </pc:spChg>
      </pc:sldChg>
      <pc:sldChg chg="addSp modSp mod">
        <pc:chgData name="Jonny Li" userId="8bb1aacaa408dc6c" providerId="LiveId" clId="{11233EBA-1979-4449-9D8C-5D4F26290FD6}" dt="2020-09-08T15:57:51.283" v="1047" actId="20577"/>
        <pc:sldMkLst>
          <pc:docMk/>
          <pc:sldMk cId="157911705" sldId="258"/>
        </pc:sldMkLst>
        <pc:spChg chg="add mod">
          <ac:chgData name="Jonny Li" userId="8bb1aacaa408dc6c" providerId="LiveId" clId="{11233EBA-1979-4449-9D8C-5D4F26290FD6}" dt="2020-09-08T15:57:51.283" v="1047" actId="20577"/>
          <ac:spMkLst>
            <pc:docMk/>
            <pc:sldMk cId="157911705" sldId="258"/>
            <ac:spMk id="5" creationId="{35C50423-D1C7-4759-9873-2038B73C7D88}"/>
          </ac:spMkLst>
        </pc:spChg>
      </pc:sldChg>
      <pc:sldChg chg="addSp delSp modSp mod modNotesTx">
        <pc:chgData name="Jonny Li" userId="8bb1aacaa408dc6c" providerId="LiveId" clId="{11233EBA-1979-4449-9D8C-5D4F26290FD6}" dt="2020-09-08T15:58:07.118" v="1054" actId="20577"/>
        <pc:sldMkLst>
          <pc:docMk/>
          <pc:sldMk cId="522355912" sldId="259"/>
        </pc:sldMkLst>
        <pc:spChg chg="add">
          <ac:chgData name="Jonny Li" userId="8bb1aacaa408dc6c" providerId="LiveId" clId="{11233EBA-1979-4449-9D8C-5D4F26290FD6}" dt="2020-09-08T15:51:52.461" v="1015" actId="22"/>
          <ac:spMkLst>
            <pc:docMk/>
            <pc:sldMk cId="522355912" sldId="259"/>
            <ac:spMk id="2" creationId="{E3DDED26-A74C-45E5-836E-C747AF09ECF0}"/>
          </ac:spMkLst>
        </pc:spChg>
        <pc:spChg chg="add mod">
          <ac:chgData name="Jonny Li" userId="8bb1aacaa408dc6c" providerId="LiveId" clId="{11233EBA-1979-4449-9D8C-5D4F26290FD6}" dt="2020-09-08T15:58:07.118" v="1054" actId="20577"/>
          <ac:spMkLst>
            <pc:docMk/>
            <pc:sldMk cId="522355912" sldId="259"/>
            <ac:spMk id="4" creationId="{82833099-E890-4B8B-9C34-BBCADC8FB3FA}"/>
          </ac:spMkLst>
        </pc:spChg>
        <pc:spChg chg="del">
          <ac:chgData name="Jonny Li" userId="8bb1aacaa408dc6c" providerId="LiveId" clId="{11233EBA-1979-4449-9D8C-5D4F26290FD6}" dt="2020-09-08T15:51:51.697" v="1014" actId="478"/>
          <ac:spMkLst>
            <pc:docMk/>
            <pc:sldMk cId="522355912" sldId="259"/>
            <ac:spMk id="6" creationId="{EB12C782-5EA2-407E-8A0E-5919D76FEF0C}"/>
          </ac:spMkLst>
        </pc:spChg>
        <pc:spChg chg="mod">
          <ac:chgData name="Jonny Li" userId="8bb1aacaa408dc6c" providerId="LiveId" clId="{11233EBA-1979-4449-9D8C-5D4F26290FD6}" dt="2020-09-08T15:52:13.408" v="1018" actId="1076"/>
          <ac:spMkLst>
            <pc:docMk/>
            <pc:sldMk cId="522355912" sldId="259"/>
            <ac:spMk id="7" creationId="{76DAEFF7-8089-4BE2-A62C-8B74BE84C410}"/>
          </ac:spMkLst>
        </pc:spChg>
        <pc:spChg chg="mod">
          <ac:chgData name="Jonny Li" userId="8bb1aacaa408dc6c" providerId="LiveId" clId="{11233EBA-1979-4449-9D8C-5D4F26290FD6}" dt="2020-09-08T15:52:13.408" v="1018" actId="1076"/>
          <ac:spMkLst>
            <pc:docMk/>
            <pc:sldMk cId="522355912" sldId="259"/>
            <ac:spMk id="9" creationId="{0F825F22-9CC0-4049-B08E-4F80F171666E}"/>
          </ac:spMkLst>
        </pc:spChg>
        <pc:spChg chg="mod">
          <ac:chgData name="Jonny Li" userId="8bb1aacaa408dc6c" providerId="LiveId" clId="{11233EBA-1979-4449-9D8C-5D4F26290FD6}" dt="2020-09-08T15:52:13.408" v="1018" actId="1076"/>
          <ac:spMkLst>
            <pc:docMk/>
            <pc:sldMk cId="522355912" sldId="259"/>
            <ac:spMk id="11" creationId="{BE7608DE-76A2-4B98-B00B-5ADC15EF7EBA}"/>
          </ac:spMkLst>
        </pc:spChg>
        <pc:spChg chg="mod">
          <ac:chgData name="Jonny Li" userId="8bb1aacaa408dc6c" providerId="LiveId" clId="{11233EBA-1979-4449-9D8C-5D4F26290FD6}" dt="2020-09-08T15:52:13.408" v="1018" actId="1076"/>
          <ac:spMkLst>
            <pc:docMk/>
            <pc:sldMk cId="522355912" sldId="259"/>
            <ac:spMk id="34" creationId="{CDD5F10D-FF7E-4FE5-A187-78945987C729}"/>
          </ac:spMkLst>
        </pc:spChg>
        <pc:spChg chg="mod">
          <ac:chgData name="Jonny Li" userId="8bb1aacaa408dc6c" providerId="LiveId" clId="{11233EBA-1979-4449-9D8C-5D4F26290FD6}" dt="2020-09-08T15:52:13.408" v="1018" actId="1076"/>
          <ac:spMkLst>
            <pc:docMk/>
            <pc:sldMk cId="522355912" sldId="259"/>
            <ac:spMk id="36" creationId="{D77EB57E-78B5-4201-9759-17B29147E8BC}"/>
          </ac:spMkLst>
        </pc:spChg>
        <pc:spChg chg="mod">
          <ac:chgData name="Jonny Li" userId="8bb1aacaa408dc6c" providerId="LiveId" clId="{11233EBA-1979-4449-9D8C-5D4F26290FD6}" dt="2020-09-08T15:52:13.408" v="1018" actId="1076"/>
          <ac:spMkLst>
            <pc:docMk/>
            <pc:sldMk cId="522355912" sldId="259"/>
            <ac:spMk id="38" creationId="{34FF2C3C-23A7-4E8A-BA35-FB1337019994}"/>
          </ac:spMkLst>
        </pc:spChg>
        <pc:picChg chg="mod">
          <ac:chgData name="Jonny Li" userId="8bb1aacaa408dc6c" providerId="LiveId" clId="{11233EBA-1979-4449-9D8C-5D4F26290FD6}" dt="2020-09-08T15:52:00.994" v="1016" actId="1076"/>
          <ac:picMkLst>
            <pc:docMk/>
            <pc:sldMk cId="522355912" sldId="259"/>
            <ac:picMk id="3" creationId="{394C046D-5210-4595-A5FD-D1D89DA97299}"/>
          </ac:picMkLst>
        </pc:picChg>
        <pc:cxnChg chg="mod">
          <ac:chgData name="Jonny Li" userId="8bb1aacaa408dc6c" providerId="LiveId" clId="{11233EBA-1979-4449-9D8C-5D4F26290FD6}" dt="2020-09-08T15:52:13.408" v="1018" actId="1076"/>
          <ac:cxnSpMkLst>
            <pc:docMk/>
            <pc:sldMk cId="522355912" sldId="259"/>
            <ac:cxnSpMk id="13" creationId="{2CB25722-B5D7-4FB3-8DF2-36CBEA4E5160}"/>
          </ac:cxnSpMkLst>
        </pc:cxnChg>
        <pc:cxnChg chg="mod">
          <ac:chgData name="Jonny Li" userId="8bb1aacaa408dc6c" providerId="LiveId" clId="{11233EBA-1979-4449-9D8C-5D4F26290FD6}" dt="2020-09-08T15:52:13.408" v="1018" actId="1076"/>
          <ac:cxnSpMkLst>
            <pc:docMk/>
            <pc:sldMk cId="522355912" sldId="259"/>
            <ac:cxnSpMk id="16" creationId="{74CEB685-8A14-4828-B7BE-61134E5A1B56}"/>
          </ac:cxnSpMkLst>
        </pc:cxnChg>
      </pc:sldChg>
      <pc:sldChg chg="addSp delSp modSp mod modNotesTx">
        <pc:chgData name="Jonny Li" userId="8bb1aacaa408dc6c" providerId="LiveId" clId="{11233EBA-1979-4449-9D8C-5D4F26290FD6}" dt="2020-09-08T16:11:48.222" v="1120" actId="1076"/>
        <pc:sldMkLst>
          <pc:docMk/>
          <pc:sldMk cId="1713802134" sldId="260"/>
        </pc:sldMkLst>
        <pc:spChg chg="add mod">
          <ac:chgData name="Jonny Li" userId="8bb1aacaa408dc6c" providerId="LiveId" clId="{11233EBA-1979-4449-9D8C-5D4F26290FD6}" dt="2020-09-08T15:58:11.762" v="1055" actId="20577"/>
          <ac:spMkLst>
            <pc:docMk/>
            <pc:sldMk cId="1713802134" sldId="260"/>
            <ac:spMk id="2" creationId="{248865FA-FCAE-417B-9CFB-547E0B141215}"/>
          </ac:spMkLst>
        </pc:spChg>
        <pc:spChg chg="add mod">
          <ac:chgData name="Jonny Li" userId="8bb1aacaa408dc6c" providerId="LiveId" clId="{11233EBA-1979-4449-9D8C-5D4F26290FD6}" dt="2020-09-08T16:10:36.590" v="1094"/>
          <ac:spMkLst>
            <pc:docMk/>
            <pc:sldMk cId="1713802134" sldId="260"/>
            <ac:spMk id="4" creationId="{90B723C9-C9C1-4464-B814-78A992698609}"/>
          </ac:spMkLst>
        </pc:spChg>
        <pc:spChg chg="add del mod">
          <ac:chgData name="Jonny Li" userId="8bb1aacaa408dc6c" providerId="LiveId" clId="{11233EBA-1979-4449-9D8C-5D4F26290FD6}" dt="2020-09-08T16:10:37.019" v="1096"/>
          <ac:spMkLst>
            <pc:docMk/>
            <pc:sldMk cId="1713802134" sldId="260"/>
            <ac:spMk id="5" creationId="{6B18314E-04D7-461A-A9D5-13BC7F77E56F}"/>
          </ac:spMkLst>
        </pc:spChg>
        <pc:spChg chg="mod">
          <ac:chgData name="Jonny Li" userId="8bb1aacaa408dc6c" providerId="LiveId" clId="{11233EBA-1979-4449-9D8C-5D4F26290FD6}" dt="2020-09-08T16:11:36.414" v="1116" actId="1035"/>
          <ac:spMkLst>
            <pc:docMk/>
            <pc:sldMk cId="1713802134" sldId="260"/>
            <ac:spMk id="6" creationId="{A6F1415E-2A3B-4222-B281-C5888B1E34E5}"/>
          </ac:spMkLst>
        </pc:spChg>
        <pc:spChg chg="mod">
          <ac:chgData name="Jonny Li" userId="8bb1aacaa408dc6c" providerId="LiveId" clId="{11233EBA-1979-4449-9D8C-5D4F26290FD6}" dt="2020-09-08T16:11:36.414" v="1116" actId="1035"/>
          <ac:spMkLst>
            <pc:docMk/>
            <pc:sldMk cId="1713802134" sldId="260"/>
            <ac:spMk id="8" creationId="{1F5184B3-5DAE-4E2C-8F0D-5C4E44E25ADD}"/>
          </ac:spMkLst>
        </pc:spChg>
        <pc:spChg chg="mod">
          <ac:chgData name="Jonny Li" userId="8bb1aacaa408dc6c" providerId="LiveId" clId="{11233EBA-1979-4449-9D8C-5D4F26290FD6}" dt="2020-09-08T16:11:39.409" v="1117" actId="1076"/>
          <ac:spMkLst>
            <pc:docMk/>
            <pc:sldMk cId="1713802134" sldId="260"/>
            <ac:spMk id="12" creationId="{A0BF8DAA-24D2-4333-8302-87A328E362C5}"/>
          </ac:spMkLst>
        </pc:spChg>
        <pc:spChg chg="mod">
          <ac:chgData name="Jonny Li" userId="8bb1aacaa408dc6c" providerId="LiveId" clId="{11233EBA-1979-4449-9D8C-5D4F26290FD6}" dt="2020-09-08T16:11:41.270" v="1118" actId="1076"/>
          <ac:spMkLst>
            <pc:docMk/>
            <pc:sldMk cId="1713802134" sldId="260"/>
            <ac:spMk id="13" creationId="{F4E775BE-0E09-4D9A-A8AF-BC5A2CEA00F5}"/>
          </ac:spMkLst>
        </pc:spChg>
        <pc:spChg chg="mod">
          <ac:chgData name="Jonny Li" userId="8bb1aacaa408dc6c" providerId="LiveId" clId="{11233EBA-1979-4449-9D8C-5D4F26290FD6}" dt="2020-09-08T16:11:43.759" v="1119" actId="1076"/>
          <ac:spMkLst>
            <pc:docMk/>
            <pc:sldMk cId="1713802134" sldId="260"/>
            <ac:spMk id="14" creationId="{BF56AEC6-3CF9-47A1-95D2-D9112EDB3A9B}"/>
          </ac:spMkLst>
        </pc:spChg>
        <pc:picChg chg="add mod">
          <ac:chgData name="Jonny Li" userId="8bb1aacaa408dc6c" providerId="LiveId" clId="{11233EBA-1979-4449-9D8C-5D4F26290FD6}" dt="2020-09-08T16:11:48.222" v="1120" actId="1076"/>
          <ac:picMkLst>
            <pc:docMk/>
            <pc:sldMk cId="1713802134" sldId="260"/>
            <ac:picMk id="7" creationId="{F7E7A640-69AC-498E-B00C-DC73091B9934}"/>
          </ac:picMkLst>
        </pc:picChg>
        <pc:cxnChg chg="mod">
          <ac:chgData name="Jonny Li" userId="8bb1aacaa408dc6c" providerId="LiveId" clId="{11233EBA-1979-4449-9D8C-5D4F26290FD6}" dt="2020-09-08T16:11:36.414" v="1116" actId="1035"/>
          <ac:cxnSpMkLst>
            <pc:docMk/>
            <pc:sldMk cId="1713802134" sldId="260"/>
            <ac:cxnSpMk id="10" creationId="{2ACC6C77-E952-4E08-A671-92C28431655D}"/>
          </ac:cxnSpMkLst>
        </pc:cxnChg>
      </pc:sldChg>
      <pc:sldChg chg="addSp delSp modSp mod ord modNotesTx">
        <pc:chgData name="Jonny Li" userId="8bb1aacaa408dc6c" providerId="LiveId" clId="{11233EBA-1979-4449-9D8C-5D4F26290FD6}" dt="2020-09-08T15:58:02.993" v="1052" actId="20577"/>
        <pc:sldMkLst>
          <pc:docMk/>
          <pc:sldMk cId="2925214732" sldId="261"/>
        </pc:sldMkLst>
        <pc:spChg chg="add">
          <ac:chgData name="Jonny Li" userId="8bb1aacaa408dc6c" providerId="LiveId" clId="{11233EBA-1979-4449-9D8C-5D4F26290FD6}" dt="2020-09-08T15:36:22.320" v="688" actId="22"/>
          <ac:spMkLst>
            <pc:docMk/>
            <pc:sldMk cId="2925214732" sldId="261"/>
            <ac:spMk id="2" creationId="{7A531169-32CD-4DC8-BA63-07128528C0F6}"/>
          </ac:spMkLst>
        </pc:spChg>
        <pc:spChg chg="add del mod">
          <ac:chgData name="Jonny Li" userId="8bb1aacaa408dc6c" providerId="LiveId" clId="{11233EBA-1979-4449-9D8C-5D4F26290FD6}" dt="2020-09-08T15:58:02.993" v="1052" actId="20577"/>
          <ac:spMkLst>
            <pc:docMk/>
            <pc:sldMk cId="2925214732" sldId="261"/>
            <ac:spMk id="4" creationId="{FDF4F34C-0467-4233-AE83-AF82E2B1C520}"/>
          </ac:spMkLst>
        </pc:spChg>
        <pc:spChg chg="del">
          <ac:chgData name="Jonny Li" userId="8bb1aacaa408dc6c" providerId="LiveId" clId="{11233EBA-1979-4449-9D8C-5D4F26290FD6}" dt="2020-09-08T15:36:17.282" v="687" actId="478"/>
          <ac:spMkLst>
            <pc:docMk/>
            <pc:sldMk cId="2925214732" sldId="261"/>
            <ac:spMk id="5" creationId="{274CF0D4-57F9-44C7-86F2-08AC70730D65}"/>
          </ac:spMkLst>
        </pc:spChg>
      </pc:sldChg>
      <pc:sldChg chg="addSp delSp modSp mod modNotesTx">
        <pc:chgData name="Jonny Li" userId="8bb1aacaa408dc6c" providerId="LiveId" clId="{11233EBA-1979-4449-9D8C-5D4F26290FD6}" dt="2020-09-08T16:12:27.328" v="1137" actId="20577"/>
        <pc:sldMkLst>
          <pc:docMk/>
          <pc:sldMk cId="3015758959" sldId="262"/>
        </pc:sldMkLst>
        <pc:spChg chg="add mod">
          <ac:chgData name="Jonny Li" userId="8bb1aacaa408dc6c" providerId="LiveId" clId="{11233EBA-1979-4449-9D8C-5D4F26290FD6}" dt="2020-09-08T15:58:15.653" v="1056" actId="20577"/>
          <ac:spMkLst>
            <pc:docMk/>
            <pc:sldMk cId="3015758959" sldId="262"/>
            <ac:spMk id="2" creationId="{2312410F-1132-4E54-839B-0B9AD2FE3C49}"/>
          </ac:spMkLst>
        </pc:spChg>
        <pc:spChg chg="add mod">
          <ac:chgData name="Jonny Li" userId="8bb1aacaa408dc6c" providerId="LiveId" clId="{11233EBA-1979-4449-9D8C-5D4F26290FD6}" dt="2020-09-08T16:12:13.040" v="1123"/>
          <ac:spMkLst>
            <pc:docMk/>
            <pc:sldMk cId="3015758959" sldId="262"/>
            <ac:spMk id="4" creationId="{7255C644-B206-4D3E-8236-4EA51D8BE13F}"/>
          </ac:spMkLst>
        </pc:spChg>
        <pc:spChg chg="del mod">
          <ac:chgData name="Jonny Li" userId="8bb1aacaa408dc6c" providerId="LiveId" clId="{11233EBA-1979-4449-9D8C-5D4F26290FD6}" dt="2020-09-08T16:12:13.480" v="1125"/>
          <ac:spMkLst>
            <pc:docMk/>
            <pc:sldMk cId="3015758959" sldId="262"/>
            <ac:spMk id="5" creationId="{A387D9D9-3167-4284-BBB9-48BBAE9E7116}"/>
          </ac:spMkLst>
        </pc:spChg>
        <pc:picChg chg="mod">
          <ac:chgData name="Jonny Li" userId="8bb1aacaa408dc6c" providerId="LiveId" clId="{11233EBA-1979-4449-9D8C-5D4F26290FD6}" dt="2020-09-08T16:12:16.520" v="1126" actId="1076"/>
          <ac:picMkLst>
            <pc:docMk/>
            <pc:sldMk cId="3015758959" sldId="262"/>
            <ac:picMk id="7" creationId="{BBF104FF-34DB-4164-8CAD-B257A58D52CA}"/>
          </ac:picMkLst>
        </pc:picChg>
      </pc:sldChg>
      <pc:sldChg chg="addSp delSp modSp mod modNotesTx">
        <pc:chgData name="Jonny Li" userId="8bb1aacaa408dc6c" providerId="LiveId" clId="{11233EBA-1979-4449-9D8C-5D4F26290FD6}" dt="2020-09-08T16:13:13.223" v="1149" actId="20577"/>
        <pc:sldMkLst>
          <pc:docMk/>
          <pc:sldMk cId="1716064288" sldId="263"/>
        </pc:sldMkLst>
        <pc:spChg chg="add mod">
          <ac:chgData name="Jonny Li" userId="8bb1aacaa408dc6c" providerId="LiveId" clId="{11233EBA-1979-4449-9D8C-5D4F26290FD6}" dt="2020-09-08T15:58:20.061" v="1058" actId="20577"/>
          <ac:spMkLst>
            <pc:docMk/>
            <pc:sldMk cId="1716064288" sldId="263"/>
            <ac:spMk id="2" creationId="{C19B5A2C-A55E-4A1C-966E-C7F96E33FEB7}"/>
          </ac:spMkLst>
        </pc:spChg>
        <pc:spChg chg="del">
          <ac:chgData name="Jonny Li" userId="8bb1aacaa408dc6c" providerId="LiveId" clId="{11233EBA-1979-4449-9D8C-5D4F26290FD6}" dt="2020-09-08T16:12:59.338" v="1139" actId="478"/>
          <ac:spMkLst>
            <pc:docMk/>
            <pc:sldMk cId="1716064288" sldId="263"/>
            <ac:spMk id="5" creationId="{A387D9D9-3167-4284-BBB9-48BBAE9E7116}"/>
          </ac:spMkLst>
        </pc:spChg>
        <pc:spChg chg="add">
          <ac:chgData name="Jonny Li" userId="8bb1aacaa408dc6c" providerId="LiveId" clId="{11233EBA-1979-4449-9D8C-5D4F26290FD6}" dt="2020-09-08T16:12:57.331" v="1138" actId="22"/>
          <ac:spMkLst>
            <pc:docMk/>
            <pc:sldMk cId="1716064288" sldId="263"/>
            <ac:spMk id="8" creationId="{DB9C6AD6-B5B7-4ACF-ABB9-9A7F86F6765E}"/>
          </ac:spMkLst>
        </pc:spChg>
        <pc:picChg chg="mod">
          <ac:chgData name="Jonny Li" userId="8bb1aacaa408dc6c" providerId="LiveId" clId="{11233EBA-1979-4449-9D8C-5D4F26290FD6}" dt="2020-09-08T16:13:05.098" v="1140" actId="1076"/>
          <ac:picMkLst>
            <pc:docMk/>
            <pc:sldMk cId="1716064288" sldId="263"/>
            <ac:picMk id="4" creationId="{4B32AC58-6743-4799-8CF6-A7ED5B8CA18C}"/>
          </ac:picMkLst>
        </pc:picChg>
      </pc:sldChg>
      <pc:sldChg chg="addSp delSp modSp mod modNotesTx">
        <pc:chgData name="Jonny Li" userId="8bb1aacaa408dc6c" providerId="LiveId" clId="{11233EBA-1979-4449-9D8C-5D4F26290FD6}" dt="2020-09-08T16:17:24.070" v="1170" actId="1582"/>
        <pc:sldMkLst>
          <pc:docMk/>
          <pc:sldMk cId="831579621" sldId="264"/>
        </pc:sldMkLst>
        <pc:spChg chg="add mod">
          <ac:chgData name="Jonny Li" userId="8bb1aacaa408dc6c" providerId="LiveId" clId="{11233EBA-1979-4449-9D8C-5D4F26290FD6}" dt="2020-09-08T15:58:24.996" v="1059" actId="20577"/>
          <ac:spMkLst>
            <pc:docMk/>
            <pc:sldMk cId="831579621" sldId="264"/>
            <ac:spMk id="2" creationId="{7CEC5083-B9E5-47EC-96A4-B707A0815F6F}"/>
          </ac:spMkLst>
        </pc:spChg>
        <pc:spChg chg="add mod">
          <ac:chgData name="Jonny Li" userId="8bb1aacaa408dc6c" providerId="LiveId" clId="{11233EBA-1979-4449-9D8C-5D4F26290FD6}" dt="2020-09-08T16:16:10.276" v="1152"/>
          <ac:spMkLst>
            <pc:docMk/>
            <pc:sldMk cId="831579621" sldId="264"/>
            <ac:spMk id="4" creationId="{1EBD0FBA-F41D-42E6-901D-0B325000070F}"/>
          </ac:spMkLst>
        </pc:spChg>
        <pc:spChg chg="del mod">
          <ac:chgData name="Jonny Li" userId="8bb1aacaa408dc6c" providerId="LiveId" clId="{11233EBA-1979-4449-9D8C-5D4F26290FD6}" dt="2020-09-08T16:16:10.613" v="1154"/>
          <ac:spMkLst>
            <pc:docMk/>
            <pc:sldMk cId="831579621" sldId="264"/>
            <ac:spMk id="5" creationId="{B4BF0589-1237-41F0-A056-C5E38265F89B}"/>
          </ac:spMkLst>
        </pc:spChg>
        <pc:spChg chg="mod">
          <ac:chgData name="Jonny Li" userId="8bb1aacaa408dc6c" providerId="LiveId" clId="{11233EBA-1979-4449-9D8C-5D4F26290FD6}" dt="2020-09-08T16:16:14.140" v="1155" actId="1076"/>
          <ac:spMkLst>
            <pc:docMk/>
            <pc:sldMk cId="831579621" sldId="264"/>
            <ac:spMk id="8" creationId="{C92805BB-602A-44DA-8B42-6C7EC942FF2F}"/>
          </ac:spMkLst>
        </pc:spChg>
        <pc:spChg chg="add mod">
          <ac:chgData name="Jonny Li" userId="8bb1aacaa408dc6c" providerId="LiveId" clId="{11233EBA-1979-4449-9D8C-5D4F26290FD6}" dt="2020-09-08T16:17:24.070" v="1170" actId="1582"/>
          <ac:spMkLst>
            <pc:docMk/>
            <pc:sldMk cId="831579621" sldId="264"/>
            <ac:spMk id="10" creationId="{FE4CDBFF-1F6D-4C50-8611-0327C651128F}"/>
          </ac:spMkLst>
        </pc:spChg>
        <pc:picChg chg="mod">
          <ac:chgData name="Jonny Li" userId="8bb1aacaa408dc6c" providerId="LiveId" clId="{11233EBA-1979-4449-9D8C-5D4F26290FD6}" dt="2020-09-08T16:16:15.724" v="1156" actId="1076"/>
          <ac:picMkLst>
            <pc:docMk/>
            <pc:sldMk cId="831579621" sldId="264"/>
            <ac:picMk id="7" creationId="{3AEF6F31-81BF-42F3-930F-01F7051F4D57}"/>
          </ac:picMkLst>
        </pc:picChg>
      </pc:sldChg>
      <pc:sldChg chg="addSp modSp mod modNotesTx">
        <pc:chgData name="Jonny Li" userId="8bb1aacaa408dc6c" providerId="LiveId" clId="{11233EBA-1979-4449-9D8C-5D4F26290FD6}" dt="2020-09-08T16:18:17.089" v="1265" actId="20577"/>
        <pc:sldMkLst>
          <pc:docMk/>
          <pc:sldMk cId="4178770147" sldId="265"/>
        </pc:sldMkLst>
        <pc:spChg chg="add mod">
          <ac:chgData name="Jonny Li" userId="8bb1aacaa408dc6c" providerId="LiveId" clId="{11233EBA-1979-4449-9D8C-5D4F26290FD6}" dt="2020-09-08T15:58:29.654" v="1061" actId="20577"/>
          <ac:spMkLst>
            <pc:docMk/>
            <pc:sldMk cId="4178770147" sldId="265"/>
            <ac:spMk id="2" creationId="{5F4AD12A-3FBA-41BE-9235-F617E75B2A55}"/>
          </ac:spMkLst>
        </pc:spChg>
      </pc:sldChg>
      <pc:sldChg chg="addSp modSp mod">
        <pc:chgData name="Jonny Li" userId="8bb1aacaa408dc6c" providerId="LiveId" clId="{11233EBA-1979-4449-9D8C-5D4F26290FD6}" dt="2020-09-08T15:58:34.311" v="1062" actId="20577"/>
        <pc:sldMkLst>
          <pc:docMk/>
          <pc:sldMk cId="3880538277" sldId="266"/>
        </pc:sldMkLst>
        <pc:spChg chg="add mod">
          <ac:chgData name="Jonny Li" userId="8bb1aacaa408dc6c" providerId="LiveId" clId="{11233EBA-1979-4449-9D8C-5D4F26290FD6}" dt="2020-09-08T15:58:34.311" v="1062" actId="20577"/>
          <ac:spMkLst>
            <pc:docMk/>
            <pc:sldMk cId="3880538277" sldId="266"/>
            <ac:spMk id="2" creationId="{716C01A2-D47D-4420-943E-AB0E521A8329}"/>
          </ac:spMkLst>
        </pc:spChg>
      </pc:sldChg>
      <pc:sldChg chg="addSp modSp mod modTransition modNotesTx">
        <pc:chgData name="Jonny Li" userId="8bb1aacaa408dc6c" providerId="LiveId" clId="{11233EBA-1979-4449-9D8C-5D4F26290FD6}" dt="2020-09-08T16:34:31.342" v="1277"/>
        <pc:sldMkLst>
          <pc:docMk/>
          <pc:sldMk cId="709009529" sldId="267"/>
        </pc:sldMkLst>
        <pc:spChg chg="add mod">
          <ac:chgData name="Jonny Li" userId="8bb1aacaa408dc6c" providerId="LiveId" clId="{11233EBA-1979-4449-9D8C-5D4F26290FD6}" dt="2020-09-08T15:58:42.241" v="1064" actId="20577"/>
          <ac:spMkLst>
            <pc:docMk/>
            <pc:sldMk cId="709009529" sldId="267"/>
            <ac:spMk id="2" creationId="{1FBA8333-18F1-4C47-9129-EA69C4A16B51}"/>
          </ac:spMkLst>
        </pc:spChg>
        <pc:picChg chg="ord">
          <ac:chgData name="Jonny Li" userId="8bb1aacaa408dc6c" providerId="LiveId" clId="{11233EBA-1979-4449-9D8C-5D4F26290FD6}" dt="2020-09-08T16:34:28.881" v="1276" actId="167"/>
          <ac:picMkLst>
            <pc:docMk/>
            <pc:sldMk cId="709009529" sldId="267"/>
            <ac:picMk id="9" creationId="{A02446A0-554B-4E86-A2DF-2C323EFEB9C6}"/>
          </ac:picMkLst>
        </pc:picChg>
      </pc:sldChg>
      <pc:sldChg chg="addSp modSp mod">
        <pc:chgData name="Jonny Li" userId="8bb1aacaa408dc6c" providerId="LiveId" clId="{11233EBA-1979-4449-9D8C-5D4F26290FD6}" dt="2020-09-08T16:24:26.813" v="1271" actId="1582"/>
        <pc:sldMkLst>
          <pc:docMk/>
          <pc:sldMk cId="1067598978" sldId="268"/>
        </pc:sldMkLst>
        <pc:spChg chg="add mod">
          <ac:chgData name="Jonny Li" userId="8bb1aacaa408dc6c" providerId="LiveId" clId="{11233EBA-1979-4449-9D8C-5D4F26290FD6}" dt="2020-09-08T15:58:38.209" v="1063" actId="20577"/>
          <ac:spMkLst>
            <pc:docMk/>
            <pc:sldMk cId="1067598978" sldId="268"/>
            <ac:spMk id="2" creationId="{6EA12508-068F-403D-917E-F0BD4AB80332}"/>
          </ac:spMkLst>
        </pc:spChg>
        <pc:cxnChg chg="add mod">
          <ac:chgData name="Jonny Li" userId="8bb1aacaa408dc6c" providerId="LiveId" clId="{11233EBA-1979-4449-9D8C-5D4F26290FD6}" dt="2020-09-08T16:24:26.813" v="1271" actId="1582"/>
          <ac:cxnSpMkLst>
            <pc:docMk/>
            <pc:sldMk cId="1067598978" sldId="268"/>
            <ac:cxnSpMk id="10" creationId="{C1BD252E-3146-41B6-A74C-9E89E9DA8BE9}"/>
          </ac:cxnSpMkLst>
        </pc:cxnChg>
      </pc:sldChg>
      <pc:sldChg chg="addSp modSp mod">
        <pc:chgData name="Jonny Li" userId="8bb1aacaa408dc6c" providerId="LiveId" clId="{11233EBA-1979-4449-9D8C-5D4F26290FD6}" dt="2020-09-08T15:58:51.390" v="1066" actId="20577"/>
        <pc:sldMkLst>
          <pc:docMk/>
          <pc:sldMk cId="4141742007" sldId="269"/>
        </pc:sldMkLst>
        <pc:spChg chg="add mod">
          <ac:chgData name="Jonny Li" userId="8bb1aacaa408dc6c" providerId="LiveId" clId="{11233EBA-1979-4449-9D8C-5D4F26290FD6}" dt="2020-09-08T15:58:51.390" v="1066" actId="20577"/>
          <ac:spMkLst>
            <pc:docMk/>
            <pc:sldMk cId="4141742007" sldId="269"/>
            <ac:spMk id="2" creationId="{147F545B-FF13-439C-871A-13E281C7F63F}"/>
          </ac:spMkLst>
        </pc:spChg>
      </pc:sldChg>
      <pc:sldChg chg="addSp modSp mod modNotesTx">
        <pc:chgData name="Jonny Li" userId="8bb1aacaa408dc6c" providerId="LiveId" clId="{11233EBA-1979-4449-9D8C-5D4F26290FD6}" dt="2020-09-08T16:43:18.083" v="1556" actId="20577"/>
        <pc:sldMkLst>
          <pc:docMk/>
          <pc:sldMk cId="1477641775" sldId="270"/>
        </pc:sldMkLst>
        <pc:spChg chg="add mod">
          <ac:chgData name="Jonny Li" userId="8bb1aacaa408dc6c" providerId="LiveId" clId="{11233EBA-1979-4449-9D8C-5D4F26290FD6}" dt="2020-09-08T15:58:47.411" v="1065" actId="20577"/>
          <ac:spMkLst>
            <pc:docMk/>
            <pc:sldMk cId="1477641775" sldId="270"/>
            <ac:spMk id="2" creationId="{34273AD1-26F4-4531-8C82-8641BF107582}"/>
          </ac:spMkLst>
        </pc:spChg>
        <pc:spChg chg="mod">
          <ac:chgData name="Jonny Li" userId="8bb1aacaa408dc6c" providerId="LiveId" clId="{11233EBA-1979-4449-9D8C-5D4F26290FD6}" dt="2020-09-08T16:34:05.678" v="1275" actId="1076"/>
          <ac:spMkLst>
            <pc:docMk/>
            <pc:sldMk cId="1477641775" sldId="270"/>
            <ac:spMk id="11" creationId="{836474DD-7860-49BF-94AE-B3793D24253A}"/>
          </ac:spMkLst>
        </pc:spChg>
      </pc:sldChg>
      <pc:sldChg chg="addSp modSp mod">
        <pc:chgData name="Jonny Li" userId="8bb1aacaa408dc6c" providerId="LiveId" clId="{11233EBA-1979-4449-9D8C-5D4F26290FD6}" dt="2020-09-08T15:58:54.960" v="1067" actId="20577"/>
        <pc:sldMkLst>
          <pc:docMk/>
          <pc:sldMk cId="1920225045" sldId="271"/>
        </pc:sldMkLst>
        <pc:spChg chg="add mod">
          <ac:chgData name="Jonny Li" userId="8bb1aacaa408dc6c" providerId="LiveId" clId="{11233EBA-1979-4449-9D8C-5D4F26290FD6}" dt="2020-09-08T15:58:54.960" v="1067" actId="20577"/>
          <ac:spMkLst>
            <pc:docMk/>
            <pc:sldMk cId="1920225045" sldId="271"/>
            <ac:spMk id="4" creationId="{F625D0DB-EE7A-459F-96AC-031BDE366C18}"/>
          </ac:spMkLst>
        </pc:spChg>
      </pc:sldChg>
      <pc:sldChg chg="addSp delSp modSp mod modNotesTx">
        <pc:chgData name="Jonny Li" userId="8bb1aacaa408dc6c" providerId="LiveId" clId="{11233EBA-1979-4449-9D8C-5D4F26290FD6}" dt="2020-09-08T15:57:55.216" v="1049" actId="20577"/>
        <pc:sldMkLst>
          <pc:docMk/>
          <pc:sldMk cId="2297170957" sldId="272"/>
        </pc:sldMkLst>
        <pc:spChg chg="add del mod">
          <ac:chgData name="Jonny Li" userId="8bb1aacaa408dc6c" providerId="LiveId" clId="{11233EBA-1979-4449-9D8C-5D4F26290FD6}" dt="2020-09-08T15:28:25.978" v="18"/>
          <ac:spMkLst>
            <pc:docMk/>
            <pc:sldMk cId="2297170957" sldId="272"/>
            <ac:spMk id="4" creationId="{F3DE8636-584C-4136-B672-1DD78F01B30A}"/>
          </ac:spMkLst>
        </pc:spChg>
        <pc:spChg chg="add mod">
          <ac:chgData name="Jonny Li" userId="8bb1aacaa408dc6c" providerId="LiveId" clId="{11233EBA-1979-4449-9D8C-5D4F26290FD6}" dt="2020-09-08T15:28:57.383" v="30" actId="20577"/>
          <ac:spMkLst>
            <pc:docMk/>
            <pc:sldMk cId="2297170957" sldId="272"/>
            <ac:spMk id="6" creationId="{E9E12697-AEFD-43AE-9846-9847AD0AB39F}"/>
          </ac:spMkLst>
        </pc:spChg>
        <pc:spChg chg="add mod">
          <ac:chgData name="Jonny Li" userId="8bb1aacaa408dc6c" providerId="LiveId" clId="{11233EBA-1979-4449-9D8C-5D4F26290FD6}" dt="2020-09-08T15:57:55.216" v="1049" actId="20577"/>
          <ac:spMkLst>
            <pc:docMk/>
            <pc:sldMk cId="2297170957" sldId="272"/>
            <ac:spMk id="12" creationId="{9284ADFF-5188-4A86-8986-F8A65D596D40}"/>
          </ac:spMkLst>
        </pc:spChg>
        <pc:picChg chg="add mod">
          <ac:chgData name="Jonny Li" userId="8bb1aacaa408dc6c" providerId="LiveId" clId="{11233EBA-1979-4449-9D8C-5D4F26290FD6}" dt="2020-09-08T15:29:43.657" v="93" actId="1076"/>
          <ac:picMkLst>
            <pc:docMk/>
            <pc:sldMk cId="2297170957" sldId="272"/>
            <ac:picMk id="8" creationId="{391C799E-4B66-494E-8218-12721066AC19}"/>
          </ac:picMkLst>
        </pc:picChg>
        <pc:picChg chg="add mod">
          <ac:chgData name="Jonny Li" userId="8bb1aacaa408dc6c" providerId="LiveId" clId="{11233EBA-1979-4449-9D8C-5D4F26290FD6}" dt="2020-09-08T15:29:38.333" v="91" actId="1076"/>
          <ac:picMkLst>
            <pc:docMk/>
            <pc:sldMk cId="2297170957" sldId="272"/>
            <ac:picMk id="10" creationId="{916F8DCD-174B-4A4F-A798-DF8E168B16D8}"/>
          </ac:picMkLst>
        </pc:picChg>
      </pc:sldChg>
    </pc:docChg>
  </pc:docChgLst>
  <pc:docChgLst>
    <pc:chgData name="Li Jonny" userId="8bb1aacaa408dc6c" providerId="LiveId" clId="{BA7F9747-1CA5-409D-AAAB-BBFB8AFDA88D}"/>
    <pc:docChg chg="undo custSel modSld modShowInfo">
      <pc:chgData name="Li Jonny" userId="8bb1aacaa408dc6c" providerId="LiveId" clId="{BA7F9747-1CA5-409D-AAAB-BBFB8AFDA88D}" dt="2020-06-17T04:58:33.580" v="94" actId="122"/>
      <pc:docMkLst>
        <pc:docMk/>
      </pc:docMkLst>
      <pc:sldChg chg="addSp delSp modSp mod modTransition modAnim">
        <pc:chgData name="Li Jonny" userId="8bb1aacaa408dc6c" providerId="LiveId" clId="{BA7F9747-1CA5-409D-AAAB-BBFB8AFDA88D}" dt="2020-06-17T04:41:39.020" v="30"/>
        <pc:sldMkLst>
          <pc:docMk/>
          <pc:sldMk cId="866983408" sldId="275"/>
        </pc:sldMkLst>
        <pc:spChg chg="mod topLvl">
          <ac:chgData name="Li Jonny" userId="8bb1aacaa408dc6c" providerId="LiveId" clId="{BA7F9747-1CA5-409D-AAAB-BBFB8AFDA88D}" dt="2020-06-17T04:41:31.423" v="27" actId="164"/>
          <ac:spMkLst>
            <pc:docMk/>
            <pc:sldMk cId="866983408" sldId="275"/>
            <ac:spMk id="7" creationId="{CDC7B716-8493-4019-A17B-61E1B6774662}"/>
          </ac:spMkLst>
        </pc:spChg>
        <pc:spChg chg="mod topLvl">
          <ac:chgData name="Li Jonny" userId="8bb1aacaa408dc6c" providerId="LiveId" clId="{BA7F9747-1CA5-409D-AAAB-BBFB8AFDA88D}" dt="2020-06-17T04:41:31.423" v="27" actId="164"/>
          <ac:spMkLst>
            <pc:docMk/>
            <pc:sldMk cId="866983408" sldId="275"/>
            <ac:spMk id="8" creationId="{B51EE24E-2114-49B6-9EAE-C2F7ADA674C2}"/>
          </ac:spMkLst>
        </pc:spChg>
        <pc:spChg chg="mod topLvl">
          <ac:chgData name="Li Jonny" userId="8bb1aacaa408dc6c" providerId="LiveId" clId="{BA7F9747-1CA5-409D-AAAB-BBFB8AFDA88D}" dt="2020-06-17T04:41:31.423" v="27" actId="164"/>
          <ac:spMkLst>
            <pc:docMk/>
            <pc:sldMk cId="866983408" sldId="275"/>
            <ac:spMk id="9" creationId="{F146A43F-9A68-4B76-B043-B33E185BDD8A}"/>
          </ac:spMkLst>
        </pc:spChg>
        <pc:spChg chg="mod topLvl">
          <ac:chgData name="Li Jonny" userId="8bb1aacaa408dc6c" providerId="LiveId" clId="{BA7F9747-1CA5-409D-AAAB-BBFB8AFDA88D}" dt="2020-06-17T04:41:31.423" v="27" actId="164"/>
          <ac:spMkLst>
            <pc:docMk/>
            <pc:sldMk cId="866983408" sldId="275"/>
            <ac:spMk id="10" creationId="{F1BBC78D-FA44-4758-BBDB-F45A50DC1BA3}"/>
          </ac:spMkLst>
        </pc:spChg>
        <pc:spChg chg="mod topLvl">
          <ac:chgData name="Li Jonny" userId="8bb1aacaa408dc6c" providerId="LiveId" clId="{BA7F9747-1CA5-409D-AAAB-BBFB8AFDA88D}" dt="2020-06-17T04:41:31.423" v="27" actId="164"/>
          <ac:spMkLst>
            <pc:docMk/>
            <pc:sldMk cId="866983408" sldId="275"/>
            <ac:spMk id="11" creationId="{BF472CA8-9229-4786-B3AC-22B1CBB04F00}"/>
          </ac:spMkLst>
        </pc:spChg>
        <pc:spChg chg="mod topLvl">
          <ac:chgData name="Li Jonny" userId="8bb1aacaa408dc6c" providerId="LiveId" clId="{BA7F9747-1CA5-409D-AAAB-BBFB8AFDA88D}" dt="2020-06-17T04:41:31.423" v="27" actId="164"/>
          <ac:spMkLst>
            <pc:docMk/>
            <pc:sldMk cId="866983408" sldId="275"/>
            <ac:spMk id="12" creationId="{D22AA42B-012D-4CE3-A40D-E739E469ECDC}"/>
          </ac:spMkLst>
        </pc:spChg>
        <pc:spChg chg="mod topLvl">
          <ac:chgData name="Li Jonny" userId="8bb1aacaa408dc6c" providerId="LiveId" clId="{BA7F9747-1CA5-409D-AAAB-BBFB8AFDA88D}" dt="2020-06-17T04:41:31.423" v="27" actId="164"/>
          <ac:spMkLst>
            <pc:docMk/>
            <pc:sldMk cId="866983408" sldId="275"/>
            <ac:spMk id="14" creationId="{61C91D86-E0B4-4847-88C8-D235A9E2A3F3}"/>
          </ac:spMkLst>
        </pc:spChg>
        <pc:spChg chg="mod topLvl">
          <ac:chgData name="Li Jonny" userId="8bb1aacaa408dc6c" providerId="LiveId" clId="{BA7F9747-1CA5-409D-AAAB-BBFB8AFDA88D}" dt="2020-06-17T04:41:31.423" v="27" actId="164"/>
          <ac:spMkLst>
            <pc:docMk/>
            <pc:sldMk cId="866983408" sldId="275"/>
            <ac:spMk id="15" creationId="{4263ADCC-0DB4-4E42-B11E-2416F6A9CA61}"/>
          </ac:spMkLst>
        </pc:spChg>
        <pc:spChg chg="mod topLvl">
          <ac:chgData name="Li Jonny" userId="8bb1aacaa408dc6c" providerId="LiveId" clId="{BA7F9747-1CA5-409D-AAAB-BBFB8AFDA88D}" dt="2020-06-17T04:41:31.423" v="27" actId="164"/>
          <ac:spMkLst>
            <pc:docMk/>
            <pc:sldMk cId="866983408" sldId="275"/>
            <ac:spMk id="16" creationId="{F53A7769-FCDB-46B1-A59F-4C33DFAF13BC}"/>
          </ac:spMkLst>
        </pc:spChg>
        <pc:spChg chg="mod topLvl">
          <ac:chgData name="Li Jonny" userId="8bb1aacaa408dc6c" providerId="LiveId" clId="{BA7F9747-1CA5-409D-AAAB-BBFB8AFDA88D}" dt="2020-06-17T04:41:31.423" v="27" actId="164"/>
          <ac:spMkLst>
            <pc:docMk/>
            <pc:sldMk cId="866983408" sldId="275"/>
            <ac:spMk id="19" creationId="{70BFAE82-5B81-4D52-9C47-531BC4350822}"/>
          </ac:spMkLst>
        </pc:spChg>
        <pc:spChg chg="mod topLvl">
          <ac:chgData name="Li Jonny" userId="8bb1aacaa408dc6c" providerId="LiveId" clId="{BA7F9747-1CA5-409D-AAAB-BBFB8AFDA88D}" dt="2020-06-17T04:41:31.423" v="27" actId="164"/>
          <ac:spMkLst>
            <pc:docMk/>
            <pc:sldMk cId="866983408" sldId="275"/>
            <ac:spMk id="20" creationId="{CF6F6BBF-6065-4879-AA0C-77811C03D981}"/>
          </ac:spMkLst>
        </pc:spChg>
        <pc:spChg chg="mod topLvl">
          <ac:chgData name="Li Jonny" userId="8bb1aacaa408dc6c" providerId="LiveId" clId="{BA7F9747-1CA5-409D-AAAB-BBFB8AFDA88D}" dt="2020-06-17T04:41:31.423" v="27" actId="164"/>
          <ac:spMkLst>
            <pc:docMk/>
            <pc:sldMk cId="866983408" sldId="275"/>
            <ac:spMk id="21" creationId="{B3D94AC9-0E92-416C-8646-6A0127E92862}"/>
          </ac:spMkLst>
        </pc:spChg>
        <pc:spChg chg="mod topLvl">
          <ac:chgData name="Li Jonny" userId="8bb1aacaa408dc6c" providerId="LiveId" clId="{BA7F9747-1CA5-409D-AAAB-BBFB8AFDA88D}" dt="2020-06-17T04:41:31.423" v="27" actId="164"/>
          <ac:spMkLst>
            <pc:docMk/>
            <pc:sldMk cId="866983408" sldId="275"/>
            <ac:spMk id="22" creationId="{2AABD362-E040-456A-8BB5-BB87A06538D7}"/>
          </ac:spMkLst>
        </pc:spChg>
        <pc:spChg chg="mod topLvl">
          <ac:chgData name="Li Jonny" userId="8bb1aacaa408dc6c" providerId="LiveId" clId="{BA7F9747-1CA5-409D-AAAB-BBFB8AFDA88D}" dt="2020-06-17T04:41:31.423" v="27" actId="164"/>
          <ac:spMkLst>
            <pc:docMk/>
            <pc:sldMk cId="866983408" sldId="275"/>
            <ac:spMk id="24" creationId="{114AC6F3-0478-4DF6-AE50-47749D1C9807}"/>
          </ac:spMkLst>
        </pc:spChg>
        <pc:spChg chg="mod topLvl">
          <ac:chgData name="Li Jonny" userId="8bb1aacaa408dc6c" providerId="LiveId" clId="{BA7F9747-1CA5-409D-AAAB-BBFB8AFDA88D}" dt="2020-06-17T04:41:31.423" v="27" actId="164"/>
          <ac:spMkLst>
            <pc:docMk/>
            <pc:sldMk cId="866983408" sldId="275"/>
            <ac:spMk id="36" creationId="{114AC6F3-0478-4DF6-AE50-47749D1C9807}"/>
          </ac:spMkLst>
        </pc:spChg>
        <pc:spChg chg="mod topLvl">
          <ac:chgData name="Li Jonny" userId="8bb1aacaa408dc6c" providerId="LiveId" clId="{BA7F9747-1CA5-409D-AAAB-BBFB8AFDA88D}" dt="2020-06-17T04:41:31.423" v="27" actId="164"/>
          <ac:spMkLst>
            <pc:docMk/>
            <pc:sldMk cId="866983408" sldId="275"/>
            <ac:spMk id="37" creationId="{F53A7769-FCDB-46B1-A59F-4C33DFAF13BC}"/>
          </ac:spMkLst>
        </pc:spChg>
        <pc:spChg chg="mod topLvl">
          <ac:chgData name="Li Jonny" userId="8bb1aacaa408dc6c" providerId="LiveId" clId="{BA7F9747-1CA5-409D-AAAB-BBFB8AFDA88D}" dt="2020-06-17T04:41:31.423" v="27" actId="164"/>
          <ac:spMkLst>
            <pc:docMk/>
            <pc:sldMk cId="866983408" sldId="275"/>
            <ac:spMk id="38" creationId="{2AABD362-E040-456A-8BB5-BB87A06538D7}"/>
          </ac:spMkLst>
        </pc:spChg>
        <pc:spChg chg="mod topLvl">
          <ac:chgData name="Li Jonny" userId="8bb1aacaa408dc6c" providerId="LiveId" clId="{BA7F9747-1CA5-409D-AAAB-BBFB8AFDA88D}" dt="2020-06-17T04:41:31.423" v="27" actId="164"/>
          <ac:spMkLst>
            <pc:docMk/>
            <pc:sldMk cId="866983408" sldId="275"/>
            <ac:spMk id="39" creationId="{4263ADCC-0DB4-4E42-B11E-2416F6A9CA61}"/>
          </ac:spMkLst>
        </pc:spChg>
        <pc:grpChg chg="add mod">
          <ac:chgData name="Li Jonny" userId="8bb1aacaa408dc6c" providerId="LiveId" clId="{BA7F9747-1CA5-409D-AAAB-BBFB8AFDA88D}" dt="2020-06-17T04:41:31.423" v="27" actId="164"/>
          <ac:grpSpMkLst>
            <pc:docMk/>
            <pc:sldMk cId="866983408" sldId="275"/>
            <ac:grpSpMk id="2" creationId="{6D90FC6F-BC24-44A3-9612-DD16E67F322D}"/>
          </ac:grpSpMkLst>
        </pc:grpChg>
        <pc:grpChg chg="del">
          <ac:chgData name="Li Jonny" userId="8bb1aacaa408dc6c" providerId="LiveId" clId="{BA7F9747-1CA5-409D-AAAB-BBFB8AFDA88D}" dt="2020-06-17T04:41:23.380" v="26" actId="165"/>
          <ac:grpSpMkLst>
            <pc:docMk/>
            <pc:sldMk cId="866983408" sldId="275"/>
            <ac:grpSpMk id="42" creationId="{00000000-0000-0000-0000-000000000000}"/>
          </ac:grpSpMkLst>
        </pc:grpChg>
        <pc:picChg chg="mod topLvl">
          <ac:chgData name="Li Jonny" userId="8bb1aacaa408dc6c" providerId="LiveId" clId="{BA7F9747-1CA5-409D-AAAB-BBFB8AFDA88D}" dt="2020-06-17T04:41:31.423" v="27" actId="164"/>
          <ac:picMkLst>
            <pc:docMk/>
            <pc:sldMk cId="866983408" sldId="275"/>
            <ac:picMk id="5" creationId="{ECD19834-5421-48E7-B018-63D28D329455}"/>
          </ac:picMkLst>
        </pc:picChg>
        <pc:picChg chg="mod topLvl">
          <ac:chgData name="Li Jonny" userId="8bb1aacaa408dc6c" providerId="LiveId" clId="{BA7F9747-1CA5-409D-AAAB-BBFB8AFDA88D}" dt="2020-06-17T04:41:31.423" v="27" actId="164"/>
          <ac:picMkLst>
            <pc:docMk/>
            <pc:sldMk cId="866983408" sldId="275"/>
            <ac:picMk id="6" creationId="{BFC714D3-0FCC-4EA3-A254-A997D1A85522}"/>
          </ac:picMkLst>
        </pc:picChg>
        <pc:picChg chg="mod topLvl">
          <ac:chgData name="Li Jonny" userId="8bb1aacaa408dc6c" providerId="LiveId" clId="{BA7F9747-1CA5-409D-AAAB-BBFB8AFDA88D}" dt="2020-06-17T04:41:31.423" v="27" actId="164"/>
          <ac:picMkLst>
            <pc:docMk/>
            <pc:sldMk cId="866983408" sldId="275"/>
            <ac:picMk id="13" creationId="{D03699A4-5EE8-4B4D-B056-42E085B5C9AB}"/>
          </ac:picMkLst>
        </pc:picChg>
        <pc:picChg chg="mod topLvl">
          <ac:chgData name="Li Jonny" userId="8bb1aacaa408dc6c" providerId="LiveId" clId="{BA7F9747-1CA5-409D-AAAB-BBFB8AFDA88D}" dt="2020-06-17T04:41:31.423" v="27" actId="164"/>
          <ac:picMkLst>
            <pc:docMk/>
            <pc:sldMk cId="866983408" sldId="275"/>
            <ac:picMk id="18" creationId="{7B387A40-9AA8-44F3-A905-F60555D4F5B7}"/>
          </ac:picMkLst>
        </pc:picChg>
        <pc:picChg chg="mod topLvl">
          <ac:chgData name="Li Jonny" userId="8bb1aacaa408dc6c" providerId="LiveId" clId="{BA7F9747-1CA5-409D-AAAB-BBFB8AFDA88D}" dt="2020-06-17T04:41:31.423" v="27" actId="164"/>
          <ac:picMkLst>
            <pc:docMk/>
            <pc:sldMk cId="866983408" sldId="275"/>
            <ac:picMk id="23" creationId="{F92E7DB1-CF9E-4B95-8583-4923DF1EFFEB}"/>
          </ac:picMkLst>
        </pc:picChg>
        <pc:picChg chg="mod topLvl">
          <ac:chgData name="Li Jonny" userId="8bb1aacaa408dc6c" providerId="LiveId" clId="{BA7F9747-1CA5-409D-AAAB-BBFB8AFDA88D}" dt="2020-06-17T04:41:31.423" v="27" actId="164"/>
          <ac:picMkLst>
            <pc:docMk/>
            <pc:sldMk cId="866983408" sldId="275"/>
            <ac:picMk id="29" creationId="{00000000-0000-0000-0000-000000000000}"/>
          </ac:picMkLst>
        </pc:picChg>
        <pc:picChg chg="mod topLvl">
          <ac:chgData name="Li Jonny" userId="8bb1aacaa408dc6c" providerId="LiveId" clId="{BA7F9747-1CA5-409D-AAAB-BBFB8AFDA88D}" dt="2020-06-17T04:41:31.423" v="27" actId="164"/>
          <ac:picMkLst>
            <pc:docMk/>
            <pc:sldMk cId="866983408" sldId="275"/>
            <ac:picMk id="32" creationId="{61489CAD-1C9C-4E81-ABAF-30C332D5C0DF}"/>
          </ac:picMkLst>
        </pc:picChg>
        <pc:picChg chg="mod">
          <ac:chgData name="Li Jonny" userId="8bb1aacaa408dc6c" providerId="LiveId" clId="{BA7F9747-1CA5-409D-AAAB-BBFB8AFDA88D}" dt="2020-06-17T04:41:31.423" v="27" actId="164"/>
          <ac:picMkLst>
            <pc:docMk/>
            <pc:sldMk cId="866983408" sldId="275"/>
            <ac:picMk id="33" creationId="{00000000-0000-0000-0000-000000000000}"/>
          </ac:picMkLst>
        </pc:picChg>
        <pc:picChg chg="mod topLvl">
          <ac:chgData name="Li Jonny" userId="8bb1aacaa408dc6c" providerId="LiveId" clId="{BA7F9747-1CA5-409D-AAAB-BBFB8AFDA88D}" dt="2020-06-17T04:41:31.423" v="27" actId="164"/>
          <ac:picMkLst>
            <pc:docMk/>
            <pc:sldMk cId="866983408" sldId="275"/>
            <ac:picMk id="34" creationId="{C55FA740-1BB5-4C3D-8F10-F16158A88453}"/>
          </ac:picMkLst>
        </pc:picChg>
      </pc:sldChg>
      <pc:sldChg chg="modAnim">
        <pc:chgData name="Li Jonny" userId="8bb1aacaa408dc6c" providerId="LiveId" clId="{BA7F9747-1CA5-409D-AAAB-BBFB8AFDA88D}" dt="2020-06-17T04:42:09.225" v="31"/>
        <pc:sldMkLst>
          <pc:docMk/>
          <pc:sldMk cId="1445659567" sldId="280"/>
        </pc:sldMkLst>
      </pc:sldChg>
      <pc:sldChg chg="modTransition modAnim">
        <pc:chgData name="Li Jonny" userId="8bb1aacaa408dc6c" providerId="LiveId" clId="{BA7F9747-1CA5-409D-AAAB-BBFB8AFDA88D}" dt="2020-06-17T04:54:29.529" v="78"/>
        <pc:sldMkLst>
          <pc:docMk/>
          <pc:sldMk cId="3892673807" sldId="281"/>
        </pc:sldMkLst>
      </pc:sldChg>
      <pc:sldChg chg="modTransition modAnim">
        <pc:chgData name="Li Jonny" userId="8bb1aacaa408dc6c" providerId="LiveId" clId="{BA7F9747-1CA5-409D-AAAB-BBFB8AFDA88D}" dt="2020-06-17T04:55:35.766" v="89"/>
        <pc:sldMkLst>
          <pc:docMk/>
          <pc:sldMk cId="1391082674" sldId="287"/>
        </pc:sldMkLst>
      </pc:sldChg>
      <pc:sldChg chg="modTransition modAnim">
        <pc:chgData name="Li Jonny" userId="8bb1aacaa408dc6c" providerId="LiveId" clId="{BA7F9747-1CA5-409D-AAAB-BBFB8AFDA88D}" dt="2020-06-17T04:55:35.766" v="89"/>
        <pc:sldMkLst>
          <pc:docMk/>
          <pc:sldMk cId="745597863" sldId="289"/>
        </pc:sldMkLst>
      </pc:sldChg>
      <pc:sldChg chg="modTransition modAnim">
        <pc:chgData name="Li Jonny" userId="8bb1aacaa408dc6c" providerId="LiveId" clId="{BA7F9747-1CA5-409D-AAAB-BBFB8AFDA88D}" dt="2020-06-17T04:55:51.964" v="90"/>
        <pc:sldMkLst>
          <pc:docMk/>
          <pc:sldMk cId="1736056157" sldId="293"/>
        </pc:sldMkLst>
      </pc:sldChg>
      <pc:sldChg chg="modTransition modAnim">
        <pc:chgData name="Li Jonny" userId="8bb1aacaa408dc6c" providerId="LiveId" clId="{BA7F9747-1CA5-409D-AAAB-BBFB8AFDA88D}" dt="2020-06-17T04:55:51.964" v="90"/>
        <pc:sldMkLst>
          <pc:docMk/>
          <pc:sldMk cId="1633122756" sldId="303"/>
        </pc:sldMkLst>
      </pc:sldChg>
      <pc:sldChg chg="modTransition modAnim">
        <pc:chgData name="Li Jonny" userId="8bb1aacaa408dc6c" providerId="LiveId" clId="{BA7F9747-1CA5-409D-AAAB-BBFB8AFDA88D}" dt="2020-06-17T04:55:51.964" v="90"/>
        <pc:sldMkLst>
          <pc:docMk/>
          <pc:sldMk cId="2162665476" sldId="308"/>
        </pc:sldMkLst>
      </pc:sldChg>
      <pc:sldChg chg="modTransition modAnim">
        <pc:chgData name="Li Jonny" userId="8bb1aacaa408dc6c" providerId="LiveId" clId="{BA7F9747-1CA5-409D-AAAB-BBFB8AFDA88D}" dt="2020-06-17T04:55:51.964" v="90"/>
        <pc:sldMkLst>
          <pc:docMk/>
          <pc:sldMk cId="1464041980" sldId="309"/>
        </pc:sldMkLst>
      </pc:sldChg>
      <pc:sldChg chg="modTransition modAnim">
        <pc:chgData name="Li Jonny" userId="8bb1aacaa408dc6c" providerId="LiveId" clId="{BA7F9747-1CA5-409D-AAAB-BBFB8AFDA88D}" dt="2020-06-17T04:55:51.964" v="90"/>
        <pc:sldMkLst>
          <pc:docMk/>
          <pc:sldMk cId="3722175534" sldId="310"/>
        </pc:sldMkLst>
      </pc:sldChg>
      <pc:sldChg chg="modTransition modAnim">
        <pc:chgData name="Li Jonny" userId="8bb1aacaa408dc6c" providerId="LiveId" clId="{BA7F9747-1CA5-409D-AAAB-BBFB8AFDA88D}" dt="2020-06-17T04:55:57.752" v="91"/>
        <pc:sldMkLst>
          <pc:docMk/>
          <pc:sldMk cId="1881069179" sldId="311"/>
        </pc:sldMkLst>
      </pc:sldChg>
      <pc:sldChg chg="modTransition modAnim">
        <pc:chgData name="Li Jonny" userId="8bb1aacaa408dc6c" providerId="LiveId" clId="{BA7F9747-1CA5-409D-AAAB-BBFB8AFDA88D}" dt="2020-06-17T04:55:51.964" v="90"/>
        <pc:sldMkLst>
          <pc:docMk/>
          <pc:sldMk cId="2970900302" sldId="312"/>
        </pc:sldMkLst>
      </pc:sldChg>
      <pc:sldChg chg="modTransition modAnim">
        <pc:chgData name="Li Jonny" userId="8bb1aacaa408dc6c" providerId="LiveId" clId="{BA7F9747-1CA5-409D-AAAB-BBFB8AFDA88D}" dt="2020-06-17T04:55:51.964" v="90"/>
        <pc:sldMkLst>
          <pc:docMk/>
          <pc:sldMk cId="419938820" sldId="313"/>
        </pc:sldMkLst>
      </pc:sldChg>
      <pc:sldChg chg="modTransition modAnim">
        <pc:chgData name="Li Jonny" userId="8bb1aacaa408dc6c" providerId="LiveId" clId="{BA7F9747-1CA5-409D-AAAB-BBFB8AFDA88D}" dt="2020-06-17T04:55:51.964" v="90"/>
        <pc:sldMkLst>
          <pc:docMk/>
          <pc:sldMk cId="982296579" sldId="314"/>
        </pc:sldMkLst>
      </pc:sldChg>
      <pc:sldChg chg="modTransition modAnim">
        <pc:chgData name="Li Jonny" userId="8bb1aacaa408dc6c" providerId="LiveId" clId="{BA7F9747-1CA5-409D-AAAB-BBFB8AFDA88D}" dt="2020-06-17T04:55:19.691" v="83"/>
        <pc:sldMkLst>
          <pc:docMk/>
          <pc:sldMk cId="3118749897" sldId="318"/>
        </pc:sldMkLst>
      </pc:sldChg>
      <pc:sldChg chg="modTransition modAnim">
        <pc:chgData name="Li Jonny" userId="8bb1aacaa408dc6c" providerId="LiveId" clId="{BA7F9747-1CA5-409D-AAAB-BBFB8AFDA88D}" dt="2020-06-17T04:55:22.322" v="84"/>
        <pc:sldMkLst>
          <pc:docMk/>
          <pc:sldMk cId="3392427736" sldId="319"/>
        </pc:sldMkLst>
      </pc:sldChg>
      <pc:sldChg chg="modTransition modAnim">
        <pc:chgData name="Li Jonny" userId="8bb1aacaa408dc6c" providerId="LiveId" clId="{BA7F9747-1CA5-409D-AAAB-BBFB8AFDA88D}" dt="2020-06-17T04:55:26.612" v="86"/>
        <pc:sldMkLst>
          <pc:docMk/>
          <pc:sldMk cId="613376312" sldId="321"/>
        </pc:sldMkLst>
      </pc:sldChg>
      <pc:sldChg chg="modTransition modAnim">
        <pc:chgData name="Li Jonny" userId="8bb1aacaa408dc6c" providerId="LiveId" clId="{BA7F9747-1CA5-409D-AAAB-BBFB8AFDA88D}" dt="2020-06-17T04:55:29.496" v="88"/>
        <pc:sldMkLst>
          <pc:docMk/>
          <pc:sldMk cId="842351290" sldId="323"/>
        </pc:sldMkLst>
      </pc:sldChg>
      <pc:sldChg chg="modTransition modAnim">
        <pc:chgData name="Li Jonny" userId="8bb1aacaa408dc6c" providerId="LiveId" clId="{BA7F9747-1CA5-409D-AAAB-BBFB8AFDA88D}" dt="2020-06-17T04:54:34.368" v="79"/>
        <pc:sldMkLst>
          <pc:docMk/>
          <pc:sldMk cId="3976163986" sldId="331"/>
        </pc:sldMkLst>
      </pc:sldChg>
      <pc:sldChg chg="modTransition modAnim">
        <pc:chgData name="Li Jonny" userId="8bb1aacaa408dc6c" providerId="LiveId" clId="{BA7F9747-1CA5-409D-AAAB-BBFB8AFDA88D}" dt="2020-06-17T04:55:25.217" v="85"/>
        <pc:sldMkLst>
          <pc:docMk/>
          <pc:sldMk cId="132541835" sldId="334"/>
        </pc:sldMkLst>
      </pc:sldChg>
      <pc:sldChg chg="modTransition modAnim">
        <pc:chgData name="Li Jonny" userId="8bb1aacaa408dc6c" providerId="LiveId" clId="{BA7F9747-1CA5-409D-AAAB-BBFB8AFDA88D}" dt="2020-06-17T04:55:28.093" v="87"/>
        <pc:sldMkLst>
          <pc:docMk/>
          <pc:sldMk cId="1088274690" sldId="335"/>
        </pc:sldMkLst>
      </pc:sldChg>
      <pc:sldChg chg="modTransition modAnim">
        <pc:chgData name="Li Jonny" userId="8bb1aacaa408dc6c" providerId="LiveId" clId="{BA7F9747-1CA5-409D-AAAB-BBFB8AFDA88D}" dt="2020-06-17T04:55:57.752" v="91"/>
        <pc:sldMkLst>
          <pc:docMk/>
          <pc:sldMk cId="542294886" sldId="336"/>
        </pc:sldMkLst>
      </pc:sldChg>
      <pc:sldChg chg="modTransition modAnim">
        <pc:chgData name="Li Jonny" userId="8bb1aacaa408dc6c" providerId="LiveId" clId="{BA7F9747-1CA5-409D-AAAB-BBFB8AFDA88D}" dt="2020-06-17T04:55:35.766" v="89"/>
        <pc:sldMkLst>
          <pc:docMk/>
          <pc:sldMk cId="4160357656" sldId="338"/>
        </pc:sldMkLst>
      </pc:sldChg>
      <pc:sldChg chg="modTransition modAnim">
        <pc:chgData name="Li Jonny" userId="8bb1aacaa408dc6c" providerId="LiveId" clId="{BA7F9747-1CA5-409D-AAAB-BBFB8AFDA88D}" dt="2020-06-17T04:55:35.766" v="89"/>
        <pc:sldMkLst>
          <pc:docMk/>
          <pc:sldMk cId="414281981" sldId="339"/>
        </pc:sldMkLst>
      </pc:sldChg>
      <pc:sldChg chg="modTransition modAnim">
        <pc:chgData name="Li Jonny" userId="8bb1aacaa408dc6c" providerId="LiveId" clId="{BA7F9747-1CA5-409D-AAAB-BBFB8AFDA88D}" dt="2020-06-17T04:55:35.766" v="89"/>
        <pc:sldMkLst>
          <pc:docMk/>
          <pc:sldMk cId="3994655078" sldId="340"/>
        </pc:sldMkLst>
      </pc:sldChg>
      <pc:sldChg chg="modTransition modAnim">
        <pc:chgData name="Li Jonny" userId="8bb1aacaa408dc6c" providerId="LiveId" clId="{BA7F9747-1CA5-409D-AAAB-BBFB8AFDA88D}" dt="2020-06-17T04:55:51.964" v="90"/>
        <pc:sldMkLst>
          <pc:docMk/>
          <pc:sldMk cId="1035637671" sldId="341"/>
        </pc:sldMkLst>
      </pc:sldChg>
      <pc:sldChg chg="addSp delSp modSp mod modTransition modAnim">
        <pc:chgData name="Li Jonny" userId="8bb1aacaa408dc6c" providerId="LiveId" clId="{BA7F9747-1CA5-409D-AAAB-BBFB8AFDA88D}" dt="2020-06-17T04:55:57.752" v="91"/>
        <pc:sldMkLst>
          <pc:docMk/>
          <pc:sldMk cId="532987590" sldId="345"/>
        </pc:sldMkLst>
        <pc:graphicFrameChg chg="add mod ord modGraphic">
          <ac:chgData name="Li Jonny" userId="8bb1aacaa408dc6c" providerId="LiveId" clId="{BA7F9747-1CA5-409D-AAAB-BBFB8AFDA88D}" dt="2020-06-17T04:53:29.895" v="71" actId="207"/>
          <ac:graphicFrameMkLst>
            <pc:docMk/>
            <pc:sldMk cId="532987590" sldId="345"/>
            <ac:graphicFrameMk id="10" creationId="{0021F996-9B20-498A-9862-9569DFE1E9E8}"/>
          </ac:graphicFrameMkLst>
        </pc:graphicFrameChg>
        <pc:graphicFrameChg chg="del modGraphic">
          <ac:chgData name="Li Jonny" userId="8bb1aacaa408dc6c" providerId="LiveId" clId="{BA7F9747-1CA5-409D-AAAB-BBFB8AFDA88D}" dt="2020-06-17T04:53:14.282" v="70" actId="478"/>
          <ac:graphicFrameMkLst>
            <pc:docMk/>
            <pc:sldMk cId="532987590" sldId="345"/>
            <ac:graphicFrameMk id="43" creationId="{00000000-0000-0000-0000-000000000000}"/>
          </ac:graphicFrameMkLst>
        </pc:graphicFrameChg>
      </pc:sldChg>
      <pc:sldChg chg="modTransition modAnim">
        <pc:chgData name="Li Jonny" userId="8bb1aacaa408dc6c" providerId="LiveId" clId="{BA7F9747-1CA5-409D-AAAB-BBFB8AFDA88D}" dt="2020-06-17T04:55:57.752" v="91"/>
        <pc:sldMkLst>
          <pc:docMk/>
          <pc:sldMk cId="1995949657" sldId="347"/>
        </pc:sldMkLst>
      </pc:sldChg>
      <pc:sldChg chg="modSp mod">
        <pc:chgData name="Li Jonny" userId="8bb1aacaa408dc6c" providerId="LiveId" clId="{BA7F9747-1CA5-409D-AAAB-BBFB8AFDA88D}" dt="2020-06-17T04:58:33.580" v="94" actId="122"/>
        <pc:sldMkLst>
          <pc:docMk/>
          <pc:sldMk cId="1998661030" sldId="348"/>
        </pc:sldMkLst>
        <pc:spChg chg="mod">
          <ac:chgData name="Li Jonny" userId="8bb1aacaa408dc6c" providerId="LiveId" clId="{BA7F9747-1CA5-409D-AAAB-BBFB8AFDA88D}" dt="2020-06-17T04:58:25.704" v="92" actId="14100"/>
          <ac:spMkLst>
            <pc:docMk/>
            <pc:sldMk cId="1998661030" sldId="348"/>
            <ac:spMk id="44" creationId="{86E99ACC-64E7-4028-BE9B-3DCE9753FCC7}"/>
          </ac:spMkLst>
        </pc:spChg>
        <pc:spChg chg="mod">
          <ac:chgData name="Li Jonny" userId="8bb1aacaa408dc6c" providerId="LiveId" clId="{BA7F9747-1CA5-409D-AAAB-BBFB8AFDA88D}" dt="2020-06-17T04:58:33.580" v="94" actId="122"/>
          <ac:spMkLst>
            <pc:docMk/>
            <pc:sldMk cId="1998661030" sldId="348"/>
            <ac:spMk id="45" creationId="{71ADEF64-850A-4F94-A001-8E4BA5E27A03}"/>
          </ac:spMkLst>
        </pc:spChg>
      </pc:sldChg>
      <pc:sldChg chg="modAnim">
        <pc:chgData name="Li Jonny" userId="8bb1aacaa408dc6c" providerId="LiveId" clId="{BA7F9747-1CA5-409D-AAAB-BBFB8AFDA88D}" dt="2020-06-17T04:35:34.538" v="0"/>
        <pc:sldMkLst>
          <pc:docMk/>
          <pc:sldMk cId="2699661212" sldId="349"/>
        </pc:sldMkLst>
      </pc:sldChg>
      <pc:sldChg chg="modTransition modAnim">
        <pc:chgData name="Li Jonny" userId="8bb1aacaa408dc6c" providerId="LiveId" clId="{BA7F9747-1CA5-409D-AAAB-BBFB8AFDA88D}" dt="2020-06-17T04:55:51.964" v="90"/>
        <pc:sldMkLst>
          <pc:docMk/>
          <pc:sldMk cId="997599875" sldId="35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BDC75F-F235-4117-966B-C80B3303CF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86484D4-740D-40F2-8F17-518FF631B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448A71-8375-4255-8409-CE1A59CC655B}" type="datetime1">
              <a:rPr lang="zh-CN" altLang="en-US" smtClean="0"/>
              <a:t>2020/9/9</a:t>
            </a:fld>
            <a:endParaRPr lang="en-US"/>
          </a:p>
        </p:txBody>
      </p:sp>
      <p:sp>
        <p:nvSpPr>
          <p:cNvPr id="4" name="Footer Placeholder 3">
            <a:extLst>
              <a:ext uri="{FF2B5EF4-FFF2-40B4-BE49-F238E27FC236}">
                <a16:creationId xmlns:a16="http://schemas.microsoft.com/office/drawing/2014/main" id="{05048398-7379-4931-98C3-F34A3823FC9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7F96D23-8CE4-4296-807C-542AC600F73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46C773-B172-4E82-B1ED-7F66339BD21F}" type="slidenum">
              <a:rPr lang="en-US" smtClean="0"/>
              <a:t>‹#›</a:t>
            </a:fld>
            <a:endParaRPr lang="en-US"/>
          </a:p>
        </p:txBody>
      </p:sp>
    </p:spTree>
    <p:extLst>
      <p:ext uri="{BB962C8B-B14F-4D97-AF65-F5344CB8AC3E}">
        <p14:creationId xmlns:p14="http://schemas.microsoft.com/office/powerpoint/2010/main" val="41389528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BAC0-D43A-4479-BC5C-A5295BE8EFFE}" type="datetime1">
              <a:rPr lang="zh-CN" altLang="en-US" smtClean="0"/>
              <a:t>2020/9/9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0F710-22A0-4DED-B4DE-5740793DA374}" type="slidenum">
              <a:rPr lang="zh-CN" altLang="en-US" smtClean="0"/>
              <a:t>‹#›</a:t>
            </a:fld>
            <a:endParaRPr lang="zh-CN" altLang="en-US"/>
          </a:p>
        </p:txBody>
      </p:sp>
    </p:spTree>
    <p:extLst>
      <p:ext uri="{BB962C8B-B14F-4D97-AF65-F5344CB8AC3E}">
        <p14:creationId xmlns:p14="http://schemas.microsoft.com/office/powerpoint/2010/main" val="168495888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接下来通过这四个方面来对这篇论文做一个介绍</a:t>
            </a:r>
          </a:p>
        </p:txBody>
      </p:sp>
      <p:sp>
        <p:nvSpPr>
          <p:cNvPr id="4" name="灯片编号占位符 3"/>
          <p:cNvSpPr>
            <a:spLocks noGrp="1"/>
          </p:cNvSpPr>
          <p:nvPr>
            <p:ph type="sldNum" sz="quarter" idx="5"/>
          </p:nvPr>
        </p:nvSpPr>
        <p:spPr/>
        <p:txBody>
          <a:bodyPr/>
          <a:lstStyle/>
          <a:p>
            <a:fld id="{1670F710-22A0-4DED-B4DE-5740793DA374}" type="slidenum">
              <a:rPr lang="zh-CN" altLang="en-US" smtClean="0"/>
              <a:t>2</a:t>
            </a:fld>
            <a:endParaRPr lang="zh-CN" altLang="en-US"/>
          </a:p>
        </p:txBody>
      </p:sp>
      <p:sp>
        <p:nvSpPr>
          <p:cNvPr id="5" name="Date Placeholder 4">
            <a:extLst>
              <a:ext uri="{FF2B5EF4-FFF2-40B4-BE49-F238E27FC236}">
                <a16:creationId xmlns:a16="http://schemas.microsoft.com/office/drawing/2014/main" id="{68FDB7F4-9A68-4492-AEAB-4C7ADD4F639C}"/>
              </a:ext>
            </a:extLst>
          </p:cNvPr>
          <p:cNvSpPr>
            <a:spLocks noGrp="1"/>
          </p:cNvSpPr>
          <p:nvPr>
            <p:ph type="dt" idx="1"/>
          </p:nvPr>
        </p:nvSpPr>
        <p:spPr/>
        <p:txBody>
          <a:bodyPr/>
          <a:lstStyle/>
          <a:p>
            <a:fld id="{9CE7E924-D615-4B6E-8A31-6F892DDDABF0}" type="datetime1">
              <a:rPr lang="zh-CN" altLang="en-US" smtClean="0"/>
              <a:t>2020/9/9</a:t>
            </a:fld>
            <a:endParaRPr lang="zh-CN" altLang="en-US"/>
          </a:p>
        </p:txBody>
      </p:sp>
    </p:spTree>
    <p:extLst>
      <p:ext uri="{BB962C8B-B14F-4D97-AF65-F5344CB8AC3E}">
        <p14:creationId xmlns:p14="http://schemas.microsoft.com/office/powerpoint/2010/main" val="3049227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对</a:t>
            </a:r>
            <a:r>
              <a:rPr lang="en-US" altLang="zh-CN" dirty="0"/>
              <a:t>GRANNITE model</a:t>
            </a:r>
            <a:r>
              <a:rPr lang="zh-CN" altLang="en-US" dirty="0"/>
              <a:t>的进行验证</a:t>
            </a:r>
            <a:r>
              <a:rPr lang="en-US" altLang="zh-CN" dirty="0"/>
              <a:t>,</a:t>
            </a:r>
            <a:r>
              <a:rPr lang="zh-CN" altLang="en-US" dirty="0"/>
              <a:t>所采用的思路如图所示</a:t>
            </a:r>
            <a:r>
              <a:rPr lang="en-US" altLang="zh-CN" dirty="0"/>
              <a:t>.</a:t>
            </a:r>
            <a:endParaRPr lang="en-US" dirty="0"/>
          </a:p>
          <a:p>
            <a:r>
              <a:rPr lang="en-US" dirty="0"/>
              <a:t>1.</a:t>
            </a:r>
            <a:r>
              <a:rPr lang="zh-CN" altLang="en-US" dirty="0"/>
              <a:t>在</a:t>
            </a:r>
            <a:r>
              <a:rPr lang="en-US" altLang="zh-CN" dirty="0"/>
              <a:t>16G</a:t>
            </a:r>
            <a:r>
              <a:rPr lang="zh-CN" altLang="en-US" dirty="0"/>
              <a:t>内存的</a:t>
            </a:r>
            <a:r>
              <a:rPr lang="en-US" altLang="zh-CN" dirty="0"/>
              <a:t>NVIDIA V100</a:t>
            </a:r>
            <a:r>
              <a:rPr lang="zh-CN" altLang="en-US" dirty="0"/>
              <a:t>上进行</a:t>
            </a:r>
            <a:r>
              <a:rPr lang="en-US" altLang="zh-CN" dirty="0"/>
              <a:t>GNN</a:t>
            </a:r>
            <a:r>
              <a:rPr lang="zh-CN" altLang="en-US" dirty="0"/>
              <a:t>模型训练和推理实验</a:t>
            </a:r>
            <a:r>
              <a:rPr lang="en-US" altLang="zh-CN" dirty="0"/>
              <a:t>;</a:t>
            </a:r>
          </a:p>
          <a:p>
            <a:r>
              <a:rPr lang="en-US" dirty="0"/>
              <a:t>2.</a:t>
            </a:r>
            <a:r>
              <a:rPr lang="en-US" altLang="zh-CN" dirty="0"/>
              <a:t>GRANNITE</a:t>
            </a:r>
            <a:r>
              <a:rPr lang="zh-CN" altLang="en-US" dirty="0"/>
              <a:t>和基线</a:t>
            </a:r>
            <a:r>
              <a:rPr lang="en-US" altLang="zh-CN" dirty="0"/>
              <a:t>SAE</a:t>
            </a:r>
            <a:r>
              <a:rPr lang="zh-CN" altLang="en-US" dirty="0"/>
              <a:t>在相同的逻辑网表上运行</a:t>
            </a:r>
            <a:endParaRPr lang="en-US" altLang="zh-CN" dirty="0"/>
          </a:p>
          <a:p>
            <a:r>
              <a:rPr lang="en-US" dirty="0"/>
              <a:t>3.</a:t>
            </a:r>
            <a:r>
              <a:rPr lang="zh-CN" altLang="en-US" b="1" dirty="0"/>
              <a:t>使用商业逻辑综合工具从</a:t>
            </a:r>
            <a:r>
              <a:rPr lang="en-US" altLang="zh-CN" b="1" dirty="0"/>
              <a:t>RTL</a:t>
            </a:r>
            <a:r>
              <a:rPr lang="zh-CN" altLang="en-US" b="1" dirty="0"/>
              <a:t>到</a:t>
            </a:r>
            <a:r>
              <a:rPr lang="en-US" altLang="zh-CN" b="1" dirty="0"/>
              <a:t>16nm </a:t>
            </a:r>
            <a:r>
              <a:rPr lang="en-US" altLang="zh-CN" b="1" dirty="0" err="1"/>
              <a:t>FinFET</a:t>
            </a:r>
            <a:r>
              <a:rPr lang="zh-CN" altLang="en-US" b="1" dirty="0"/>
              <a:t>进行综合</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11</a:t>
            </a:fld>
            <a:endParaRPr lang="zh-CN" altLang="en-US"/>
          </a:p>
        </p:txBody>
      </p:sp>
      <p:sp>
        <p:nvSpPr>
          <p:cNvPr id="5" name="Date Placeholder 4">
            <a:extLst>
              <a:ext uri="{FF2B5EF4-FFF2-40B4-BE49-F238E27FC236}">
                <a16:creationId xmlns:a16="http://schemas.microsoft.com/office/drawing/2014/main" id="{BA6290A7-84B6-4C52-AACB-813F559DE66E}"/>
              </a:ext>
            </a:extLst>
          </p:cNvPr>
          <p:cNvSpPr>
            <a:spLocks noGrp="1"/>
          </p:cNvSpPr>
          <p:nvPr>
            <p:ph type="dt" idx="1"/>
          </p:nvPr>
        </p:nvSpPr>
        <p:spPr/>
        <p:txBody>
          <a:bodyPr/>
          <a:lstStyle/>
          <a:p>
            <a:fld id="{FDBED578-0975-4EEA-B083-3742EE3BF355}" type="datetime1">
              <a:rPr lang="zh-CN" altLang="en-US" smtClean="0"/>
              <a:t>2020/9/9</a:t>
            </a:fld>
            <a:endParaRPr lang="zh-CN" altLang="en-US"/>
          </a:p>
        </p:txBody>
      </p:sp>
    </p:spTree>
    <p:extLst>
      <p:ext uri="{BB962C8B-B14F-4D97-AF65-F5344CB8AC3E}">
        <p14:creationId xmlns:p14="http://schemas.microsoft.com/office/powerpoint/2010/main" val="3841303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GRENNITE</a:t>
            </a:r>
            <a:r>
              <a:rPr lang="zh-CN" altLang="en-US" dirty="0"/>
              <a:t>与基线相比实现了更好的精度</a:t>
            </a:r>
            <a:r>
              <a:rPr lang="en-US" altLang="zh-CN" dirty="0"/>
              <a:t>,</a:t>
            </a:r>
            <a:r>
              <a:rPr lang="zh-CN" altLang="en-US" dirty="0"/>
              <a:t>在所有基准中实现了</a:t>
            </a:r>
            <a:r>
              <a:rPr lang="en-US" altLang="zh-CN" dirty="0"/>
              <a:t>&lt;10%</a:t>
            </a:r>
            <a:r>
              <a:rPr lang="zh-CN" altLang="en-US" dirty="0"/>
              <a:t>的误差</a:t>
            </a:r>
            <a:r>
              <a:rPr lang="en-US" altLang="zh-CN" dirty="0"/>
              <a:t>.</a:t>
            </a:r>
          </a:p>
          <a:p>
            <a:r>
              <a:rPr lang="zh-CN" altLang="en-US" dirty="0"/>
              <a:t>从测试到验证都在下降</a:t>
            </a:r>
            <a:r>
              <a:rPr lang="en-US" altLang="zh-CN" dirty="0"/>
              <a:t>,</a:t>
            </a:r>
            <a:r>
              <a:rPr lang="zh-CN" altLang="en-US" dirty="0"/>
              <a:t>表明扩大训练数据将提高准确性</a:t>
            </a:r>
            <a:r>
              <a:rPr lang="en-US" altLang="zh-CN" dirty="0"/>
              <a:t>.</a:t>
            </a:r>
            <a:endParaRPr lang="en-US" dirty="0"/>
          </a:p>
          <a:p>
            <a:r>
              <a:rPr lang="en-US" dirty="0" err="1"/>
              <a:t>NoCRouter</a:t>
            </a:r>
            <a:r>
              <a:rPr lang="en-US" dirty="0"/>
              <a:t>(</a:t>
            </a:r>
            <a:r>
              <a:rPr lang="zh-CN" altLang="en-US" dirty="0"/>
              <a:t>可转移功率估计</a:t>
            </a:r>
            <a:r>
              <a:rPr lang="en-US" altLang="zh-CN" dirty="0"/>
              <a:t>)</a:t>
            </a:r>
            <a:r>
              <a:rPr lang="zh-CN" altLang="en-US" dirty="0"/>
              <a:t>由于是一个较大的基准</a:t>
            </a:r>
            <a:r>
              <a:rPr lang="en-US" altLang="zh-CN" dirty="0"/>
              <a:t>,</a:t>
            </a:r>
            <a:r>
              <a:rPr lang="zh-CN" altLang="en-US" dirty="0"/>
              <a:t>预计训练数据没有看到</a:t>
            </a:r>
            <a:r>
              <a:rPr lang="en-US" altLang="zh-CN" dirty="0" err="1"/>
              <a:t>NoCRouter</a:t>
            </a:r>
            <a:r>
              <a:rPr lang="zh-CN" altLang="en-US" dirty="0"/>
              <a:t>中存在的特征可能性增加</a:t>
            </a:r>
            <a:r>
              <a:rPr lang="en-US" altLang="zh-CN" dirty="0"/>
              <a:t>,</a:t>
            </a:r>
            <a:r>
              <a:rPr lang="zh-CN" altLang="en-US" dirty="0"/>
              <a:t>解释</a:t>
            </a:r>
            <a:r>
              <a:rPr lang="en-US" altLang="zh-CN" dirty="0" err="1"/>
              <a:t>NoCRouter</a:t>
            </a:r>
            <a:r>
              <a:rPr lang="zh-CN" altLang="en-US" dirty="0"/>
              <a:t>设计的误差稍差</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12</a:t>
            </a:fld>
            <a:endParaRPr lang="zh-CN" altLang="en-US"/>
          </a:p>
        </p:txBody>
      </p:sp>
      <p:sp>
        <p:nvSpPr>
          <p:cNvPr id="5" name="Date Placeholder 4">
            <a:extLst>
              <a:ext uri="{FF2B5EF4-FFF2-40B4-BE49-F238E27FC236}">
                <a16:creationId xmlns:a16="http://schemas.microsoft.com/office/drawing/2014/main" id="{B5073701-8FD2-4C46-B3D7-085DAD8C6DF6}"/>
              </a:ext>
            </a:extLst>
          </p:cNvPr>
          <p:cNvSpPr>
            <a:spLocks noGrp="1"/>
          </p:cNvSpPr>
          <p:nvPr>
            <p:ph type="dt" idx="1"/>
          </p:nvPr>
        </p:nvSpPr>
        <p:spPr/>
        <p:txBody>
          <a:bodyPr/>
          <a:lstStyle/>
          <a:p>
            <a:fld id="{664FCA13-5460-4F5A-8EF7-62DD0E3C4B6E}" type="datetime1">
              <a:rPr lang="zh-CN" altLang="en-US" smtClean="0"/>
              <a:t>2020/9/9</a:t>
            </a:fld>
            <a:endParaRPr lang="zh-CN" altLang="en-US"/>
          </a:p>
        </p:txBody>
      </p:sp>
    </p:spTree>
    <p:extLst>
      <p:ext uri="{BB962C8B-B14F-4D97-AF65-F5344CB8AC3E}">
        <p14:creationId xmlns:p14="http://schemas.microsoft.com/office/powerpoint/2010/main" val="2019528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GRANNITE</a:t>
            </a:r>
            <a:r>
              <a:rPr lang="zh-CN" altLang="en-US" dirty="0"/>
              <a:t>比使用门级仿真速度有很大的提升</a:t>
            </a:r>
            <a:r>
              <a:rPr lang="en-US" altLang="zh-CN" dirty="0"/>
              <a:t>.</a:t>
            </a:r>
            <a:r>
              <a:rPr lang="zh-CN" altLang="en-US" dirty="0"/>
              <a:t>基于</a:t>
            </a:r>
            <a:r>
              <a:rPr lang="en-US" altLang="zh-CN" dirty="0"/>
              <a:t>1000 cycle</a:t>
            </a:r>
            <a:r>
              <a:rPr lang="zh-CN" altLang="en-US" dirty="0"/>
              <a:t>的</a:t>
            </a:r>
            <a:r>
              <a:rPr lang="en-US" altLang="zh-CN" dirty="0"/>
              <a:t>power window</a:t>
            </a:r>
            <a:r>
              <a:rPr lang="zh-CN" altLang="en-US" dirty="0"/>
              <a:t>下运行推理</a:t>
            </a:r>
            <a:r>
              <a:rPr lang="en-US" altLang="zh-CN" dirty="0"/>
              <a:t>.</a:t>
            </a:r>
            <a:r>
              <a:rPr lang="zh-CN" altLang="en-US" dirty="0"/>
              <a:t>最小提速为</a:t>
            </a:r>
            <a:r>
              <a:rPr lang="en-US" altLang="zh-CN" dirty="0"/>
              <a:t>18.7X,</a:t>
            </a:r>
            <a:r>
              <a:rPr lang="zh-CN" altLang="en-US" dirty="0"/>
              <a:t>大大超过了传统方法</a:t>
            </a:r>
            <a:r>
              <a:rPr lang="en-US" altLang="zh-CN" dirty="0"/>
              <a:t>.</a:t>
            </a:r>
          </a:p>
          <a:p>
            <a:r>
              <a:rPr lang="zh-CN" altLang="en-US" dirty="0"/>
              <a:t>如果</a:t>
            </a:r>
            <a:r>
              <a:rPr lang="en-US" altLang="zh-CN" dirty="0"/>
              <a:t>power window</a:t>
            </a:r>
            <a:r>
              <a:rPr lang="zh-CN" altLang="en-US" dirty="0"/>
              <a:t>尺寸越大</a:t>
            </a:r>
            <a:r>
              <a:rPr lang="en-US" altLang="zh-CN" dirty="0"/>
              <a:t>,</a:t>
            </a:r>
            <a:r>
              <a:rPr lang="zh-CN" altLang="en-US" dirty="0"/>
              <a:t>速度的提升也可以更大</a:t>
            </a:r>
            <a:r>
              <a:rPr lang="en-US" altLang="zh-CN" dirty="0"/>
              <a:t>,</a:t>
            </a:r>
            <a:r>
              <a:rPr lang="zh-CN" altLang="en-US" dirty="0"/>
              <a:t>比如</a:t>
            </a:r>
            <a:r>
              <a:rPr lang="en-US" altLang="zh-CN" dirty="0"/>
              <a:t>10k cycle window</a:t>
            </a:r>
            <a:r>
              <a:rPr lang="zh-CN" altLang="en-US" dirty="0"/>
              <a:t>的速度</a:t>
            </a:r>
            <a:r>
              <a:rPr lang="en-US" altLang="zh-CN" dirty="0"/>
              <a:t>&gt;187X</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13</a:t>
            </a:fld>
            <a:endParaRPr lang="zh-CN" altLang="en-US"/>
          </a:p>
        </p:txBody>
      </p:sp>
      <p:sp>
        <p:nvSpPr>
          <p:cNvPr id="5" name="Date Placeholder 4">
            <a:extLst>
              <a:ext uri="{FF2B5EF4-FFF2-40B4-BE49-F238E27FC236}">
                <a16:creationId xmlns:a16="http://schemas.microsoft.com/office/drawing/2014/main" id="{E5E42C02-975D-4702-948E-0F2AB66B9795}"/>
              </a:ext>
            </a:extLst>
          </p:cNvPr>
          <p:cNvSpPr>
            <a:spLocks noGrp="1"/>
          </p:cNvSpPr>
          <p:nvPr>
            <p:ph type="dt" idx="1"/>
          </p:nvPr>
        </p:nvSpPr>
        <p:spPr/>
        <p:txBody>
          <a:bodyPr/>
          <a:lstStyle/>
          <a:p>
            <a:fld id="{373DD2C4-5C1B-42CC-B672-B34366C8C269}" type="datetime1">
              <a:rPr lang="zh-CN" altLang="en-US" smtClean="0"/>
              <a:t>2020/9/9</a:t>
            </a:fld>
            <a:endParaRPr lang="zh-CN" altLang="en-US"/>
          </a:p>
        </p:txBody>
      </p:sp>
    </p:spTree>
    <p:extLst>
      <p:ext uri="{BB962C8B-B14F-4D97-AF65-F5344CB8AC3E}">
        <p14:creationId xmlns:p14="http://schemas.microsoft.com/office/powerpoint/2010/main" val="4279288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err="1"/>
              <a:t>tSNE</a:t>
            </a:r>
            <a:r>
              <a:rPr lang="zh-CN" altLang="en-US" dirty="0"/>
              <a:t>图来分析</a:t>
            </a:r>
            <a:r>
              <a:rPr lang="en-US" altLang="zh-CN" dirty="0"/>
              <a:t>GNN</a:t>
            </a:r>
            <a:r>
              <a:rPr lang="zh-CN" altLang="en-US" dirty="0"/>
              <a:t>层的学习</a:t>
            </a:r>
            <a:r>
              <a:rPr lang="en-US" altLang="zh-CN" dirty="0"/>
              <a:t>,</a:t>
            </a:r>
            <a:r>
              <a:rPr lang="zh-CN" altLang="en-US" dirty="0"/>
              <a:t>图中的聚集点由相似</a:t>
            </a:r>
            <a:r>
              <a:rPr lang="en-US" altLang="zh-CN" dirty="0"/>
              <a:t>toggle rate</a:t>
            </a:r>
            <a:r>
              <a:rPr lang="zh-CN" altLang="en-US" dirty="0"/>
              <a:t>组成</a:t>
            </a:r>
            <a:r>
              <a:rPr lang="en-US" altLang="zh-CN" dirty="0"/>
              <a:t>,</a:t>
            </a:r>
            <a:r>
              <a:rPr lang="zh-CN" altLang="en-US" dirty="0"/>
              <a:t>证明</a:t>
            </a:r>
            <a:r>
              <a:rPr lang="en-US" altLang="zh-CN" dirty="0"/>
              <a:t>GRANNITE</a:t>
            </a:r>
            <a:r>
              <a:rPr lang="zh-CN" altLang="en-US" dirty="0"/>
              <a:t>可以学习广泛的</a:t>
            </a:r>
            <a:r>
              <a:rPr lang="en-US" altLang="zh-CN" dirty="0"/>
              <a:t>toggle rate,</a:t>
            </a:r>
            <a:r>
              <a:rPr lang="zh-CN" altLang="en-US" dirty="0"/>
              <a:t>相似的</a:t>
            </a:r>
            <a:r>
              <a:rPr lang="en-US" altLang="zh-CN" dirty="0"/>
              <a:t>toggle rate</a:t>
            </a:r>
            <a:r>
              <a:rPr lang="zh-CN" altLang="en-US" dirty="0"/>
              <a:t>形成了几个不同的聚集群</a:t>
            </a:r>
            <a:r>
              <a:rPr lang="en-US" altLang="zh-CN" dirty="0"/>
              <a:t>,</a:t>
            </a:r>
            <a:r>
              <a:rPr lang="zh-CN" altLang="en-US" dirty="0"/>
              <a:t>证明</a:t>
            </a:r>
            <a:r>
              <a:rPr lang="en-US" altLang="zh-CN" dirty="0"/>
              <a:t>GRANNITE</a:t>
            </a:r>
            <a:r>
              <a:rPr lang="zh-CN" altLang="en-US" dirty="0"/>
              <a:t>能够分辨不同的切换情况</a:t>
            </a:r>
            <a:r>
              <a:rPr lang="en-US" altLang="zh-CN" dirty="0"/>
              <a:t>.</a:t>
            </a:r>
          </a:p>
          <a:p>
            <a:endParaRPr lang="en-US" altLang="zh-CN" dirty="0"/>
          </a:p>
          <a:p>
            <a:r>
              <a:rPr lang="zh-CN" altLang="en-US" dirty="0"/>
              <a:t>与基线相比</a:t>
            </a:r>
            <a:r>
              <a:rPr lang="en-US" altLang="zh-CN" dirty="0"/>
              <a:t>,GRANNITE</a:t>
            </a:r>
            <a:r>
              <a:rPr lang="zh-CN" altLang="en-US" dirty="0"/>
              <a:t>极大的提高了浮点运算单元的平均功率估计精度</a:t>
            </a:r>
            <a:r>
              <a:rPr lang="en-US" altLang="zh-CN" dirty="0"/>
              <a:t>.</a:t>
            </a:r>
            <a:r>
              <a:rPr lang="zh-CN" altLang="en-US" dirty="0"/>
              <a:t> 表提供了</a:t>
            </a:r>
            <a:r>
              <a:rPr lang="en-US" altLang="zh-CN" dirty="0"/>
              <a:t>GRANNITE</a:t>
            </a:r>
            <a:r>
              <a:rPr lang="zh-CN" altLang="en-US" strike="sngStrike" dirty="0"/>
              <a:t>从</a:t>
            </a:r>
            <a:r>
              <a:rPr lang="en-US" altLang="zh-CN" strike="sngStrike" dirty="0"/>
              <a:t>FADD</a:t>
            </a:r>
            <a:r>
              <a:rPr lang="zh-CN" altLang="en-US" strike="sngStrike" dirty="0"/>
              <a:t>图</a:t>
            </a:r>
            <a:r>
              <a:rPr lang="en-US" altLang="zh-CN" strike="sngStrike" dirty="0"/>
              <a:t>/netlist</a:t>
            </a:r>
            <a:r>
              <a:rPr lang="zh-CN" altLang="en-US" strike="sngStrike" dirty="0"/>
              <a:t>的结构</a:t>
            </a:r>
            <a:r>
              <a:rPr lang="zh-CN" altLang="en-US" dirty="0"/>
              <a:t>中推断信号相关性精度提高的证据。</a:t>
            </a:r>
            <a:endParaRPr lang="en-US" altLang="zh-CN" dirty="0"/>
          </a:p>
          <a:p>
            <a:r>
              <a:rPr lang="zh-CN" altLang="en-US" dirty="0"/>
              <a:t>取</a:t>
            </a:r>
            <a:r>
              <a:rPr lang="en-US" altLang="zh-CN" dirty="0"/>
              <a:t>FADD</a:t>
            </a:r>
            <a:r>
              <a:rPr lang="zh-CN" altLang="en-US" dirty="0"/>
              <a:t>基准中出现频率最高的八种单元类型，并记录我们认为相关的这些单元的百分比。</a:t>
            </a:r>
            <a:r>
              <a:rPr lang="en-US" altLang="zh-CN" dirty="0"/>
              <a:t>(</a:t>
            </a:r>
            <a:r>
              <a:rPr lang="zh-CN" altLang="en-US" dirty="0"/>
              <a:t>我们将 </a:t>
            </a:r>
            <a:r>
              <a:rPr lang="en-US" altLang="zh-CN" dirty="0"/>
              <a:t>"</a:t>
            </a:r>
            <a:r>
              <a:rPr lang="zh-CN" altLang="en-US" dirty="0"/>
              <a:t>相关 </a:t>
            </a:r>
            <a:r>
              <a:rPr lang="en-US" altLang="zh-CN" dirty="0"/>
              <a:t>"</a:t>
            </a:r>
            <a:r>
              <a:rPr lang="zh-CN" altLang="en-US" dirty="0"/>
              <a:t>定义为：如果所有输入都是完全随机的</a:t>
            </a:r>
            <a:r>
              <a:rPr lang="en-US" altLang="zh-CN" dirty="0"/>
              <a:t>/</a:t>
            </a:r>
            <a:r>
              <a:rPr lang="zh-CN" altLang="en-US" dirty="0"/>
              <a:t>互不相关的，</a:t>
            </a:r>
            <a:r>
              <a:rPr lang="zh-CN" altLang="en-US" b="1" dirty="0"/>
              <a:t>那么地面真实切换率与预期切换率之间的差异超过</a:t>
            </a:r>
            <a:r>
              <a:rPr lang="en-US" altLang="zh-CN" b="1" dirty="0"/>
              <a:t>20%</a:t>
            </a:r>
            <a:r>
              <a:rPr lang="zh-CN" altLang="en-US" b="1" dirty="0"/>
              <a:t>的单元</a:t>
            </a:r>
            <a:r>
              <a:rPr lang="en-US" altLang="zh-CN" dirty="0"/>
              <a:t>)</a:t>
            </a:r>
            <a:r>
              <a:rPr lang="zh-CN" altLang="en-US" dirty="0"/>
              <a:t>。</a:t>
            </a:r>
            <a:r>
              <a:rPr lang="zh-CN" altLang="en-US" strike="sngStrike" dirty="0"/>
              <a:t>我们发现有很高比例的单元格是相关的，这也解释了基线实现的高误差，基线实现没有考虑相关性。</a:t>
            </a:r>
            <a:endParaRPr lang="en-US" altLang="zh-CN" strike="sngStrike" dirty="0"/>
          </a:p>
          <a:p>
            <a:r>
              <a:rPr lang="zh-CN" altLang="en-US" dirty="0"/>
              <a:t>我们还记录了这些</a:t>
            </a:r>
            <a:r>
              <a:rPr lang="en-US" altLang="zh-CN" dirty="0"/>
              <a:t>cell</a:t>
            </a:r>
            <a:r>
              <a:rPr lang="zh-CN" altLang="en-US" dirty="0"/>
              <a:t>的</a:t>
            </a:r>
            <a:r>
              <a:rPr lang="zh-CN" altLang="en-US" b="1" dirty="0"/>
              <a:t>非相关 均方根误差</a:t>
            </a:r>
            <a:r>
              <a:rPr lang="zh-CN" altLang="en-US" dirty="0"/>
              <a:t>（</a:t>
            </a:r>
            <a:r>
              <a:rPr lang="en-US" altLang="zh-CN" dirty="0"/>
              <a:t>RMSE</a:t>
            </a:r>
            <a:r>
              <a:rPr lang="zh-CN" altLang="en-US" dirty="0"/>
              <a:t>），并将其与推断的</a:t>
            </a:r>
            <a:r>
              <a:rPr lang="en-US" altLang="zh-CN" dirty="0"/>
              <a:t>RMSE</a:t>
            </a:r>
            <a:r>
              <a:rPr lang="zh-CN" altLang="en-US" dirty="0"/>
              <a:t>进行比较。我们发现，对于大多数</a:t>
            </a:r>
            <a:r>
              <a:rPr lang="en-US" altLang="zh-CN" dirty="0"/>
              <a:t>cell</a:t>
            </a:r>
            <a:r>
              <a:rPr lang="zh-CN" altLang="en-US" dirty="0"/>
              <a:t>类型，</a:t>
            </a:r>
            <a:r>
              <a:rPr lang="en-US" altLang="zh-CN" dirty="0"/>
              <a:t>GRANNITE</a:t>
            </a:r>
            <a:r>
              <a:rPr lang="zh-CN" altLang="en-US" dirty="0"/>
              <a:t>比不相关的情况下改善了误差。</a:t>
            </a:r>
            <a:endParaRPr lang="en-US" altLang="zh-CN" dirty="0"/>
          </a:p>
          <a:p>
            <a:r>
              <a:rPr lang="zh-CN" altLang="en-US" dirty="0"/>
              <a:t>然而我们注意到，对于</a:t>
            </a:r>
            <a:r>
              <a:rPr lang="en-US" altLang="zh-CN" dirty="0"/>
              <a:t>RMSE</a:t>
            </a:r>
            <a:r>
              <a:rPr lang="zh-CN" altLang="en-US" dirty="0"/>
              <a:t>较高的</a:t>
            </a:r>
            <a:r>
              <a:rPr lang="en-US" altLang="zh-CN" dirty="0"/>
              <a:t>2</a:t>
            </a:r>
            <a:r>
              <a:rPr lang="zh-CN" altLang="en-US" dirty="0"/>
              <a:t>种单元类型</a:t>
            </a:r>
            <a:r>
              <a:rPr lang="en-US" altLang="zh-CN" dirty="0"/>
              <a:t>(NAND2</a:t>
            </a:r>
            <a:r>
              <a:rPr lang="zh-CN" altLang="en-US" dirty="0"/>
              <a:t>和</a:t>
            </a:r>
            <a:r>
              <a:rPr lang="en-US" altLang="zh-CN" dirty="0"/>
              <a:t>NAND3)</a:t>
            </a:r>
            <a:r>
              <a:rPr lang="zh-CN" altLang="en-US" dirty="0"/>
              <a:t>，很难分析它们较高的</a:t>
            </a:r>
            <a:r>
              <a:rPr lang="en-US" altLang="zh-CN" dirty="0"/>
              <a:t>RMSE</a:t>
            </a:r>
            <a:r>
              <a:rPr lang="zh-CN" altLang="en-US" dirty="0"/>
              <a:t>是由于</a:t>
            </a:r>
            <a:r>
              <a:rPr lang="en-US" altLang="zh-CN" dirty="0"/>
              <a:t>GRANNITE</a:t>
            </a:r>
            <a:r>
              <a:rPr lang="zh-CN" altLang="en-US" dirty="0"/>
              <a:t>未能正确学习造成的，还是这些单元仅仅是传播了较高的前级错误。</a:t>
            </a:r>
            <a:endParaRPr lang="en-US" altLang="zh-CN" dirty="0"/>
          </a:p>
          <a:p>
            <a:r>
              <a:rPr lang="zh-CN" altLang="en-US" dirty="0"/>
              <a:t>为此，论文中得出结论是，</a:t>
            </a:r>
            <a:r>
              <a:rPr lang="en-US" altLang="zh-CN" dirty="0"/>
              <a:t>GRANNITE</a:t>
            </a:r>
            <a:r>
              <a:rPr lang="zh-CN" altLang="en-US" dirty="0"/>
              <a:t>在解决切换率预测过程中的信号相关性问题方面显示出了希望，并提出未来的工作来继续验证这一假设。在训练数据集中添加更多的电路和更大的电路可以改善训练模型的数据平衡。增加寄存器跟踪输入特征的维度可以帮助表示输入信号的相关性。</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14</a:t>
            </a:fld>
            <a:endParaRPr lang="zh-CN" altLang="en-US"/>
          </a:p>
        </p:txBody>
      </p:sp>
      <p:sp>
        <p:nvSpPr>
          <p:cNvPr id="5" name="Date Placeholder 4">
            <a:extLst>
              <a:ext uri="{FF2B5EF4-FFF2-40B4-BE49-F238E27FC236}">
                <a16:creationId xmlns:a16="http://schemas.microsoft.com/office/drawing/2014/main" id="{35D8903E-2309-4A97-9C1D-C35BECFAC0DB}"/>
              </a:ext>
            </a:extLst>
          </p:cNvPr>
          <p:cNvSpPr>
            <a:spLocks noGrp="1"/>
          </p:cNvSpPr>
          <p:nvPr>
            <p:ph type="dt" idx="1"/>
          </p:nvPr>
        </p:nvSpPr>
        <p:spPr/>
        <p:txBody>
          <a:bodyPr/>
          <a:lstStyle/>
          <a:p>
            <a:fld id="{D4C11BA9-9CA9-4F07-A6CC-D5498A7C7E4A}" type="datetime1">
              <a:rPr lang="zh-CN" altLang="en-US" smtClean="0"/>
              <a:t>2020/9/9</a:t>
            </a:fld>
            <a:endParaRPr lang="zh-CN" altLang="en-US"/>
          </a:p>
        </p:txBody>
      </p:sp>
    </p:spTree>
    <p:extLst>
      <p:ext uri="{BB962C8B-B14F-4D97-AF65-F5344CB8AC3E}">
        <p14:creationId xmlns:p14="http://schemas.microsoft.com/office/powerpoint/2010/main" val="3163676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接下来是关于加速处理及内存使用率的介绍</a:t>
            </a:r>
            <a:r>
              <a:rPr lang="en-US" altLang="zh-CN" dirty="0"/>
              <a:t>:</a:t>
            </a:r>
          </a:p>
          <a:p>
            <a:r>
              <a:rPr lang="zh-CN" altLang="en-US" dirty="0"/>
              <a:t>以</a:t>
            </a:r>
            <a:r>
              <a:rPr lang="en-US" altLang="zh-CN" dirty="0"/>
              <a:t>RISC-V</a:t>
            </a:r>
            <a:r>
              <a:rPr lang="zh-CN" altLang="en-US" dirty="0"/>
              <a:t>电路为例</a:t>
            </a:r>
            <a:r>
              <a:rPr lang="en-US" altLang="zh-CN" dirty="0"/>
              <a:t>.</a:t>
            </a:r>
            <a:r>
              <a:rPr lang="zh-CN" altLang="en-US" dirty="0"/>
              <a:t>图的横坐标为批处理窗口数量</a:t>
            </a:r>
            <a:r>
              <a:rPr lang="en-US" altLang="zh-CN" dirty="0"/>
              <a:t>,</a:t>
            </a:r>
            <a:r>
              <a:rPr lang="zh-CN" altLang="en-US" dirty="0"/>
              <a:t>做坐标为处理时间</a:t>
            </a:r>
            <a:r>
              <a:rPr lang="en-US" altLang="zh-CN" dirty="0"/>
              <a:t>. </a:t>
            </a:r>
            <a:r>
              <a:rPr lang="zh-CN" altLang="en-US" dirty="0"/>
              <a:t>总的推理时间随着处理数量的增加呈线性增长</a:t>
            </a:r>
            <a:r>
              <a:rPr lang="en-US" altLang="zh-CN" dirty="0"/>
              <a:t>.</a:t>
            </a:r>
            <a:r>
              <a:rPr lang="zh-CN" altLang="en-US" dirty="0"/>
              <a:t>这就意味着实现设计的最大加速</a:t>
            </a:r>
            <a:r>
              <a:rPr lang="en-US" altLang="zh-CN" dirty="0"/>
              <a:t>,</a:t>
            </a:r>
            <a:r>
              <a:rPr lang="zh-CN" altLang="en-US" dirty="0"/>
              <a:t>必须最大限度的增加批处理量</a:t>
            </a:r>
            <a:r>
              <a:rPr lang="en-US" altLang="zh-CN" dirty="0"/>
              <a:t>.</a:t>
            </a:r>
          </a:p>
          <a:p>
            <a:endParaRPr lang="en-US" altLang="zh-CN" dirty="0"/>
          </a:p>
          <a:p>
            <a:r>
              <a:rPr lang="zh-CN" altLang="en-US" dirty="0"/>
              <a:t>而内存使用率</a:t>
            </a:r>
            <a:r>
              <a:rPr lang="en-US" altLang="zh-CN" dirty="0"/>
              <a:t>,</a:t>
            </a:r>
            <a:r>
              <a:rPr lang="zh-CN" altLang="en-US" dirty="0"/>
              <a:t>相比于</a:t>
            </a:r>
            <a:r>
              <a:rPr lang="en-US" altLang="zh-CN" dirty="0"/>
              <a:t>GPU</a:t>
            </a:r>
            <a:r>
              <a:rPr lang="zh-CN" altLang="en-US" dirty="0"/>
              <a:t>利用率较低</a:t>
            </a:r>
            <a:r>
              <a:rPr lang="en-US" altLang="zh-CN" dirty="0"/>
              <a:t>(18%</a:t>
            </a:r>
            <a:r>
              <a:rPr lang="zh-CN" altLang="en-US" dirty="0"/>
              <a:t>左右</a:t>
            </a:r>
            <a:r>
              <a:rPr lang="en-US" altLang="zh-CN" dirty="0"/>
              <a:t>),</a:t>
            </a:r>
            <a:r>
              <a:rPr lang="zh-CN" altLang="en-US" dirty="0"/>
              <a:t>内存容量使用率较高</a:t>
            </a:r>
            <a:r>
              <a:rPr lang="en-US" altLang="zh-CN" dirty="0"/>
              <a:t>.</a:t>
            </a:r>
            <a:r>
              <a:rPr lang="zh-CN" altLang="en-US" dirty="0"/>
              <a:t>有较大的改动空间</a:t>
            </a:r>
            <a:r>
              <a:rPr lang="en-US" altLang="zh-CN" dirty="0"/>
              <a:t>,</a:t>
            </a:r>
            <a:r>
              <a:rPr lang="zh-CN" altLang="en-US" dirty="0"/>
              <a:t>如表格</a:t>
            </a:r>
            <a:r>
              <a:rPr lang="en-US" altLang="zh-CN" dirty="0"/>
              <a:t>.</a:t>
            </a:r>
          </a:p>
          <a:p>
            <a:r>
              <a:rPr lang="zh-CN" altLang="en-US" dirty="0"/>
              <a:t>对于每一层</a:t>
            </a:r>
            <a:r>
              <a:rPr lang="en-US" altLang="zh-CN" dirty="0"/>
              <a:t>,neural network</a:t>
            </a:r>
            <a:r>
              <a:rPr lang="zh-CN" altLang="en-US" dirty="0"/>
              <a:t>参数在每个</a:t>
            </a:r>
            <a:r>
              <a:rPr lang="en-US" altLang="zh-CN" dirty="0"/>
              <a:t>power window</a:t>
            </a:r>
            <a:r>
              <a:rPr lang="zh-CN" altLang="en-US" dirty="0"/>
              <a:t>的每个</a:t>
            </a:r>
            <a:r>
              <a:rPr lang="en-US" altLang="zh-CN" dirty="0"/>
              <a:t>gate/node</a:t>
            </a:r>
            <a:r>
              <a:rPr lang="zh-CN" altLang="en-US" dirty="0"/>
              <a:t>上进行复制</a:t>
            </a:r>
            <a:r>
              <a:rPr lang="en-US" altLang="zh-CN" dirty="0"/>
              <a:t>,</a:t>
            </a:r>
            <a:r>
              <a:rPr lang="zh-CN" altLang="en-US" dirty="0"/>
              <a:t>这种方式</a:t>
            </a:r>
            <a:r>
              <a:rPr lang="en-US" altLang="zh-CN" dirty="0"/>
              <a:t>FC1</a:t>
            </a:r>
            <a:r>
              <a:rPr lang="zh-CN" altLang="en-US" dirty="0"/>
              <a:t>会分配最多的内存</a:t>
            </a:r>
            <a:r>
              <a:rPr lang="en-US" altLang="zh-CN" dirty="0"/>
              <a:t>.</a:t>
            </a:r>
            <a:r>
              <a:rPr lang="zh-CN" altLang="en-US" dirty="0"/>
              <a:t>受</a:t>
            </a:r>
            <a:r>
              <a:rPr lang="en-US" altLang="zh-CN" dirty="0"/>
              <a:t>GNN0</a:t>
            </a:r>
            <a:r>
              <a:rPr lang="zh-CN" altLang="en-US" dirty="0"/>
              <a:t>层的限制</a:t>
            </a:r>
            <a:r>
              <a:rPr lang="en-US" altLang="zh-CN" dirty="0"/>
              <a:t>,</a:t>
            </a:r>
            <a:r>
              <a:rPr lang="zh-CN" altLang="en-US" dirty="0"/>
              <a:t>参数更多</a:t>
            </a:r>
            <a:r>
              <a:rPr lang="en-US" altLang="zh-CN" dirty="0"/>
              <a:t>,</a:t>
            </a:r>
            <a:r>
              <a:rPr lang="zh-CN" altLang="en-US" dirty="0"/>
              <a:t>但维度更小</a:t>
            </a:r>
            <a:r>
              <a:rPr lang="en-US" altLang="zh-CN" dirty="0"/>
              <a:t>.</a:t>
            </a:r>
            <a:r>
              <a:rPr lang="zh-CN" altLang="en-US" dirty="0"/>
              <a:t>给出了两种解决方法</a:t>
            </a:r>
            <a:r>
              <a:rPr lang="en-US" altLang="zh-CN" dirty="0"/>
              <a:t>:</a:t>
            </a:r>
          </a:p>
          <a:p>
            <a:r>
              <a:rPr lang="en-US" altLang="zh-CN" dirty="0"/>
              <a:t>1.</a:t>
            </a:r>
            <a:r>
              <a:rPr lang="zh-CN" altLang="en-US" dirty="0"/>
              <a:t>预计</a:t>
            </a:r>
            <a:r>
              <a:rPr lang="en-US" altLang="zh-CN" dirty="0" err="1"/>
              <a:t>PyTorch</a:t>
            </a:r>
            <a:r>
              <a:rPr lang="en-US" altLang="zh-CN" dirty="0"/>
              <a:t>/DGL</a:t>
            </a:r>
            <a:r>
              <a:rPr lang="zh-CN" altLang="en-US" dirty="0"/>
              <a:t>会进行优化</a:t>
            </a:r>
            <a:r>
              <a:rPr lang="en-US" altLang="zh-CN" dirty="0"/>
              <a:t>,</a:t>
            </a:r>
            <a:r>
              <a:rPr lang="zh-CN" altLang="en-US" dirty="0"/>
              <a:t>以提高</a:t>
            </a:r>
            <a:r>
              <a:rPr lang="en-US" altLang="zh-CN" dirty="0"/>
              <a:t>GPU</a:t>
            </a:r>
            <a:r>
              <a:rPr lang="zh-CN" altLang="en-US" dirty="0"/>
              <a:t>内存分配的效率</a:t>
            </a:r>
            <a:r>
              <a:rPr lang="en-US" altLang="zh-CN" dirty="0"/>
              <a:t>.</a:t>
            </a:r>
          </a:p>
          <a:p>
            <a:r>
              <a:rPr lang="en-US" altLang="zh-CN" dirty="0"/>
              <a:t>2.</a:t>
            </a:r>
            <a:r>
              <a:rPr lang="zh-CN" altLang="en-US" dirty="0"/>
              <a:t>做模型缩减</a:t>
            </a:r>
            <a:r>
              <a:rPr lang="en-US" altLang="zh-CN" dirty="0"/>
              <a:t>[</a:t>
            </a:r>
            <a:r>
              <a:rPr lang="zh-CN" altLang="en-US" dirty="0"/>
              <a:t>但发现模型是密集的（</a:t>
            </a:r>
            <a:r>
              <a:rPr lang="en-US" altLang="zh-CN" dirty="0"/>
              <a:t>0</a:t>
            </a:r>
            <a:r>
              <a:rPr lang="zh-CN" altLang="en-US" dirty="0"/>
              <a:t>稀疏参数），所以传统的模型缩减技术将不适用。即使给定了这种分析，将我们的最大批量大小与节点数相乘，也表明</a:t>
            </a:r>
            <a:r>
              <a:rPr lang="en-US" altLang="zh-CN" dirty="0"/>
              <a:t>GRANNITE</a:t>
            </a:r>
            <a:r>
              <a:rPr lang="zh-CN" altLang="en-US" dirty="0"/>
              <a:t>可以扩展高达</a:t>
            </a:r>
            <a:r>
              <a:rPr lang="en-US" altLang="zh-CN" dirty="0"/>
              <a:t>160</a:t>
            </a:r>
            <a:r>
              <a:rPr lang="zh-CN" altLang="en-US" dirty="0"/>
              <a:t>万个门设计（批量大小为</a:t>
            </a:r>
            <a:r>
              <a:rPr lang="en-US" altLang="zh-CN" dirty="0"/>
              <a:t>1</a:t>
            </a:r>
            <a:r>
              <a:rPr lang="zh-CN" altLang="en-US" dirty="0"/>
              <a:t>）。</a:t>
            </a:r>
            <a:r>
              <a:rPr lang="en-US" altLang="zh-CN" dirty="0"/>
              <a:t>]</a:t>
            </a:r>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15</a:t>
            </a:fld>
            <a:endParaRPr lang="zh-CN" altLang="en-US"/>
          </a:p>
        </p:txBody>
      </p:sp>
      <p:sp>
        <p:nvSpPr>
          <p:cNvPr id="5" name="Date Placeholder 4">
            <a:extLst>
              <a:ext uri="{FF2B5EF4-FFF2-40B4-BE49-F238E27FC236}">
                <a16:creationId xmlns:a16="http://schemas.microsoft.com/office/drawing/2014/main" id="{D049AAAF-1807-4C3C-AFD2-39A8F14F7F53}"/>
              </a:ext>
            </a:extLst>
          </p:cNvPr>
          <p:cNvSpPr>
            <a:spLocks noGrp="1"/>
          </p:cNvSpPr>
          <p:nvPr>
            <p:ph type="dt" idx="1"/>
          </p:nvPr>
        </p:nvSpPr>
        <p:spPr/>
        <p:txBody>
          <a:bodyPr/>
          <a:lstStyle/>
          <a:p>
            <a:fld id="{9CCA31F3-68C7-4AA1-ACF0-721D319BEE0C}" type="datetime1">
              <a:rPr lang="zh-CN" altLang="en-US" smtClean="0"/>
              <a:t>2020/9/9</a:t>
            </a:fld>
            <a:endParaRPr lang="zh-CN" altLang="en-US"/>
          </a:p>
        </p:txBody>
      </p:sp>
    </p:spTree>
    <p:extLst>
      <p:ext uri="{BB962C8B-B14F-4D97-AF65-F5344CB8AC3E}">
        <p14:creationId xmlns:p14="http://schemas.microsoft.com/office/powerpoint/2010/main" val="1625118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新型的</a:t>
            </a:r>
            <a:r>
              <a:rPr lang="en-US" altLang="zh-CN" dirty="0"/>
              <a:t>GNN</a:t>
            </a:r>
            <a:r>
              <a:rPr lang="zh-CN" altLang="en-US" dirty="0"/>
              <a:t>模型</a:t>
            </a:r>
            <a:r>
              <a:rPr lang="en-US" altLang="zh-CN" dirty="0"/>
              <a:t>,</a:t>
            </a:r>
            <a:r>
              <a:rPr lang="zh-CN" altLang="en-US" dirty="0"/>
              <a:t>通过推断</a:t>
            </a:r>
            <a:r>
              <a:rPr lang="en-US" altLang="zh-CN" dirty="0"/>
              <a:t>logic gate cells</a:t>
            </a:r>
            <a:r>
              <a:rPr lang="zh-CN" altLang="en-US" dirty="0"/>
              <a:t>的输出</a:t>
            </a:r>
            <a:r>
              <a:rPr lang="en-US" altLang="zh-CN" dirty="0"/>
              <a:t>toggle rates,</a:t>
            </a:r>
            <a:r>
              <a:rPr lang="zh-CN" altLang="en-US" dirty="0"/>
              <a:t>放弃了较慢的</a:t>
            </a:r>
            <a:r>
              <a:rPr lang="en-US" altLang="zh-CN" dirty="0"/>
              <a:t>gate-level simulation,</a:t>
            </a:r>
            <a:r>
              <a:rPr lang="zh-CN" altLang="en-US" dirty="0"/>
              <a:t>实现了快速</a:t>
            </a:r>
            <a:r>
              <a:rPr lang="en-US" altLang="zh-CN" dirty="0"/>
              <a:t>,</a:t>
            </a:r>
            <a:r>
              <a:rPr lang="zh-CN" altLang="en-US" dirty="0"/>
              <a:t>准确</a:t>
            </a:r>
            <a:r>
              <a:rPr lang="en-US" altLang="zh-CN" dirty="0"/>
              <a:t>,</a:t>
            </a:r>
            <a:r>
              <a:rPr lang="zh-CN" altLang="en-US" dirty="0"/>
              <a:t>可转移的</a:t>
            </a:r>
            <a:r>
              <a:rPr lang="en-US" altLang="zh-CN" dirty="0"/>
              <a:t>Dynamic power</a:t>
            </a:r>
            <a:r>
              <a:rPr lang="zh-CN" altLang="en-US" dirty="0"/>
              <a:t>估计</a:t>
            </a:r>
            <a:r>
              <a:rPr lang="en-US" altLang="zh-CN" dirty="0"/>
              <a:t>.</a:t>
            </a:r>
          </a:p>
          <a:p>
            <a:r>
              <a:rPr lang="zh-CN" altLang="en-US" dirty="0"/>
              <a:t>对于基准电路，平均误差小于</a:t>
            </a:r>
            <a:r>
              <a:rPr lang="en-US" altLang="zh-CN" dirty="0"/>
              <a:t>5.5%</a:t>
            </a:r>
            <a:r>
              <a:rPr lang="zh-CN" altLang="en-US" dirty="0"/>
              <a:t>，最差的误差为</a:t>
            </a:r>
            <a:r>
              <a:rPr lang="en-US" altLang="zh-CN" dirty="0"/>
              <a:t>13.4%</a:t>
            </a:r>
          </a:p>
          <a:p>
            <a:r>
              <a:rPr lang="zh-CN" altLang="en-US" dirty="0"/>
              <a:t>与传统的每周期门级仿真相比，它实现了</a:t>
            </a:r>
            <a:r>
              <a:rPr lang="en-US" altLang="zh-CN" dirty="0"/>
              <a:t>&gt;18.7</a:t>
            </a:r>
            <a:r>
              <a:rPr lang="zh-CN" altLang="en-US" dirty="0"/>
              <a:t>倍的速度提升。</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16</a:t>
            </a:fld>
            <a:endParaRPr lang="zh-CN" altLang="en-US"/>
          </a:p>
        </p:txBody>
      </p:sp>
      <p:sp>
        <p:nvSpPr>
          <p:cNvPr id="5" name="Date Placeholder 4">
            <a:extLst>
              <a:ext uri="{FF2B5EF4-FFF2-40B4-BE49-F238E27FC236}">
                <a16:creationId xmlns:a16="http://schemas.microsoft.com/office/drawing/2014/main" id="{7069CFC4-196A-4B4D-B766-B7B20C94F0EE}"/>
              </a:ext>
            </a:extLst>
          </p:cNvPr>
          <p:cNvSpPr>
            <a:spLocks noGrp="1"/>
          </p:cNvSpPr>
          <p:nvPr>
            <p:ph type="dt" idx="1"/>
          </p:nvPr>
        </p:nvSpPr>
        <p:spPr/>
        <p:txBody>
          <a:bodyPr/>
          <a:lstStyle/>
          <a:p>
            <a:fld id="{DA97DCCA-A459-4374-B9FA-AE3C340E13ED}" type="datetime1">
              <a:rPr lang="zh-CN" altLang="en-US" smtClean="0"/>
              <a:t>2020/9/9</a:t>
            </a:fld>
            <a:endParaRPr lang="zh-CN" altLang="en-US"/>
          </a:p>
        </p:txBody>
      </p:sp>
    </p:spTree>
    <p:extLst>
      <p:ext uri="{BB962C8B-B14F-4D97-AF65-F5344CB8AC3E}">
        <p14:creationId xmlns:p14="http://schemas.microsoft.com/office/powerpoint/2010/main" val="156816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首先是背景</a:t>
            </a:r>
            <a:r>
              <a:rPr lang="en-US" altLang="zh-CN" dirty="0"/>
              <a:t>.</a:t>
            </a:r>
          </a:p>
          <a:p>
            <a:r>
              <a:rPr lang="zh-CN" altLang="en-US" dirty="0"/>
              <a:t>为了计算</a:t>
            </a:r>
            <a:r>
              <a:rPr lang="en-US" altLang="zh-CN" dirty="0"/>
              <a:t>Dynamic</a:t>
            </a:r>
            <a:r>
              <a:rPr lang="zh-CN" altLang="en-US" dirty="0"/>
              <a:t> </a:t>
            </a:r>
            <a:r>
              <a:rPr lang="en-US" altLang="zh-CN" dirty="0"/>
              <a:t>Power,</a:t>
            </a:r>
            <a:r>
              <a:rPr lang="zh-CN" altLang="en-US" dirty="0"/>
              <a:t>过去的方法普遍存在速度慢</a:t>
            </a:r>
            <a:r>
              <a:rPr lang="en-US" altLang="zh-CN" dirty="0"/>
              <a:t>,</a:t>
            </a:r>
            <a:r>
              <a:rPr lang="zh-CN" altLang="en-US" dirty="0"/>
              <a:t>高内存占用</a:t>
            </a:r>
            <a:r>
              <a:rPr lang="en-US" altLang="zh-CN" dirty="0"/>
              <a:t>,</a:t>
            </a:r>
            <a:r>
              <a:rPr lang="zh-CN" altLang="en-US" dirty="0"/>
              <a:t>计算精度差等问题</a:t>
            </a:r>
            <a:r>
              <a:rPr lang="en-US" altLang="zh-CN" dirty="0"/>
              <a:t>.</a:t>
            </a:r>
          </a:p>
          <a:p>
            <a:r>
              <a:rPr lang="zh-CN" altLang="en-US" dirty="0"/>
              <a:t>最典型的传统门级仿真速度非常缓慢只有</a:t>
            </a:r>
            <a:r>
              <a:rPr lang="en-US" altLang="zh-CN" dirty="0"/>
              <a:t>10-1k</a:t>
            </a:r>
            <a:r>
              <a:rPr lang="zh-CN" altLang="en-US" dirty="0"/>
              <a:t> </a:t>
            </a:r>
            <a:r>
              <a:rPr lang="en-US" altLang="zh-CN" dirty="0"/>
              <a:t>cycles/s,</a:t>
            </a:r>
            <a:r>
              <a:rPr lang="zh-CN" altLang="en-US" dirty="0"/>
              <a:t>近些年利用</a:t>
            </a:r>
            <a:r>
              <a:rPr lang="en-US" altLang="zh-CN" dirty="0"/>
              <a:t>GPU</a:t>
            </a:r>
            <a:r>
              <a:rPr lang="zh-CN" altLang="en-US" dirty="0"/>
              <a:t>等并行架构的方式加速门级仿真对于</a:t>
            </a:r>
            <a:r>
              <a:rPr lang="en-US" altLang="zh-CN" dirty="0"/>
              <a:t>100k – 1million</a:t>
            </a:r>
            <a:r>
              <a:rPr lang="zh-CN" altLang="en-US" dirty="0"/>
              <a:t>的</a:t>
            </a:r>
            <a:r>
              <a:rPr lang="en-US" altLang="zh-CN" dirty="0"/>
              <a:t>design</a:t>
            </a:r>
            <a:r>
              <a:rPr lang="zh-CN" altLang="en-US" dirty="0"/>
              <a:t>速度达到</a:t>
            </a:r>
            <a:r>
              <a:rPr lang="en-US" altLang="zh-CN" dirty="0"/>
              <a:t>300 - 3k cycles/s,</a:t>
            </a:r>
            <a:r>
              <a:rPr lang="zh-CN" altLang="en-US" dirty="0"/>
              <a:t>但是对于设计总量这个速度依旧很慢</a:t>
            </a:r>
            <a:r>
              <a:rPr lang="en-US" altLang="zh-CN" dirty="0"/>
              <a:t>;</a:t>
            </a:r>
          </a:p>
          <a:p>
            <a:r>
              <a:rPr lang="zh-CN" altLang="en-US" dirty="0"/>
              <a:t>统计抽样方法从</a:t>
            </a:r>
            <a:r>
              <a:rPr lang="en-US" altLang="zh-CN" dirty="0"/>
              <a:t>FPGA</a:t>
            </a:r>
            <a:r>
              <a:rPr lang="zh-CN" altLang="en-US" dirty="0"/>
              <a:t>或</a:t>
            </a:r>
            <a:r>
              <a:rPr lang="en-US" altLang="zh-CN" dirty="0"/>
              <a:t>RTL</a:t>
            </a:r>
            <a:r>
              <a:rPr lang="zh-CN" altLang="en-US" dirty="0"/>
              <a:t>仿真中获取一个周期的子集</a:t>
            </a:r>
            <a:r>
              <a:rPr lang="en-US" altLang="zh-CN" dirty="0"/>
              <a:t>,</a:t>
            </a:r>
            <a:r>
              <a:rPr lang="zh-CN" altLang="en-US" dirty="0"/>
              <a:t>放入门级仿真</a:t>
            </a:r>
            <a:r>
              <a:rPr lang="en-US" altLang="zh-CN" dirty="0"/>
              <a:t>,</a:t>
            </a:r>
            <a:r>
              <a:rPr lang="zh-CN" altLang="en-US" dirty="0"/>
              <a:t>将长时间仿真提炼成可供分析的活动窗口</a:t>
            </a:r>
            <a:r>
              <a:rPr lang="en-US" altLang="zh-CN" dirty="0"/>
              <a:t>,</a:t>
            </a:r>
            <a:r>
              <a:rPr lang="zh-CN" altLang="en-US" dirty="0"/>
              <a:t>缺点是无法摆脱门级仿真</a:t>
            </a:r>
            <a:r>
              <a:rPr lang="en-US" altLang="zh-CN" dirty="0"/>
              <a:t>,</a:t>
            </a:r>
            <a:r>
              <a:rPr lang="zh-CN" altLang="en-US" dirty="0"/>
              <a:t>并可能错过</a:t>
            </a:r>
            <a:r>
              <a:rPr lang="zh-CN" altLang="en-US" b="0" dirty="0"/>
              <a:t>功耗分析的</a:t>
            </a:r>
            <a:r>
              <a:rPr lang="en-US" altLang="zh-CN" b="0" dirty="0"/>
              <a:t>corner </a:t>
            </a:r>
            <a:r>
              <a:rPr lang="en-US" altLang="zh-CN" b="0" dirty="0" err="1"/>
              <a:t>cases,corner</a:t>
            </a:r>
            <a:r>
              <a:rPr lang="zh-CN" altLang="en-US" b="0" dirty="0"/>
              <a:t> </a:t>
            </a:r>
            <a:r>
              <a:rPr lang="en-US" altLang="zh-CN" b="0" dirty="0"/>
              <a:t>case</a:t>
            </a:r>
            <a:r>
              <a:rPr lang="zh-CN" altLang="en-US" b="0" dirty="0"/>
              <a:t>是指同时翻转且输出不变</a:t>
            </a:r>
            <a:r>
              <a:rPr lang="en-US" altLang="zh-CN" b="0" dirty="0"/>
              <a:t>,</a:t>
            </a:r>
            <a:r>
              <a:rPr lang="zh-CN" altLang="en-US" b="0" dirty="0"/>
              <a:t>比如与门的两个输入</a:t>
            </a:r>
            <a:r>
              <a:rPr lang="en-US" altLang="zh-CN" b="0" dirty="0"/>
              <a:t>pin</a:t>
            </a:r>
            <a:r>
              <a:rPr lang="zh-CN" altLang="en-US" b="0" dirty="0"/>
              <a:t>同时翻转</a:t>
            </a:r>
            <a:r>
              <a:rPr lang="en-US" altLang="zh-CN" b="0" dirty="0"/>
              <a:t>,</a:t>
            </a:r>
            <a:r>
              <a:rPr lang="zh-CN" altLang="en-US" b="0" dirty="0"/>
              <a:t>一个是</a:t>
            </a:r>
            <a:r>
              <a:rPr lang="en-US" altLang="zh-CN" b="0" dirty="0"/>
              <a:t>0-1,</a:t>
            </a:r>
            <a:r>
              <a:rPr lang="zh-CN" altLang="en-US" b="0" dirty="0"/>
              <a:t>一个是</a:t>
            </a:r>
            <a:r>
              <a:rPr lang="en-US" altLang="zh-CN" b="0" dirty="0"/>
              <a:t>1-0,</a:t>
            </a:r>
            <a:r>
              <a:rPr lang="zh-CN" altLang="en-US" b="0" dirty="0"/>
              <a:t>那么输出一直会是</a:t>
            </a:r>
            <a:r>
              <a:rPr lang="en-US" altLang="zh-CN" b="0" dirty="0"/>
              <a:t>0,</a:t>
            </a:r>
            <a:r>
              <a:rPr lang="zh-CN" altLang="en-US" b="0" dirty="0"/>
              <a:t>在</a:t>
            </a:r>
            <a:r>
              <a:rPr lang="en-US" altLang="zh-CN" b="0" dirty="0"/>
              <a:t>toggle</a:t>
            </a:r>
            <a:r>
              <a:rPr lang="zh-CN" altLang="en-US" b="0" dirty="0"/>
              <a:t> </a:t>
            </a:r>
            <a:r>
              <a:rPr lang="en-US" altLang="zh-CN" b="0" dirty="0"/>
              <a:t>rate</a:t>
            </a:r>
            <a:r>
              <a:rPr lang="zh-CN" altLang="en-US" b="0" dirty="0"/>
              <a:t>的计算时候</a:t>
            </a:r>
            <a:r>
              <a:rPr lang="en-US" altLang="zh-CN" b="0" dirty="0"/>
              <a:t>,</a:t>
            </a:r>
            <a:r>
              <a:rPr lang="zh-CN" altLang="en-US" b="0" dirty="0"/>
              <a:t>这种</a:t>
            </a:r>
            <a:r>
              <a:rPr lang="en-US" altLang="zh-CN" b="0" dirty="0"/>
              <a:t>corner</a:t>
            </a:r>
            <a:r>
              <a:rPr lang="zh-CN" altLang="en-US" b="0" dirty="0"/>
              <a:t> </a:t>
            </a:r>
            <a:r>
              <a:rPr lang="en-US" altLang="zh-CN" b="0" dirty="0"/>
              <a:t>case</a:t>
            </a:r>
            <a:r>
              <a:rPr lang="zh-CN" altLang="en-US" b="0" dirty="0"/>
              <a:t>需要剔除掉</a:t>
            </a:r>
            <a:r>
              <a:rPr lang="en-US" altLang="zh-CN" b="0" dirty="0"/>
              <a:t>,</a:t>
            </a:r>
            <a:r>
              <a:rPr lang="zh-CN" altLang="en-US" b="0" dirty="0"/>
              <a:t>因为会影响计算的精度</a:t>
            </a:r>
            <a:r>
              <a:rPr lang="en-US" altLang="zh-CN" b="0" dirty="0"/>
              <a:t>,</a:t>
            </a:r>
            <a:r>
              <a:rPr lang="zh-CN" altLang="en-US" b="0" dirty="0"/>
              <a:t>对结果造成误差</a:t>
            </a:r>
            <a:r>
              <a:rPr lang="en-US" altLang="zh-CN" dirty="0"/>
              <a:t>;</a:t>
            </a:r>
          </a:p>
          <a:p>
            <a:r>
              <a:rPr lang="zh-CN" altLang="en-US" dirty="0"/>
              <a:t>概率</a:t>
            </a:r>
            <a:r>
              <a:rPr lang="en-US" altLang="zh-CN" dirty="0"/>
              <a:t>SAE,</a:t>
            </a:r>
            <a:r>
              <a:rPr lang="zh-CN" altLang="en-US" dirty="0"/>
              <a:t>根据每个</a:t>
            </a:r>
            <a:r>
              <a:rPr lang="en-US" altLang="zh-CN" dirty="0"/>
              <a:t>gate</a:t>
            </a:r>
            <a:r>
              <a:rPr lang="zh-CN" altLang="en-US" dirty="0"/>
              <a:t>的逻辑表达式来计算</a:t>
            </a:r>
            <a:r>
              <a:rPr lang="en-US" altLang="zh-CN" dirty="0"/>
              <a:t>toggle</a:t>
            </a:r>
            <a:r>
              <a:rPr lang="zh-CN" altLang="en-US" dirty="0"/>
              <a:t> </a:t>
            </a:r>
            <a:r>
              <a:rPr lang="en-US" altLang="zh-CN" dirty="0"/>
              <a:t>rate,</a:t>
            </a:r>
            <a:r>
              <a:rPr lang="zh-CN" altLang="en-US" dirty="0"/>
              <a:t>常被用于商业</a:t>
            </a:r>
            <a:r>
              <a:rPr lang="en-US" altLang="zh-CN" dirty="0"/>
              <a:t>PA</a:t>
            </a:r>
            <a:r>
              <a:rPr lang="zh-CN" altLang="en-US" dirty="0"/>
              <a:t>工具当中</a:t>
            </a:r>
            <a:r>
              <a:rPr lang="en-US" altLang="zh-CN" dirty="0"/>
              <a:t>.</a:t>
            </a:r>
            <a:r>
              <a:rPr lang="zh-CN" altLang="en-US" dirty="0"/>
              <a:t>完全摆脱仿真</a:t>
            </a:r>
            <a:r>
              <a:rPr lang="en-US" altLang="zh-CN" dirty="0"/>
              <a:t>,</a:t>
            </a:r>
            <a:r>
              <a:rPr lang="zh-CN" altLang="en-US" dirty="0"/>
              <a:t>速度快</a:t>
            </a:r>
            <a:r>
              <a:rPr lang="en-US" altLang="zh-CN" dirty="0"/>
              <a:t>,</a:t>
            </a:r>
            <a:r>
              <a:rPr lang="zh-CN" altLang="en-US" dirty="0"/>
              <a:t>结果可能不准确</a:t>
            </a:r>
            <a:r>
              <a:rPr lang="en-US" altLang="zh-CN" dirty="0"/>
              <a:t>,</a:t>
            </a:r>
            <a:r>
              <a:rPr lang="zh-CN" altLang="en-US" dirty="0"/>
              <a:t>没有考虑到重合相关性</a:t>
            </a:r>
            <a:r>
              <a:rPr lang="en-US" altLang="zh-CN" dirty="0"/>
              <a:t>.</a:t>
            </a:r>
            <a:r>
              <a:rPr lang="zh-CN" altLang="en-US" dirty="0"/>
              <a:t>记录和分析逻辑表达式需要大量内存</a:t>
            </a:r>
            <a:r>
              <a:rPr lang="en-US" altLang="zh-CN" dirty="0"/>
              <a:t>;</a:t>
            </a:r>
          </a:p>
          <a:p>
            <a:r>
              <a:rPr lang="zh-CN" altLang="en-US" dirty="0"/>
              <a:t>而采用传统</a:t>
            </a:r>
            <a:r>
              <a:rPr lang="en-US" altLang="zh-CN" dirty="0"/>
              <a:t>(</a:t>
            </a:r>
            <a:r>
              <a:rPr lang="zh-CN" altLang="en-US" dirty="0"/>
              <a:t>监督式</a:t>
            </a:r>
            <a:r>
              <a:rPr lang="en-US" altLang="zh-CN" dirty="0"/>
              <a:t>)ML</a:t>
            </a:r>
            <a:r>
              <a:rPr lang="zh-CN" altLang="en-US" dirty="0"/>
              <a:t>模型的方法来计算</a:t>
            </a:r>
            <a:r>
              <a:rPr lang="en-US" altLang="zh-CN" dirty="0"/>
              <a:t>Dynamic</a:t>
            </a:r>
            <a:r>
              <a:rPr lang="zh-CN" altLang="en-US" dirty="0"/>
              <a:t> </a:t>
            </a:r>
            <a:r>
              <a:rPr lang="en-US" altLang="zh-CN" dirty="0"/>
              <a:t>Power,</a:t>
            </a:r>
            <a:r>
              <a:rPr lang="zh-CN" altLang="en-US" dirty="0"/>
              <a:t>会牺牲少量的精度但是换取了计算速度的大幅度提升</a:t>
            </a:r>
            <a:r>
              <a:rPr lang="en-US" altLang="zh-CN" dirty="0"/>
              <a:t>.</a:t>
            </a:r>
            <a:r>
              <a:rPr lang="zh-CN" altLang="en-US" dirty="0"/>
              <a:t>适用于大型设计</a:t>
            </a:r>
            <a:r>
              <a:rPr lang="en-US" altLang="zh-CN" dirty="0"/>
              <a:t>(&gt;100k)</a:t>
            </a:r>
            <a:r>
              <a:rPr lang="zh-CN" altLang="en-US" dirty="0"/>
              <a:t>但缺乏转移性</a:t>
            </a:r>
            <a:r>
              <a:rPr lang="en-US" altLang="zh-CN" dirty="0"/>
              <a:t>(</a:t>
            </a:r>
            <a:r>
              <a:rPr lang="zh-CN" altLang="en-US" dirty="0"/>
              <a:t>之后会讲到</a:t>
            </a:r>
            <a:r>
              <a:rPr lang="en-US" altLang="zh-CN" dirty="0"/>
              <a:t>),</a:t>
            </a:r>
            <a:r>
              <a:rPr lang="zh-CN" altLang="en-US" dirty="0"/>
              <a:t>每种新的设计都要训练新的模型</a:t>
            </a:r>
            <a:r>
              <a:rPr lang="en-US" altLang="zh-CN" dirty="0"/>
              <a:t>,</a:t>
            </a:r>
            <a:r>
              <a:rPr lang="zh-CN" altLang="en-US" dirty="0"/>
              <a:t>训练通常需要数小时或数天</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3</a:t>
            </a:fld>
            <a:endParaRPr lang="zh-CN" altLang="en-US"/>
          </a:p>
        </p:txBody>
      </p:sp>
      <p:sp>
        <p:nvSpPr>
          <p:cNvPr id="5" name="Date Placeholder 4">
            <a:extLst>
              <a:ext uri="{FF2B5EF4-FFF2-40B4-BE49-F238E27FC236}">
                <a16:creationId xmlns:a16="http://schemas.microsoft.com/office/drawing/2014/main" id="{04088CC1-E212-4F38-BFB2-B08394DEBD6C}"/>
              </a:ext>
            </a:extLst>
          </p:cNvPr>
          <p:cNvSpPr>
            <a:spLocks noGrp="1"/>
          </p:cNvSpPr>
          <p:nvPr>
            <p:ph type="dt" idx="1"/>
          </p:nvPr>
        </p:nvSpPr>
        <p:spPr/>
        <p:txBody>
          <a:bodyPr/>
          <a:lstStyle/>
          <a:p>
            <a:fld id="{C590FCDF-8A96-4475-B2DF-31123505573B}" type="datetime1">
              <a:rPr lang="zh-CN" altLang="en-US" smtClean="0"/>
              <a:t>2020/9/9</a:t>
            </a:fld>
            <a:endParaRPr lang="zh-CN" altLang="en-US"/>
          </a:p>
        </p:txBody>
      </p:sp>
    </p:spTree>
    <p:extLst>
      <p:ext uri="{BB962C8B-B14F-4D97-AF65-F5344CB8AC3E}">
        <p14:creationId xmlns:p14="http://schemas.microsoft.com/office/powerpoint/2010/main" val="1743055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为什么使用</a:t>
            </a:r>
            <a:r>
              <a:rPr lang="en-US" altLang="zh-CN" dirty="0"/>
              <a:t>GNN?</a:t>
            </a:r>
          </a:p>
          <a:p>
            <a:r>
              <a:rPr lang="en-HK" altLang="zh-CN" sz="1200" b="0" i="0" u="none" strike="noStrike" kern="1200" dirty="0">
                <a:solidFill>
                  <a:schemeClr val="tx1"/>
                </a:solidFill>
                <a:effectLst/>
                <a:latin typeface="+mn-lt"/>
                <a:ea typeface="+mn-ea"/>
                <a:cs typeface="+mn-cs"/>
              </a:rPr>
              <a:t>GNN</a:t>
            </a:r>
            <a:r>
              <a:rPr lang="zh-CN" altLang="en-US" sz="1200" b="0" i="0" u="none" strike="noStrike" kern="1200" dirty="0">
                <a:solidFill>
                  <a:schemeClr val="tx1"/>
                </a:solidFill>
                <a:effectLst/>
                <a:latin typeface="+mn-lt"/>
                <a:ea typeface="+mn-ea"/>
                <a:cs typeface="+mn-cs"/>
              </a:rPr>
              <a:t>是</a:t>
            </a:r>
            <a:r>
              <a:rPr lang="en-HK" altLang="zh-CN" sz="1200" b="0" i="0" u="none" strike="noStrike" kern="1200" dirty="0">
                <a:solidFill>
                  <a:schemeClr val="tx1"/>
                </a:solidFill>
                <a:effectLst/>
                <a:latin typeface="+mn-lt"/>
                <a:ea typeface="+mn-ea"/>
                <a:cs typeface="+mn-cs"/>
              </a:rPr>
              <a:t>Graph Neural Network</a:t>
            </a:r>
            <a:r>
              <a:rPr lang="zh-CN" altLang="en-US" sz="1200" b="0" i="0" u="none" strike="noStrike" kern="1200" dirty="0">
                <a:solidFill>
                  <a:schemeClr val="tx1"/>
                </a:solidFill>
                <a:effectLst/>
                <a:latin typeface="+mn-lt"/>
                <a:ea typeface="+mn-ea"/>
                <a:cs typeface="+mn-cs"/>
              </a:rPr>
              <a:t>的简称，是用于学习包含大量连接的图的联结主义模型。当信息在图的节点之间传播时</a:t>
            </a:r>
            <a:r>
              <a:rPr lang="en-HK" altLang="zh-CN" sz="1200" b="0" i="0" u="none" strike="noStrike" kern="1200" dirty="0">
                <a:solidFill>
                  <a:schemeClr val="tx1"/>
                </a:solidFill>
                <a:effectLst/>
                <a:latin typeface="+mn-lt"/>
                <a:ea typeface="+mn-ea"/>
                <a:cs typeface="+mn-cs"/>
              </a:rPr>
              <a:t>GNN</a:t>
            </a:r>
            <a:r>
              <a:rPr lang="zh-CN" altLang="en-US" sz="1200" b="0" i="0" u="none" strike="noStrike" kern="1200" dirty="0">
                <a:solidFill>
                  <a:schemeClr val="tx1"/>
                </a:solidFill>
                <a:effectLst/>
                <a:latin typeface="+mn-lt"/>
                <a:ea typeface="+mn-ea"/>
                <a:cs typeface="+mn-cs"/>
              </a:rPr>
              <a:t>会捕捉到图的独立性。与标准神经网络不同的是，</a:t>
            </a:r>
            <a:r>
              <a:rPr lang="en-HK" altLang="zh-CN" sz="1200" b="0" i="0" u="none" strike="noStrike" kern="1200" dirty="0">
                <a:solidFill>
                  <a:schemeClr val="tx1"/>
                </a:solidFill>
                <a:effectLst/>
                <a:latin typeface="+mn-lt"/>
                <a:ea typeface="+mn-ea"/>
                <a:cs typeface="+mn-cs"/>
              </a:rPr>
              <a:t>GNN</a:t>
            </a:r>
            <a:r>
              <a:rPr lang="zh-CN" altLang="en-US" sz="1200" b="0" i="0" u="none" strike="noStrike" kern="1200" dirty="0">
                <a:solidFill>
                  <a:schemeClr val="tx1"/>
                </a:solidFill>
                <a:effectLst/>
                <a:latin typeface="+mn-lt"/>
                <a:ea typeface="+mn-ea"/>
                <a:cs typeface="+mn-cs"/>
              </a:rPr>
              <a:t>会保持一种状态，这个状态可以代表来源于人为指定的深度上的信息。</a:t>
            </a:r>
            <a:endParaRPr lang="en-US" altLang="zh-CN" sz="1200" b="0" i="0" u="none" strike="noStrike" kern="1200" dirty="0">
              <a:solidFill>
                <a:schemeClr val="tx1"/>
              </a:solidFill>
              <a:effectLst/>
              <a:latin typeface="+mn-lt"/>
              <a:ea typeface="+mn-ea"/>
              <a:cs typeface="+mn-cs"/>
            </a:endParaRPr>
          </a:p>
          <a:p>
            <a:endParaRPr lang="en-US" altLang="zh-CN" dirty="0"/>
          </a:p>
          <a:p>
            <a:r>
              <a:rPr lang="zh-CN" altLang="en-US" dirty="0"/>
              <a:t>以右图电路为例</a:t>
            </a:r>
            <a:r>
              <a:rPr lang="en-US" altLang="zh-CN" dirty="0"/>
              <a:t>,</a:t>
            </a:r>
            <a:r>
              <a:rPr lang="zh-CN" altLang="en-US" dirty="0"/>
              <a:t>传统的</a:t>
            </a:r>
            <a:r>
              <a:rPr lang="en-US" altLang="zh-CN" dirty="0"/>
              <a:t>Neural network,</a:t>
            </a:r>
            <a:r>
              <a:rPr lang="zh-CN" altLang="en-US" dirty="0"/>
              <a:t>将一个多维的数据输入到</a:t>
            </a:r>
            <a:r>
              <a:rPr lang="en-US" altLang="zh-CN" dirty="0"/>
              <a:t>model</a:t>
            </a:r>
            <a:r>
              <a:rPr lang="zh-CN" altLang="en-US" dirty="0"/>
              <a:t>里面</a:t>
            </a:r>
            <a:r>
              <a:rPr lang="en-US" altLang="zh-CN" dirty="0"/>
              <a:t>,</a:t>
            </a:r>
            <a:r>
              <a:rPr lang="zh-CN" altLang="en-US" dirty="0"/>
              <a:t>只会记录输入输出</a:t>
            </a:r>
            <a:r>
              <a:rPr lang="en-US" altLang="zh-CN" dirty="0"/>
              <a:t>pin</a:t>
            </a:r>
            <a:r>
              <a:rPr lang="zh-CN" altLang="en-US" dirty="0"/>
              <a:t>的数据</a:t>
            </a:r>
            <a:r>
              <a:rPr lang="en-US" altLang="zh-CN" dirty="0"/>
              <a:t>,</a:t>
            </a:r>
            <a:r>
              <a:rPr lang="zh-CN" altLang="en-US" dirty="0"/>
              <a:t>在给定的电路中</a:t>
            </a:r>
            <a:r>
              <a:rPr lang="en-US" altLang="zh-CN" dirty="0"/>
              <a:t>,</a:t>
            </a:r>
            <a:r>
              <a:rPr lang="zh-CN" altLang="en-US" dirty="0"/>
              <a:t>可以学习并得出结论</a:t>
            </a:r>
            <a:r>
              <a:rPr lang="en-US" altLang="zh-CN" dirty="0"/>
              <a:t>,</a:t>
            </a:r>
            <a:r>
              <a:rPr lang="zh-CN" altLang="en-US" dirty="0"/>
              <a:t>但是如果电路其中一个</a:t>
            </a:r>
            <a:r>
              <a:rPr lang="en-US" altLang="zh-CN" dirty="0"/>
              <a:t>gate</a:t>
            </a:r>
            <a:r>
              <a:rPr lang="zh-CN" altLang="en-US" dirty="0"/>
              <a:t>的发生改变</a:t>
            </a:r>
            <a:r>
              <a:rPr lang="en-US" altLang="zh-CN" dirty="0"/>
              <a:t>,</a:t>
            </a:r>
            <a:r>
              <a:rPr lang="zh-CN" altLang="en-US" dirty="0"/>
              <a:t>或电路的连接条件发生改变</a:t>
            </a:r>
            <a:r>
              <a:rPr lang="en-US" altLang="zh-CN" dirty="0"/>
              <a:t>,</a:t>
            </a:r>
            <a:r>
              <a:rPr lang="zh-CN" altLang="en-US" dirty="0"/>
              <a:t>其结果就会失效</a:t>
            </a:r>
            <a:r>
              <a:rPr lang="en-US" altLang="zh-CN" dirty="0"/>
              <a:t>,</a:t>
            </a:r>
            <a:r>
              <a:rPr lang="zh-CN" altLang="en-US" dirty="0"/>
              <a:t>因为机器只能理解本来的电路连接方式</a:t>
            </a:r>
            <a:r>
              <a:rPr lang="en-US" altLang="zh-CN" dirty="0"/>
              <a:t>,</a:t>
            </a:r>
            <a:r>
              <a:rPr lang="zh-CN" altLang="en-US" dirty="0"/>
              <a:t>如果更改了方式机器就无法理解</a:t>
            </a:r>
            <a:r>
              <a:rPr lang="en-US" altLang="zh-CN" dirty="0"/>
              <a:t>.</a:t>
            </a:r>
            <a:r>
              <a:rPr lang="zh-CN" altLang="en-US" dirty="0"/>
              <a:t>必须重新定义</a:t>
            </a:r>
            <a:r>
              <a:rPr lang="en-US" altLang="zh-CN" dirty="0"/>
              <a:t>feature</a:t>
            </a:r>
            <a:r>
              <a:rPr lang="zh-CN" altLang="en-US" dirty="0"/>
              <a:t>并且重新进行学习</a:t>
            </a:r>
            <a:r>
              <a:rPr lang="en-US" altLang="zh-CN" dirty="0"/>
              <a:t>,</a:t>
            </a:r>
            <a:r>
              <a:rPr lang="zh-CN" altLang="en-US" dirty="0"/>
              <a:t>导致效率降低</a:t>
            </a:r>
            <a:r>
              <a:rPr lang="en-US" altLang="zh-CN" dirty="0"/>
              <a:t>.</a:t>
            </a:r>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4</a:t>
            </a:fld>
            <a:endParaRPr lang="zh-CN" altLang="en-US"/>
          </a:p>
        </p:txBody>
      </p:sp>
      <p:sp>
        <p:nvSpPr>
          <p:cNvPr id="5" name="Date Placeholder 4">
            <a:extLst>
              <a:ext uri="{FF2B5EF4-FFF2-40B4-BE49-F238E27FC236}">
                <a16:creationId xmlns:a16="http://schemas.microsoft.com/office/drawing/2014/main" id="{DE136B44-2785-4BCE-A572-CBE51052DD56}"/>
              </a:ext>
            </a:extLst>
          </p:cNvPr>
          <p:cNvSpPr>
            <a:spLocks noGrp="1"/>
          </p:cNvSpPr>
          <p:nvPr>
            <p:ph type="dt" idx="1"/>
          </p:nvPr>
        </p:nvSpPr>
        <p:spPr/>
        <p:txBody>
          <a:bodyPr/>
          <a:lstStyle/>
          <a:p>
            <a:fld id="{2C0EFC40-BA76-4C23-8868-909613841D78}" type="datetime1">
              <a:rPr lang="zh-CN" altLang="en-US" smtClean="0"/>
              <a:t>2020/9/9</a:t>
            </a:fld>
            <a:endParaRPr lang="zh-CN" altLang="en-US"/>
          </a:p>
        </p:txBody>
      </p:sp>
    </p:spTree>
    <p:extLst>
      <p:ext uri="{BB962C8B-B14F-4D97-AF65-F5344CB8AC3E}">
        <p14:creationId xmlns:p14="http://schemas.microsoft.com/office/powerpoint/2010/main" val="212792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而在</a:t>
            </a:r>
            <a:r>
              <a:rPr lang="en-US" altLang="zh-CN" dirty="0"/>
              <a:t>GNN</a:t>
            </a:r>
            <a:r>
              <a:rPr lang="zh-CN" altLang="en-US" dirty="0"/>
              <a:t>中</a:t>
            </a:r>
            <a:r>
              <a:rPr lang="en-US" altLang="zh-CN" dirty="0"/>
              <a:t>,</a:t>
            </a:r>
            <a:r>
              <a:rPr lang="zh-CN" altLang="en-US" dirty="0"/>
              <a:t>把</a:t>
            </a:r>
            <a:r>
              <a:rPr lang="en-US" altLang="zh-CN" dirty="0"/>
              <a:t>gate</a:t>
            </a:r>
            <a:r>
              <a:rPr lang="zh-CN" altLang="en-US" dirty="0"/>
              <a:t>作为</a:t>
            </a:r>
            <a:r>
              <a:rPr lang="en-US" altLang="zh-CN" dirty="0"/>
              <a:t>node,</a:t>
            </a:r>
            <a:r>
              <a:rPr lang="zh-CN" altLang="en-US" dirty="0"/>
              <a:t>将连接</a:t>
            </a:r>
            <a:r>
              <a:rPr lang="en-US" altLang="zh-CN" dirty="0"/>
              <a:t>gate</a:t>
            </a:r>
            <a:r>
              <a:rPr lang="zh-CN" altLang="en-US" dirty="0"/>
              <a:t>的</a:t>
            </a:r>
            <a:r>
              <a:rPr lang="en-US" altLang="zh-CN" dirty="0"/>
              <a:t>net</a:t>
            </a:r>
            <a:r>
              <a:rPr lang="zh-CN" altLang="en-US" dirty="0"/>
              <a:t>作为</a:t>
            </a:r>
            <a:r>
              <a:rPr lang="en-US" altLang="zh-CN" dirty="0"/>
              <a:t>edge,</a:t>
            </a:r>
            <a:r>
              <a:rPr lang="zh-CN" altLang="en-US" dirty="0"/>
              <a:t>这样做既保留了电路的连接信息</a:t>
            </a:r>
            <a:r>
              <a:rPr lang="en-US" altLang="zh-CN" dirty="0"/>
              <a:t>,</a:t>
            </a:r>
            <a:r>
              <a:rPr lang="zh-CN" altLang="en-US" dirty="0"/>
              <a:t>也保留了每个</a:t>
            </a:r>
            <a:r>
              <a:rPr lang="en-US" altLang="zh-CN" dirty="0"/>
              <a:t>gate</a:t>
            </a:r>
            <a:r>
              <a:rPr lang="zh-CN" altLang="en-US" dirty="0"/>
              <a:t>和</a:t>
            </a:r>
            <a:r>
              <a:rPr lang="en-US" altLang="zh-CN" dirty="0"/>
              <a:t>net</a:t>
            </a:r>
            <a:r>
              <a:rPr lang="zh-CN" altLang="en-US" dirty="0"/>
              <a:t>的特征</a:t>
            </a:r>
            <a:r>
              <a:rPr lang="en-US" altLang="zh-CN" dirty="0"/>
              <a:t>,</a:t>
            </a:r>
            <a:r>
              <a:rPr lang="zh-CN" altLang="en-US" dirty="0"/>
              <a:t>即使电路设计发生变化</a:t>
            </a:r>
            <a:r>
              <a:rPr lang="en-US" altLang="zh-CN" dirty="0"/>
              <a:t>,</a:t>
            </a:r>
            <a:r>
              <a:rPr lang="zh-CN" altLang="en-US" dirty="0"/>
              <a:t>其训练特性仍然可用</a:t>
            </a:r>
            <a:r>
              <a:rPr lang="en-US" altLang="zh-CN" dirty="0"/>
              <a:t>.</a:t>
            </a:r>
          </a:p>
          <a:p>
            <a:endParaRPr lang="en-US" altLang="zh-CN"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5</a:t>
            </a:fld>
            <a:endParaRPr lang="zh-CN" altLang="en-US"/>
          </a:p>
        </p:txBody>
      </p:sp>
      <p:sp>
        <p:nvSpPr>
          <p:cNvPr id="5" name="Date Placeholder 4">
            <a:extLst>
              <a:ext uri="{FF2B5EF4-FFF2-40B4-BE49-F238E27FC236}">
                <a16:creationId xmlns:a16="http://schemas.microsoft.com/office/drawing/2014/main" id="{216F858A-036E-4910-BB49-AC5391CD6422}"/>
              </a:ext>
            </a:extLst>
          </p:cNvPr>
          <p:cNvSpPr>
            <a:spLocks noGrp="1"/>
          </p:cNvSpPr>
          <p:nvPr>
            <p:ph type="dt" idx="1"/>
          </p:nvPr>
        </p:nvSpPr>
        <p:spPr/>
        <p:txBody>
          <a:bodyPr/>
          <a:lstStyle/>
          <a:p>
            <a:fld id="{A7267952-FEC6-44E8-9215-D87FA76F02EF}" type="datetime1">
              <a:rPr lang="zh-CN" altLang="en-US" smtClean="0"/>
              <a:t>2020/9/9</a:t>
            </a:fld>
            <a:endParaRPr lang="zh-CN" altLang="en-US"/>
          </a:p>
        </p:txBody>
      </p:sp>
    </p:spTree>
    <p:extLst>
      <p:ext uri="{BB962C8B-B14F-4D97-AF65-F5344CB8AC3E}">
        <p14:creationId xmlns:p14="http://schemas.microsoft.com/office/powerpoint/2010/main" val="967268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GNN的消息传递机制分为三步</a:t>
            </a:r>
            <a:r>
              <a:rPr lang="en-US" altLang="zh-CN" dirty="0"/>
              <a:t>:</a:t>
            </a:r>
          </a:p>
          <a:p>
            <a:r>
              <a:rPr lang="en-US" altLang="zh-CN" dirty="0"/>
              <a:t>1.</a:t>
            </a:r>
            <a:r>
              <a:rPr lang="zh-CN" altLang="en-US" dirty="0"/>
              <a:t>首先是消息发送</a:t>
            </a:r>
            <a:r>
              <a:rPr lang="en-US" altLang="zh-CN" dirty="0"/>
              <a:t>,message</a:t>
            </a:r>
            <a:r>
              <a:rPr lang="zh-CN" altLang="en-US" dirty="0"/>
              <a:t>通过在每条</a:t>
            </a:r>
            <a:r>
              <a:rPr lang="en-US" altLang="zh-CN" dirty="0"/>
              <a:t>edge</a:t>
            </a:r>
            <a:r>
              <a:rPr lang="zh-CN" altLang="en-US" dirty="0"/>
              <a:t>上传送</a:t>
            </a:r>
            <a:r>
              <a:rPr lang="en-US" altLang="zh-CN" dirty="0"/>
              <a:t>,</a:t>
            </a:r>
            <a:r>
              <a:rPr lang="zh-CN" altLang="en-US" dirty="0"/>
              <a:t>将信息传递到下一个</a:t>
            </a:r>
            <a:r>
              <a:rPr lang="en-US" altLang="zh-CN" dirty="0"/>
              <a:t>node</a:t>
            </a:r>
            <a:r>
              <a:rPr lang="zh-CN" altLang="en-US" dirty="0"/>
              <a:t>上</a:t>
            </a:r>
            <a:r>
              <a:rPr lang="en-US" altLang="zh-CN" dirty="0"/>
              <a:t>.</a:t>
            </a:r>
          </a:p>
          <a:p>
            <a:r>
              <a:rPr lang="en-US" altLang="zh-CN" b="1" dirty="0"/>
              <a:t>2.</a:t>
            </a:r>
            <a:r>
              <a:rPr lang="zh-CN" altLang="en-US" b="0" dirty="0"/>
              <a:t>消息缩减</a:t>
            </a:r>
            <a:r>
              <a:rPr lang="zh-CN" altLang="en-US" dirty="0"/>
              <a:t>和节点转换是在</a:t>
            </a:r>
            <a:r>
              <a:rPr lang="en-US" altLang="zh-CN" dirty="0"/>
              <a:t>Node</a:t>
            </a:r>
            <a:r>
              <a:rPr lang="zh-CN" altLang="en-US" dirty="0"/>
              <a:t>中进行的</a:t>
            </a:r>
            <a:r>
              <a:rPr lang="en-US" altLang="zh-CN" dirty="0"/>
              <a:t>,</a:t>
            </a:r>
            <a:r>
              <a:rPr lang="zh-CN" altLang="en-US" dirty="0"/>
              <a:t>目的是为了减少计算量</a:t>
            </a:r>
            <a:r>
              <a:rPr lang="en-US" altLang="zh-CN" dirty="0"/>
              <a:t>,</a:t>
            </a:r>
            <a:r>
              <a:rPr lang="zh-CN" altLang="en-US" dirty="0"/>
              <a:t>加速学习时间</a:t>
            </a:r>
            <a:r>
              <a:rPr lang="en-US" altLang="zh-CN" dirty="0"/>
              <a:t>.</a:t>
            </a:r>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6</a:t>
            </a:fld>
            <a:endParaRPr lang="zh-CN" altLang="en-US"/>
          </a:p>
        </p:txBody>
      </p:sp>
      <p:sp>
        <p:nvSpPr>
          <p:cNvPr id="5" name="Date Placeholder 4">
            <a:extLst>
              <a:ext uri="{FF2B5EF4-FFF2-40B4-BE49-F238E27FC236}">
                <a16:creationId xmlns:a16="http://schemas.microsoft.com/office/drawing/2014/main" id="{584485F3-0E30-4584-AA51-95C3A5D97C7D}"/>
              </a:ext>
            </a:extLst>
          </p:cNvPr>
          <p:cNvSpPr>
            <a:spLocks noGrp="1"/>
          </p:cNvSpPr>
          <p:nvPr>
            <p:ph type="dt" idx="1"/>
          </p:nvPr>
        </p:nvSpPr>
        <p:spPr/>
        <p:txBody>
          <a:bodyPr/>
          <a:lstStyle/>
          <a:p>
            <a:fld id="{FE89710B-2C07-475A-905A-293C99FD6986}" type="datetime1">
              <a:rPr lang="zh-CN" altLang="en-US" smtClean="0"/>
              <a:t>2020/9/9</a:t>
            </a:fld>
            <a:endParaRPr lang="zh-CN" altLang="en-US"/>
          </a:p>
        </p:txBody>
      </p:sp>
    </p:spTree>
    <p:extLst>
      <p:ext uri="{BB962C8B-B14F-4D97-AF65-F5344CB8AC3E}">
        <p14:creationId xmlns:p14="http://schemas.microsoft.com/office/powerpoint/2010/main" val="2406157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在门级仿真或</a:t>
            </a:r>
            <a:r>
              <a:rPr lang="en-US" altLang="zh-CN" dirty="0"/>
              <a:t>RTL</a:t>
            </a:r>
            <a:r>
              <a:rPr lang="zh-CN" altLang="en-US" dirty="0"/>
              <a:t>仿真中获取输入端口和寄存器输出的</a:t>
            </a:r>
            <a:r>
              <a:rPr lang="en-US" altLang="zh-CN" dirty="0"/>
              <a:t>toggle rate,</a:t>
            </a:r>
            <a:r>
              <a:rPr lang="zh-CN" altLang="en-US" dirty="0"/>
              <a:t>输入到</a:t>
            </a:r>
            <a:r>
              <a:rPr lang="en-US" altLang="zh-CN" dirty="0"/>
              <a:t>GRANNITE.</a:t>
            </a:r>
            <a:r>
              <a:rPr lang="zh-CN" altLang="en-US" dirty="0"/>
              <a:t>这些输入特征是组合逻辑的</a:t>
            </a:r>
            <a:r>
              <a:rPr lang="en-US" altLang="zh-CN" dirty="0"/>
              <a:t>”source”;</a:t>
            </a:r>
          </a:p>
          <a:p>
            <a:r>
              <a:rPr lang="en-US" altLang="zh-CN" dirty="0"/>
              <a:t>GNN</a:t>
            </a:r>
            <a:r>
              <a:rPr lang="zh-CN" altLang="en-US" dirty="0"/>
              <a:t>的另一个输入是</a:t>
            </a:r>
            <a:r>
              <a:rPr lang="en-US" altLang="zh-CN" dirty="0"/>
              <a:t>netlist</a:t>
            </a:r>
            <a:r>
              <a:rPr lang="zh-CN" altLang="en-US" dirty="0"/>
              <a:t>的图形表示</a:t>
            </a:r>
            <a:r>
              <a:rPr lang="en-US" altLang="zh-CN" dirty="0"/>
              <a:t>,</a:t>
            </a:r>
            <a:r>
              <a:rPr lang="zh-CN" altLang="en-US" dirty="0"/>
              <a:t>通过</a:t>
            </a:r>
            <a:r>
              <a:rPr lang="en-US" altLang="zh-CN" dirty="0"/>
              <a:t>Python</a:t>
            </a:r>
            <a:r>
              <a:rPr lang="zh-CN" altLang="en-US" dirty="0"/>
              <a:t>脚本转换为</a:t>
            </a:r>
            <a:r>
              <a:rPr lang="en-US" altLang="zh-CN" dirty="0"/>
              <a:t>DGL(</a:t>
            </a:r>
            <a:r>
              <a:rPr lang="en-HK" altLang="zh-CN" sz="1200" b="0" i="0" u="none" strike="noStrike" kern="1200" dirty="0">
                <a:solidFill>
                  <a:schemeClr val="tx1"/>
                </a:solidFill>
                <a:effectLst/>
                <a:latin typeface="+mn-lt"/>
                <a:ea typeface="+mn-ea"/>
                <a:cs typeface="+mn-cs"/>
              </a:rPr>
              <a:t>Deep Graph Library</a:t>
            </a:r>
            <a:r>
              <a:rPr lang="en-US" altLang="zh-CN" sz="1200" b="0" i="0" u="none" strike="noStrike" kern="1200" dirty="0">
                <a:solidFill>
                  <a:schemeClr val="tx1"/>
                </a:solidFill>
                <a:effectLst/>
                <a:latin typeface="+mn-lt"/>
                <a:ea typeface="+mn-ea"/>
                <a:cs typeface="+mn-cs"/>
              </a:rPr>
              <a:t>)</a:t>
            </a:r>
            <a:r>
              <a:rPr lang="zh-CN" altLang="en-US" dirty="0"/>
              <a:t>图形对象</a:t>
            </a:r>
            <a:r>
              <a:rPr lang="en-US" altLang="zh-CN" dirty="0"/>
              <a:t>.</a:t>
            </a:r>
            <a:r>
              <a:rPr lang="zh-CN" altLang="en-US" dirty="0"/>
              <a:t>自动将多个输出门</a:t>
            </a:r>
            <a:r>
              <a:rPr lang="en-US" altLang="zh-CN" dirty="0"/>
              <a:t>(full-adders)</a:t>
            </a:r>
            <a:r>
              <a:rPr lang="zh-CN" altLang="en-US" dirty="0"/>
              <a:t>分割为两个独立的节点。该转换保留了连接信息也保留了每个门和网特征的局部节点和边缘特征。</a:t>
            </a:r>
            <a:endParaRPr lang="en-US" altLang="zh-CN" dirty="0"/>
          </a:p>
          <a:p>
            <a:endParaRPr lang="en-US" altLang="zh-CN" dirty="0"/>
          </a:p>
          <a:p>
            <a:r>
              <a:rPr lang="zh-CN" altLang="en-US" dirty="0"/>
              <a:t>将特征编码成数组格式</a:t>
            </a:r>
            <a:r>
              <a:rPr lang="en-US" altLang="zh-CN" dirty="0"/>
              <a:t>,</a:t>
            </a:r>
            <a:r>
              <a:rPr lang="zh-CN" altLang="en-US" dirty="0"/>
              <a:t> 分别是</a:t>
            </a:r>
            <a:r>
              <a:rPr lang="en-US" altLang="zh-CN" dirty="0"/>
              <a:t>[0,1,</a:t>
            </a:r>
            <a:r>
              <a:rPr lang="zh-CN" altLang="en-US" dirty="0"/>
              <a:t>高翻低</a:t>
            </a:r>
            <a:r>
              <a:rPr lang="en-US" altLang="zh-CN" dirty="0"/>
              <a:t>,</a:t>
            </a:r>
            <a:r>
              <a:rPr lang="zh-CN" altLang="en-US" dirty="0"/>
              <a:t>低翻高</a:t>
            </a:r>
            <a:r>
              <a:rPr lang="en-US" altLang="zh-CN" dirty="0"/>
              <a:t>],</a:t>
            </a:r>
            <a:r>
              <a:rPr lang="zh-CN" altLang="en-US" dirty="0"/>
              <a:t>训练过程中</a:t>
            </a:r>
            <a:r>
              <a:rPr lang="en-US" altLang="zh-CN" dirty="0"/>
              <a:t>,</a:t>
            </a:r>
            <a:r>
              <a:rPr lang="zh-CN" altLang="en-US" dirty="0"/>
              <a:t>相同的编码作为每个逻辑门翻转率的标签</a:t>
            </a:r>
            <a:r>
              <a:rPr lang="en-US" altLang="zh-CN"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GNN</a:t>
            </a:r>
            <a:r>
              <a:rPr lang="zh-CN" altLang="en-US" dirty="0"/>
              <a:t>所有</a:t>
            </a:r>
            <a:r>
              <a:rPr lang="en-US" altLang="zh-CN" dirty="0"/>
              <a:t>node</a:t>
            </a:r>
            <a:r>
              <a:rPr lang="zh-CN" altLang="en-US" dirty="0"/>
              <a:t>并行执行消息传递</a:t>
            </a:r>
            <a:r>
              <a:rPr lang="en-US" altLang="zh-CN" dirty="0"/>
              <a:t>,</a:t>
            </a:r>
            <a:r>
              <a:rPr lang="zh-CN" altLang="en-US" dirty="0"/>
              <a:t>在训练期间</a:t>
            </a:r>
            <a:r>
              <a:rPr lang="en-US" altLang="zh-CN" dirty="0"/>
              <a:t>netlist</a:t>
            </a:r>
            <a:r>
              <a:rPr lang="zh-CN" altLang="en-US" dirty="0"/>
              <a:t>被表示为图形</a:t>
            </a:r>
            <a:r>
              <a:rPr lang="en-US" altLang="zh-CN" dirty="0"/>
              <a:t>,</a:t>
            </a:r>
            <a:r>
              <a:rPr lang="zh-CN" altLang="en-US" dirty="0"/>
              <a:t>消息传递的过程中通过学习</a:t>
            </a:r>
            <a:r>
              <a:rPr lang="en-US" altLang="zh-CN" dirty="0"/>
              <a:t>netlist</a:t>
            </a:r>
            <a:r>
              <a:rPr lang="zh-CN" altLang="en-US" dirty="0"/>
              <a:t>将</a:t>
            </a:r>
            <a:r>
              <a:rPr lang="en-US" altLang="zh-CN" dirty="0"/>
              <a:t>toggle rate</a:t>
            </a:r>
            <a:r>
              <a:rPr lang="zh-CN" altLang="en-US" dirty="0"/>
              <a:t>逐级传递下去</a:t>
            </a:r>
            <a:r>
              <a:rPr lang="en-US" altLang="zh-CN" dirty="0"/>
              <a:t>,</a:t>
            </a:r>
            <a:r>
              <a:rPr lang="zh-CN" altLang="en-US" dirty="0"/>
              <a:t>用这种方式</a:t>
            </a:r>
            <a:r>
              <a:rPr lang="en-US" altLang="zh-CN" dirty="0"/>
              <a:t>GNN</a:t>
            </a:r>
            <a:r>
              <a:rPr lang="zh-CN" altLang="en-US" dirty="0"/>
              <a:t>可学习</a:t>
            </a:r>
            <a:r>
              <a:rPr lang="en-US" altLang="zh-CN" dirty="0"/>
              <a:t>netlist</a:t>
            </a:r>
            <a:r>
              <a:rPr lang="zh-CN" altLang="en-US" dirty="0"/>
              <a:t>的特征并标记训练数据求</a:t>
            </a:r>
            <a:r>
              <a:rPr lang="en-US" altLang="zh-CN" dirty="0"/>
              <a:t>SAE</a:t>
            </a:r>
            <a:r>
              <a:rPr lang="zh-CN" altLang="en-US" dirty="0"/>
              <a:t>的近似解</a:t>
            </a:r>
            <a:r>
              <a:rPr lang="en-US" altLang="zh-CN" dirty="0"/>
              <a:t>.</a:t>
            </a:r>
          </a:p>
          <a:p>
            <a:endParaRPr lang="en-US" altLang="zh-CN"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7</a:t>
            </a:fld>
            <a:endParaRPr lang="zh-CN" altLang="en-US"/>
          </a:p>
        </p:txBody>
      </p:sp>
      <p:sp>
        <p:nvSpPr>
          <p:cNvPr id="5" name="Date Placeholder 4">
            <a:extLst>
              <a:ext uri="{FF2B5EF4-FFF2-40B4-BE49-F238E27FC236}">
                <a16:creationId xmlns:a16="http://schemas.microsoft.com/office/drawing/2014/main" id="{C8ACB0AE-B325-49E4-BC07-54C6F22D92EB}"/>
              </a:ext>
            </a:extLst>
          </p:cNvPr>
          <p:cNvSpPr>
            <a:spLocks noGrp="1"/>
          </p:cNvSpPr>
          <p:nvPr>
            <p:ph type="dt" idx="1"/>
          </p:nvPr>
        </p:nvSpPr>
        <p:spPr/>
        <p:txBody>
          <a:bodyPr/>
          <a:lstStyle/>
          <a:p>
            <a:fld id="{F4AA84CB-9301-4A38-AFF6-77B0F08157B1}" type="datetime1">
              <a:rPr lang="zh-CN" altLang="en-US" smtClean="0"/>
              <a:t>2020/9/9</a:t>
            </a:fld>
            <a:endParaRPr lang="zh-CN" altLang="en-US"/>
          </a:p>
        </p:txBody>
      </p:sp>
    </p:spTree>
    <p:extLst>
      <p:ext uri="{BB962C8B-B14F-4D97-AF65-F5344CB8AC3E}">
        <p14:creationId xmlns:p14="http://schemas.microsoft.com/office/powerpoint/2010/main" val="2646761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GRANNITE</a:t>
            </a:r>
            <a:r>
              <a:rPr lang="zh-CN" altLang="en-US" dirty="0"/>
              <a:t>的架构</a:t>
            </a:r>
            <a:r>
              <a:rPr lang="en-US" altLang="zh-CN" dirty="0"/>
              <a:t>:</a:t>
            </a:r>
            <a:r>
              <a:rPr lang="zh-CN" altLang="en-US" dirty="0"/>
              <a:t>一个全连接</a:t>
            </a:r>
            <a:r>
              <a:rPr lang="en-US" altLang="zh-CN" dirty="0"/>
              <a:t>fully-connected(FC)</a:t>
            </a:r>
            <a:r>
              <a:rPr lang="zh-CN" altLang="en-US" dirty="0"/>
              <a:t>层</a:t>
            </a:r>
            <a:r>
              <a:rPr lang="en-US" altLang="zh-CN" dirty="0"/>
              <a:t>,</a:t>
            </a:r>
            <a:r>
              <a:rPr lang="zh-CN" altLang="en-US" dirty="0"/>
              <a:t>一个</a:t>
            </a:r>
            <a:r>
              <a:rPr lang="en-US" altLang="zh-CN" dirty="0"/>
              <a:t>GNN</a:t>
            </a:r>
            <a:r>
              <a:rPr lang="zh-CN" altLang="en-US" dirty="0"/>
              <a:t>层</a:t>
            </a:r>
            <a:r>
              <a:rPr lang="en-US" altLang="zh-CN" dirty="0"/>
              <a:t>,</a:t>
            </a:r>
            <a:r>
              <a:rPr lang="zh-CN" altLang="en-US" dirty="0"/>
              <a:t>两个</a:t>
            </a:r>
            <a:r>
              <a:rPr lang="en-US" altLang="zh-CN" dirty="0"/>
              <a:t>FC</a:t>
            </a:r>
            <a:r>
              <a:rPr lang="zh-CN" altLang="en-US" dirty="0"/>
              <a:t>层</a:t>
            </a:r>
            <a:r>
              <a:rPr lang="en-US" altLang="zh-CN" dirty="0"/>
              <a:t>.</a:t>
            </a:r>
            <a:r>
              <a:rPr lang="zh-CN" altLang="en-US" dirty="0"/>
              <a:t>将低维</a:t>
            </a:r>
            <a:r>
              <a:rPr lang="en-US" altLang="zh-CN" dirty="0"/>
              <a:t>(4)toggle rate</a:t>
            </a:r>
            <a:r>
              <a:rPr lang="zh-CN" altLang="en-US" dirty="0"/>
              <a:t>切换到高维</a:t>
            </a:r>
            <a:r>
              <a:rPr lang="en-US" altLang="zh-CN" dirty="0"/>
              <a:t>(128),GNN</a:t>
            </a:r>
            <a:r>
              <a:rPr lang="zh-CN" altLang="en-US" dirty="0"/>
              <a:t>的功能是学习输入</a:t>
            </a:r>
            <a:r>
              <a:rPr lang="en-US" altLang="zh-CN" dirty="0"/>
              <a:t>toggle </a:t>
            </a:r>
            <a:r>
              <a:rPr lang="en-US" altLang="zh-CN" dirty="0" err="1"/>
              <a:t>rate,logic,netlist</a:t>
            </a:r>
            <a:r>
              <a:rPr lang="zh-CN" altLang="en-US" dirty="0"/>
              <a:t>和</a:t>
            </a:r>
            <a:r>
              <a:rPr lang="en-US" altLang="zh-CN" dirty="0"/>
              <a:t>output toggle rate</a:t>
            </a:r>
            <a:r>
              <a:rPr lang="zh-CN" altLang="en-US" dirty="0"/>
              <a:t>之间复杂的非线性关系</a:t>
            </a:r>
            <a:r>
              <a:rPr lang="en-US" altLang="zh-CN" dirty="0"/>
              <a:t>.</a:t>
            </a:r>
          </a:p>
          <a:p>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8</a:t>
            </a:fld>
            <a:endParaRPr lang="zh-CN" altLang="en-US"/>
          </a:p>
        </p:txBody>
      </p:sp>
      <p:sp>
        <p:nvSpPr>
          <p:cNvPr id="5" name="Date Placeholder 4">
            <a:extLst>
              <a:ext uri="{FF2B5EF4-FFF2-40B4-BE49-F238E27FC236}">
                <a16:creationId xmlns:a16="http://schemas.microsoft.com/office/drawing/2014/main" id="{EBC8EE92-5A4A-4B45-99FE-11C123D3B89C}"/>
              </a:ext>
            </a:extLst>
          </p:cNvPr>
          <p:cNvSpPr>
            <a:spLocks noGrp="1"/>
          </p:cNvSpPr>
          <p:nvPr>
            <p:ph type="dt" idx="1"/>
          </p:nvPr>
        </p:nvSpPr>
        <p:spPr/>
        <p:txBody>
          <a:bodyPr/>
          <a:lstStyle/>
          <a:p>
            <a:fld id="{356B4A66-2D0E-4910-8438-239D7F82318F}" type="datetime1">
              <a:rPr lang="zh-CN" altLang="en-US" smtClean="0"/>
              <a:t>2020/9/9</a:t>
            </a:fld>
            <a:endParaRPr lang="zh-CN" altLang="en-US"/>
          </a:p>
        </p:txBody>
      </p:sp>
    </p:spTree>
    <p:extLst>
      <p:ext uri="{BB962C8B-B14F-4D97-AF65-F5344CB8AC3E}">
        <p14:creationId xmlns:p14="http://schemas.microsoft.com/office/powerpoint/2010/main" val="937902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solidFill>
                  <a:srgbClr val="E03E3E"/>
                </a:solidFill>
                <a:effectLst/>
              </a:rPr>
              <a:t>GRANNITE</a:t>
            </a:r>
            <a:r>
              <a:rPr lang="zh-CN" altLang="en-US" dirty="0">
                <a:solidFill>
                  <a:srgbClr val="E03E3E"/>
                </a:solidFill>
                <a:effectLst/>
              </a:rPr>
              <a:t>消息传递机理。</a:t>
            </a:r>
            <a:endParaRPr lang="en-US" altLang="zh-CN" dirty="0">
              <a:solidFill>
                <a:srgbClr val="E03E3E"/>
              </a:solidFill>
              <a:effectLst/>
            </a:endParaRPr>
          </a:p>
          <a:p>
            <a:r>
              <a:rPr lang="zh-CN" altLang="en-US" dirty="0">
                <a:solidFill>
                  <a:srgbClr val="E03E3E"/>
                </a:solidFill>
                <a:effectLst/>
              </a:rPr>
              <a:t>首先，消息发送将前辈节点的嵌入与局部边缘过渡特征进行串联，然后再与局部边缘状态特征进行矩阵乘法。</a:t>
            </a:r>
            <a:endParaRPr lang="en-US" altLang="zh-CN" dirty="0">
              <a:solidFill>
                <a:srgbClr val="E03E3E"/>
              </a:solidFill>
              <a:effectLst/>
            </a:endParaRPr>
          </a:p>
          <a:p>
            <a:r>
              <a:rPr lang="zh-CN" altLang="en-US" dirty="0">
                <a:solidFill>
                  <a:srgbClr val="E03E3E"/>
                </a:solidFill>
                <a:effectLst/>
              </a:rPr>
              <a:t>其次，</a:t>
            </a:r>
            <a:r>
              <a:rPr lang="zh-CN" altLang="en-US" b="1" dirty="0">
                <a:solidFill>
                  <a:srgbClr val="E03E3E"/>
                </a:solidFill>
                <a:effectLst/>
              </a:rPr>
              <a:t>消息缩减</a:t>
            </a:r>
            <a:r>
              <a:rPr lang="zh-CN" altLang="en-US" dirty="0">
                <a:solidFill>
                  <a:srgbClr val="E03E3E"/>
                </a:solidFill>
                <a:effectLst/>
              </a:rPr>
              <a:t>对所有传入的消息进行求和。</a:t>
            </a:r>
            <a:endParaRPr lang="en-US" altLang="zh-CN" dirty="0">
              <a:solidFill>
                <a:srgbClr val="E03E3E"/>
              </a:solidFill>
              <a:effectLst/>
            </a:endParaRPr>
          </a:p>
          <a:p>
            <a:r>
              <a:rPr lang="zh-CN" altLang="en-US" dirty="0">
                <a:solidFill>
                  <a:srgbClr val="E03E3E"/>
                </a:solidFill>
                <a:effectLst/>
              </a:rPr>
              <a:t>最后，节点变换函数将</a:t>
            </a:r>
            <a:r>
              <a:rPr lang="zh-CN" altLang="en-US" b="1" dirty="0">
                <a:solidFill>
                  <a:srgbClr val="E03E3E"/>
                </a:solidFill>
                <a:effectLst/>
              </a:rPr>
              <a:t>缩减</a:t>
            </a:r>
            <a:r>
              <a:rPr lang="zh-CN" altLang="en-US" dirty="0">
                <a:solidFill>
                  <a:srgbClr val="E03E3E"/>
                </a:solidFill>
                <a:effectLst/>
              </a:rPr>
              <a:t>后的消息与本地节点特征相并，然后再通过</a:t>
            </a:r>
            <a:r>
              <a:rPr lang="en-US" altLang="zh-CN" dirty="0">
                <a:solidFill>
                  <a:srgbClr val="E03E3E"/>
                </a:solidFill>
                <a:effectLst/>
              </a:rPr>
              <a:t>GNN</a:t>
            </a:r>
            <a:r>
              <a:rPr lang="zh-CN" altLang="en-US" dirty="0">
                <a:solidFill>
                  <a:srgbClr val="E03E3E"/>
                </a:solidFill>
                <a:effectLst/>
              </a:rPr>
              <a:t>层内部的</a:t>
            </a:r>
            <a:r>
              <a:rPr lang="en-US" altLang="zh-CN" dirty="0">
                <a:solidFill>
                  <a:srgbClr val="E03E3E"/>
                </a:solidFill>
                <a:effectLst/>
              </a:rPr>
              <a:t>FC</a:t>
            </a:r>
            <a:r>
              <a:rPr lang="zh-CN" altLang="en-US" dirty="0">
                <a:solidFill>
                  <a:srgbClr val="E03E3E"/>
                </a:solidFill>
                <a:effectLst/>
              </a:rPr>
              <a:t>层。因此，计算出的每个节点上的嵌入包含了前辈节点的信息和本地节点特征。</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9</a:t>
            </a:fld>
            <a:endParaRPr lang="zh-CN" altLang="en-US"/>
          </a:p>
        </p:txBody>
      </p:sp>
      <p:sp>
        <p:nvSpPr>
          <p:cNvPr id="5" name="Date Placeholder 4">
            <a:extLst>
              <a:ext uri="{FF2B5EF4-FFF2-40B4-BE49-F238E27FC236}">
                <a16:creationId xmlns:a16="http://schemas.microsoft.com/office/drawing/2014/main" id="{E1DDF5A0-145A-4768-ABBC-F736B6C92E15}"/>
              </a:ext>
            </a:extLst>
          </p:cNvPr>
          <p:cNvSpPr>
            <a:spLocks noGrp="1"/>
          </p:cNvSpPr>
          <p:nvPr>
            <p:ph type="dt" idx="1"/>
          </p:nvPr>
        </p:nvSpPr>
        <p:spPr/>
        <p:txBody>
          <a:bodyPr/>
          <a:lstStyle/>
          <a:p>
            <a:fld id="{236AE81C-7151-4426-8C4C-3BE10C4C4EFD}" type="datetime1">
              <a:rPr lang="zh-CN" altLang="en-US" smtClean="0"/>
              <a:t>2020/9/9</a:t>
            </a:fld>
            <a:endParaRPr lang="zh-CN" altLang="en-US"/>
          </a:p>
        </p:txBody>
      </p:sp>
    </p:spTree>
    <p:extLst>
      <p:ext uri="{BB962C8B-B14F-4D97-AF65-F5344CB8AC3E}">
        <p14:creationId xmlns:p14="http://schemas.microsoft.com/office/powerpoint/2010/main" val="4118229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现如今在</a:t>
            </a:r>
            <a:r>
              <a:rPr lang="en-US" altLang="zh-CN" dirty="0"/>
              <a:t>GPU</a:t>
            </a:r>
            <a:r>
              <a:rPr lang="zh-CN" altLang="en-US" dirty="0"/>
              <a:t>上使用</a:t>
            </a:r>
            <a:r>
              <a:rPr lang="en-US" altLang="zh-CN" dirty="0"/>
              <a:t>DL</a:t>
            </a:r>
            <a:r>
              <a:rPr lang="zh-CN" altLang="en-US" dirty="0"/>
              <a:t>包来加速</a:t>
            </a:r>
            <a:r>
              <a:rPr lang="en-US" altLang="zh-CN" dirty="0"/>
              <a:t>EDA</a:t>
            </a:r>
            <a:r>
              <a:rPr lang="zh-CN" altLang="en-US" dirty="0"/>
              <a:t>工作有很大的优势</a:t>
            </a:r>
            <a:r>
              <a:rPr lang="en-US" altLang="zh-CN" dirty="0"/>
              <a:t>.</a:t>
            </a:r>
            <a:r>
              <a:rPr lang="zh-CN" altLang="en-US" dirty="0"/>
              <a:t>这里将广泛使用的商业</a:t>
            </a:r>
            <a:r>
              <a:rPr lang="en-US" altLang="zh-CN" dirty="0"/>
              <a:t>power analysis</a:t>
            </a:r>
            <a:r>
              <a:rPr lang="zh-CN" altLang="en-US" dirty="0"/>
              <a:t>工具中的概率</a:t>
            </a:r>
            <a:r>
              <a:rPr lang="en-US" altLang="zh-CN" dirty="0"/>
              <a:t>SAE</a:t>
            </a:r>
            <a:r>
              <a:rPr lang="zh-CN" altLang="en-US" dirty="0"/>
              <a:t>引擎与</a:t>
            </a:r>
            <a:r>
              <a:rPr lang="en-US" altLang="zh-CN" dirty="0"/>
              <a:t>GPU</a:t>
            </a:r>
            <a:r>
              <a:rPr lang="zh-CN" altLang="en-US" dirty="0"/>
              <a:t>加速的</a:t>
            </a:r>
            <a:r>
              <a:rPr lang="en-US" altLang="zh-CN" b="1" dirty="0" err="1"/>
              <a:t>PyTorch</a:t>
            </a:r>
            <a:r>
              <a:rPr lang="en-US" altLang="zh-CN" b="1" dirty="0"/>
              <a:t>/DGL</a:t>
            </a:r>
            <a:r>
              <a:rPr lang="zh-CN" altLang="en-US" dirty="0"/>
              <a:t>框架实现进行了比较</a:t>
            </a:r>
            <a:r>
              <a:rPr lang="en-US" altLang="zh-CN" dirty="0"/>
              <a:t>,</a:t>
            </a:r>
            <a:r>
              <a:rPr lang="zh-CN" altLang="en-US" dirty="0"/>
              <a:t>发现以</a:t>
            </a:r>
            <a:r>
              <a:rPr lang="en-US" altLang="zh-CN" dirty="0"/>
              <a:t>&gt;40</a:t>
            </a:r>
            <a:r>
              <a:rPr lang="zh-CN" altLang="en-US" dirty="0"/>
              <a:t>倍的速度和更好的精度实现了</a:t>
            </a:r>
            <a:r>
              <a:rPr lang="en-US" altLang="zh-CN" dirty="0"/>
              <a:t>.</a:t>
            </a:r>
          </a:p>
          <a:p>
            <a:r>
              <a:rPr lang="zh-CN" altLang="en-US" dirty="0"/>
              <a:t>故将</a:t>
            </a:r>
            <a:r>
              <a:rPr lang="en-US" altLang="zh-CN" dirty="0" err="1"/>
              <a:t>Pytorch</a:t>
            </a:r>
            <a:r>
              <a:rPr lang="en-US" altLang="zh-CN" dirty="0"/>
              <a:t>/GDL</a:t>
            </a:r>
            <a:r>
              <a:rPr lang="zh-CN" altLang="en-US" dirty="0"/>
              <a:t>实现作为</a:t>
            </a:r>
            <a:r>
              <a:rPr lang="en-US" altLang="zh-CN" dirty="0"/>
              <a:t>GRANNITE ML model</a:t>
            </a:r>
            <a:r>
              <a:rPr lang="zh-CN" altLang="en-US" dirty="0"/>
              <a:t>的</a:t>
            </a:r>
            <a:r>
              <a:rPr lang="en-US" altLang="zh-CN" dirty="0"/>
              <a:t>SAE</a:t>
            </a:r>
            <a:r>
              <a:rPr lang="zh-CN" altLang="en-US" dirty="0"/>
              <a:t>基线</a:t>
            </a:r>
            <a:r>
              <a:rPr lang="en-US" altLang="zh-CN" dirty="0"/>
              <a:t>.</a:t>
            </a:r>
            <a:endParaRPr lang="en-US" dirty="0"/>
          </a:p>
        </p:txBody>
      </p:sp>
      <p:sp>
        <p:nvSpPr>
          <p:cNvPr id="4" name="Slide Number Placeholder 3"/>
          <p:cNvSpPr>
            <a:spLocks noGrp="1"/>
          </p:cNvSpPr>
          <p:nvPr>
            <p:ph type="sldNum" sz="quarter" idx="5"/>
          </p:nvPr>
        </p:nvSpPr>
        <p:spPr/>
        <p:txBody>
          <a:bodyPr/>
          <a:lstStyle/>
          <a:p>
            <a:fld id="{1670F710-22A0-4DED-B4DE-5740793DA374}" type="slidenum">
              <a:rPr lang="zh-CN" altLang="en-US" smtClean="0"/>
              <a:t>10</a:t>
            </a:fld>
            <a:endParaRPr lang="zh-CN" altLang="en-US"/>
          </a:p>
        </p:txBody>
      </p:sp>
      <p:sp>
        <p:nvSpPr>
          <p:cNvPr id="5" name="Date Placeholder 4">
            <a:extLst>
              <a:ext uri="{FF2B5EF4-FFF2-40B4-BE49-F238E27FC236}">
                <a16:creationId xmlns:a16="http://schemas.microsoft.com/office/drawing/2014/main" id="{85F1285B-6C48-4972-8C01-0F18336DFA0E}"/>
              </a:ext>
            </a:extLst>
          </p:cNvPr>
          <p:cNvSpPr>
            <a:spLocks noGrp="1"/>
          </p:cNvSpPr>
          <p:nvPr>
            <p:ph type="dt" idx="1"/>
          </p:nvPr>
        </p:nvSpPr>
        <p:spPr/>
        <p:txBody>
          <a:bodyPr/>
          <a:lstStyle/>
          <a:p>
            <a:fld id="{6361E928-DB8A-4978-B596-196D22ECDB7A}" type="datetime1">
              <a:rPr lang="zh-CN" altLang="en-US" smtClean="0"/>
              <a:t>2020/9/9</a:t>
            </a:fld>
            <a:endParaRPr lang="zh-CN" altLang="en-US"/>
          </a:p>
        </p:txBody>
      </p:sp>
    </p:spTree>
    <p:extLst>
      <p:ext uri="{BB962C8B-B14F-4D97-AF65-F5344CB8AC3E}">
        <p14:creationId xmlns:p14="http://schemas.microsoft.com/office/powerpoint/2010/main" val="1335970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gradFill flip="none" rotWithShape="1">
          <a:gsLst>
            <a:gs pos="0">
              <a:schemeClr val="accent3">
                <a:lumMod val="0"/>
                <a:lumOff val="100000"/>
              </a:schemeClr>
            </a:gs>
            <a:gs pos="0">
              <a:schemeClr val="bg1"/>
            </a:gs>
            <a:gs pos="100000">
              <a:schemeClr val="bg1">
                <a:lumMod val="95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7" name="组合 6"/>
          <p:cNvGrpSpPr/>
          <p:nvPr userDrawn="1"/>
        </p:nvGrpSpPr>
        <p:grpSpPr>
          <a:xfrm>
            <a:off x="3631521" y="6320726"/>
            <a:ext cx="4928958" cy="415498"/>
            <a:chOff x="3631521" y="3044126"/>
            <a:chExt cx="4928958" cy="415498"/>
          </a:xfrm>
        </p:grpSpPr>
        <p:grpSp>
          <p:nvGrpSpPr>
            <p:cNvPr id="8" name="组合 7"/>
            <p:cNvGrpSpPr/>
            <p:nvPr/>
          </p:nvGrpSpPr>
          <p:grpSpPr>
            <a:xfrm>
              <a:off x="3981475" y="3254422"/>
              <a:ext cx="740308" cy="56486"/>
              <a:chOff x="3715170" y="6511311"/>
              <a:chExt cx="740501" cy="56501"/>
            </a:xfrm>
          </p:grpSpPr>
          <p:cxnSp>
            <p:nvCxnSpPr>
              <p:cNvPr id="21" name="直接连接符 20"/>
              <p:cNvCxnSpPr/>
              <p:nvPr/>
            </p:nvCxnSpPr>
            <p:spPr>
              <a:xfrm flipH="1">
                <a:off x="3715170" y="6539561"/>
                <a:ext cx="68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9" name="组合 8"/>
            <p:cNvGrpSpPr/>
            <p:nvPr/>
          </p:nvGrpSpPr>
          <p:grpSpPr>
            <a:xfrm>
              <a:off x="3631521" y="3192843"/>
              <a:ext cx="914096" cy="56486"/>
              <a:chOff x="3541337" y="6511311"/>
              <a:chExt cx="914334" cy="56501"/>
            </a:xfrm>
          </p:grpSpPr>
          <p:cxnSp>
            <p:nvCxnSpPr>
              <p:cNvPr id="19" name="直接连接符 18"/>
              <p:cNvCxnSpPr/>
              <p:nvPr/>
            </p:nvCxnSpPr>
            <p:spPr>
              <a:xfrm flipH="1">
                <a:off x="3541337" y="6539561"/>
                <a:ext cx="86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0" name="组合 9"/>
            <p:cNvGrpSpPr/>
            <p:nvPr/>
          </p:nvGrpSpPr>
          <p:grpSpPr>
            <a:xfrm>
              <a:off x="7820171" y="3254422"/>
              <a:ext cx="740308" cy="56486"/>
              <a:chOff x="3715170" y="6511311"/>
              <a:chExt cx="740501" cy="56501"/>
            </a:xfrm>
          </p:grpSpPr>
          <p:cxnSp>
            <p:nvCxnSpPr>
              <p:cNvPr id="17" name="直接连接符 16"/>
              <p:cNvCxnSpPr/>
              <p:nvPr/>
            </p:nvCxnSpPr>
            <p:spPr>
              <a:xfrm flipH="1">
                <a:off x="3715170" y="6539561"/>
                <a:ext cx="68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1" name="组合 10"/>
            <p:cNvGrpSpPr/>
            <p:nvPr/>
          </p:nvGrpSpPr>
          <p:grpSpPr>
            <a:xfrm>
              <a:off x="7470217" y="3192843"/>
              <a:ext cx="914096" cy="56486"/>
              <a:chOff x="3541337" y="6511311"/>
              <a:chExt cx="914334" cy="56501"/>
            </a:xfrm>
          </p:grpSpPr>
          <p:cxnSp>
            <p:nvCxnSpPr>
              <p:cNvPr id="15" name="直接连接符 14"/>
              <p:cNvCxnSpPr/>
              <p:nvPr/>
            </p:nvCxnSpPr>
            <p:spPr>
              <a:xfrm flipH="1">
                <a:off x="3541337" y="6539561"/>
                <a:ext cx="86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2" name="组合 11"/>
            <p:cNvGrpSpPr/>
            <p:nvPr/>
          </p:nvGrpSpPr>
          <p:grpSpPr>
            <a:xfrm>
              <a:off x="4900856" y="3044126"/>
              <a:ext cx="2559331" cy="415498"/>
              <a:chOff x="4866218" y="6187529"/>
              <a:chExt cx="2559331" cy="415498"/>
            </a:xfrm>
          </p:grpSpPr>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6218" y="6208958"/>
                <a:ext cx="375972" cy="378864"/>
              </a:xfrm>
              <a:prstGeom prst="rect">
                <a:avLst/>
              </a:prstGeom>
            </p:spPr>
          </p:pic>
          <p:sp>
            <p:nvSpPr>
              <p:cNvPr id="14" name="矩形 13"/>
              <p:cNvSpPr/>
              <p:nvPr/>
            </p:nvSpPr>
            <p:spPr>
              <a:xfrm>
                <a:off x="5235526" y="6187529"/>
                <a:ext cx="2190023" cy="415498"/>
              </a:xfrm>
              <a:prstGeom prst="rect">
                <a:avLst/>
              </a:prstGeom>
            </p:spPr>
            <p:txBody>
              <a:bodyPr wrap="none">
                <a:spAutoFit/>
              </a:bodyPr>
              <a:lstStyle/>
              <a:p>
                <a:r>
                  <a:rPr lang="zh-CN" altLang="zh-CN" sz="1300" b="1" dirty="0">
                    <a:solidFill>
                      <a:schemeClr val="tx1">
                        <a:lumMod val="75000"/>
                        <a:lumOff val="25000"/>
                      </a:schemeClr>
                    </a:solidFill>
                    <a:ea typeface="华文细黑" panose="02010600040101010101" pitchFamily="2" charset="-122"/>
                    <a:cs typeface="Times New Roman" panose="02020603050405020304" pitchFamily="18" charset="0"/>
                  </a:rPr>
                  <a:t>深圳鸿芯微纳技术有限公司</a:t>
                </a:r>
                <a:endParaRPr lang="en-US" altLang="zh-CN" sz="1300" dirty="0">
                  <a:solidFill>
                    <a:schemeClr val="tx1">
                      <a:lumMod val="75000"/>
                      <a:lumOff val="25000"/>
                    </a:schemeClr>
                  </a:solidFill>
                </a:endParaRPr>
              </a:p>
              <a:p>
                <a:r>
                  <a:rPr lang="en-US" altLang="zh-CN" sz="800" dirty="0">
                    <a:solidFill>
                      <a:schemeClr val="tx1">
                        <a:lumMod val="75000"/>
                        <a:lumOff val="25000"/>
                      </a:schemeClr>
                    </a:solidFill>
                    <a:latin typeface="Arial" panose="020B0604020202020204" pitchFamily="34" charset="0"/>
                    <a:cs typeface="Arial" panose="020B0604020202020204" pitchFamily="34" charset="0"/>
                  </a:rPr>
                  <a:t>Shenzhen Giga Design Automation Co., Ltd</a:t>
                </a:r>
                <a:endParaRPr lang="zh-CN" altLang="en-US" sz="800" dirty="0">
                  <a:solidFill>
                    <a:schemeClr val="tx1">
                      <a:lumMod val="75000"/>
                      <a:lumOff val="25000"/>
                    </a:schemeClr>
                  </a:solidFill>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473831883"/>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bg>
      <p:bgPr>
        <a:gradFill flip="none" rotWithShape="1">
          <a:gsLst>
            <a:gs pos="0">
              <a:schemeClr val="accent3">
                <a:lumMod val="0"/>
                <a:lumOff val="100000"/>
              </a:schemeClr>
            </a:gs>
            <a:gs pos="0">
              <a:schemeClr val="bg1"/>
            </a:gs>
            <a:gs pos="100000">
              <a:schemeClr val="bg1">
                <a:lumMod val="95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7" name="组合 6"/>
          <p:cNvGrpSpPr/>
          <p:nvPr userDrawn="1"/>
        </p:nvGrpSpPr>
        <p:grpSpPr>
          <a:xfrm>
            <a:off x="3631521" y="6320726"/>
            <a:ext cx="4928958" cy="415498"/>
            <a:chOff x="3631521" y="3044126"/>
            <a:chExt cx="4928958" cy="415498"/>
          </a:xfrm>
        </p:grpSpPr>
        <p:grpSp>
          <p:nvGrpSpPr>
            <p:cNvPr id="8" name="组合 7"/>
            <p:cNvGrpSpPr/>
            <p:nvPr/>
          </p:nvGrpSpPr>
          <p:grpSpPr>
            <a:xfrm>
              <a:off x="3981475" y="3254422"/>
              <a:ext cx="740308" cy="56486"/>
              <a:chOff x="3715170" y="6511311"/>
              <a:chExt cx="740501" cy="56501"/>
            </a:xfrm>
          </p:grpSpPr>
          <p:cxnSp>
            <p:nvCxnSpPr>
              <p:cNvPr id="21" name="直接连接符 20"/>
              <p:cNvCxnSpPr/>
              <p:nvPr/>
            </p:nvCxnSpPr>
            <p:spPr>
              <a:xfrm flipH="1">
                <a:off x="3715170" y="6539561"/>
                <a:ext cx="68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9" name="组合 8"/>
            <p:cNvGrpSpPr/>
            <p:nvPr/>
          </p:nvGrpSpPr>
          <p:grpSpPr>
            <a:xfrm>
              <a:off x="3631521" y="3192843"/>
              <a:ext cx="914096" cy="56486"/>
              <a:chOff x="3541337" y="6511311"/>
              <a:chExt cx="914334" cy="56501"/>
            </a:xfrm>
          </p:grpSpPr>
          <p:cxnSp>
            <p:nvCxnSpPr>
              <p:cNvPr id="19" name="直接连接符 18"/>
              <p:cNvCxnSpPr/>
              <p:nvPr/>
            </p:nvCxnSpPr>
            <p:spPr>
              <a:xfrm flipH="1">
                <a:off x="3541337" y="6539561"/>
                <a:ext cx="86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0" name="组合 9"/>
            <p:cNvGrpSpPr/>
            <p:nvPr/>
          </p:nvGrpSpPr>
          <p:grpSpPr>
            <a:xfrm>
              <a:off x="7820171" y="3254422"/>
              <a:ext cx="740308" cy="56486"/>
              <a:chOff x="3715170" y="6511311"/>
              <a:chExt cx="740501" cy="56501"/>
            </a:xfrm>
          </p:grpSpPr>
          <p:cxnSp>
            <p:nvCxnSpPr>
              <p:cNvPr id="17" name="直接连接符 16"/>
              <p:cNvCxnSpPr/>
              <p:nvPr/>
            </p:nvCxnSpPr>
            <p:spPr>
              <a:xfrm flipH="1">
                <a:off x="3715170" y="6539561"/>
                <a:ext cx="684000" cy="0"/>
              </a:xfrm>
              <a:prstGeom prst="line">
                <a:avLst/>
              </a:prstGeom>
              <a:ln w="15875" cap="rnd">
                <a:solidFill>
                  <a:srgbClr val="0A3F78"/>
                </a:solidFill>
                <a:headEnd type="none"/>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4399170" y="6511311"/>
                <a:ext cx="56501" cy="56501"/>
              </a:xfrm>
              <a:prstGeom prst="ellipse">
                <a:avLst/>
              </a:prstGeom>
              <a:solidFill>
                <a:schemeClr val="bg1"/>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1" name="组合 10"/>
            <p:cNvGrpSpPr/>
            <p:nvPr/>
          </p:nvGrpSpPr>
          <p:grpSpPr>
            <a:xfrm>
              <a:off x="7470217" y="3192843"/>
              <a:ext cx="914096" cy="56486"/>
              <a:chOff x="3541337" y="6511311"/>
              <a:chExt cx="914334" cy="56501"/>
            </a:xfrm>
          </p:grpSpPr>
          <p:cxnSp>
            <p:nvCxnSpPr>
              <p:cNvPr id="15" name="直接连接符 14"/>
              <p:cNvCxnSpPr/>
              <p:nvPr/>
            </p:nvCxnSpPr>
            <p:spPr>
              <a:xfrm flipH="1">
                <a:off x="3541337" y="6539561"/>
                <a:ext cx="864000" cy="0"/>
              </a:xfrm>
              <a:prstGeom prst="line">
                <a:avLst/>
              </a:prstGeom>
              <a:ln w="15875" cap="rnd">
                <a:solidFill>
                  <a:srgbClr val="C70F22"/>
                </a:solidFill>
                <a:headEnd type="non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4399170" y="6511311"/>
                <a:ext cx="56501" cy="56501"/>
              </a:xfrm>
              <a:prstGeom prst="ellipse">
                <a:avLst/>
              </a:prstGeom>
              <a:solidFill>
                <a:schemeClr val="bg1"/>
              </a:solidFill>
              <a:ln>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grpSp>
        <p:grpSp>
          <p:nvGrpSpPr>
            <p:cNvPr id="12" name="组合 11"/>
            <p:cNvGrpSpPr/>
            <p:nvPr/>
          </p:nvGrpSpPr>
          <p:grpSpPr>
            <a:xfrm>
              <a:off x="4900856" y="3044126"/>
              <a:ext cx="2559331" cy="415498"/>
              <a:chOff x="4866218" y="6187529"/>
              <a:chExt cx="2559331" cy="415498"/>
            </a:xfrm>
          </p:grpSpPr>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6218" y="6208958"/>
                <a:ext cx="375972" cy="378864"/>
              </a:xfrm>
              <a:prstGeom prst="rect">
                <a:avLst/>
              </a:prstGeom>
            </p:spPr>
          </p:pic>
          <p:sp>
            <p:nvSpPr>
              <p:cNvPr id="14" name="矩形 13"/>
              <p:cNvSpPr/>
              <p:nvPr/>
            </p:nvSpPr>
            <p:spPr>
              <a:xfrm>
                <a:off x="5235526" y="6187529"/>
                <a:ext cx="2190023" cy="415498"/>
              </a:xfrm>
              <a:prstGeom prst="rect">
                <a:avLst/>
              </a:prstGeom>
            </p:spPr>
            <p:txBody>
              <a:bodyPr wrap="none">
                <a:spAutoFit/>
              </a:bodyPr>
              <a:lstStyle/>
              <a:p>
                <a:r>
                  <a:rPr lang="zh-CN" altLang="zh-CN" sz="1300" b="1" dirty="0">
                    <a:solidFill>
                      <a:schemeClr val="tx1">
                        <a:lumMod val="75000"/>
                        <a:lumOff val="25000"/>
                      </a:schemeClr>
                    </a:solidFill>
                    <a:ea typeface="华文细黑" panose="02010600040101010101" pitchFamily="2" charset="-122"/>
                    <a:cs typeface="Times New Roman" panose="02020603050405020304" pitchFamily="18" charset="0"/>
                  </a:rPr>
                  <a:t>深圳鸿芯微纳技术有限公司</a:t>
                </a:r>
                <a:endParaRPr lang="en-US" altLang="zh-CN" sz="1300" dirty="0">
                  <a:solidFill>
                    <a:schemeClr val="tx1">
                      <a:lumMod val="75000"/>
                      <a:lumOff val="25000"/>
                    </a:schemeClr>
                  </a:solidFill>
                </a:endParaRPr>
              </a:p>
              <a:p>
                <a:r>
                  <a:rPr lang="en-US" altLang="zh-CN" sz="800" dirty="0">
                    <a:solidFill>
                      <a:schemeClr val="tx1">
                        <a:lumMod val="75000"/>
                        <a:lumOff val="25000"/>
                      </a:schemeClr>
                    </a:solidFill>
                    <a:latin typeface="Arial" panose="020B0604020202020204" pitchFamily="34" charset="0"/>
                    <a:cs typeface="Arial" panose="020B0604020202020204" pitchFamily="34" charset="0"/>
                  </a:rPr>
                  <a:t>Shenzhen Giga Design Automation Co., Ltd</a:t>
                </a:r>
                <a:endParaRPr lang="zh-CN" altLang="en-US" sz="800" dirty="0">
                  <a:solidFill>
                    <a:schemeClr val="tx1">
                      <a:lumMod val="75000"/>
                      <a:lumOff val="25000"/>
                    </a:schemeClr>
                  </a:solidFill>
                  <a:latin typeface="Arial" panose="020B0604020202020204" pitchFamily="34" charset="0"/>
                  <a:cs typeface="Arial" panose="020B0604020202020204" pitchFamily="34" charset="0"/>
                </a:endParaRPr>
              </a:p>
            </p:txBody>
          </p:sp>
        </p:grpSp>
      </p:grpSp>
      <p:sp>
        <p:nvSpPr>
          <p:cNvPr id="23" name="矩形 22"/>
          <p:cNvSpPr/>
          <p:nvPr userDrawn="1"/>
        </p:nvSpPr>
        <p:spPr>
          <a:xfrm flipV="1">
            <a:off x="482474" y="328037"/>
            <a:ext cx="76180" cy="540000"/>
          </a:xfrm>
          <a:prstGeom prst="rect">
            <a:avLst/>
          </a:pr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spTree>
    <p:extLst>
      <p:ext uri="{BB962C8B-B14F-4D97-AF65-F5344CB8AC3E}">
        <p14:creationId xmlns:p14="http://schemas.microsoft.com/office/powerpoint/2010/main" val="355140103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gradFill>
          <a:gsLst>
            <a:gs pos="0">
              <a:schemeClr val="accent3">
                <a:lumMod val="0"/>
                <a:lumOff val="100000"/>
              </a:schemeClr>
            </a:gs>
            <a:gs pos="0">
              <a:schemeClr val="bg1"/>
            </a:gs>
            <a:gs pos="100000">
              <a:schemeClr val="bg1">
                <a:lumMod val="95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7" name="组合 6"/>
          <p:cNvGrpSpPr/>
          <p:nvPr userDrawn="1"/>
        </p:nvGrpSpPr>
        <p:grpSpPr>
          <a:xfrm>
            <a:off x="0" y="6612908"/>
            <a:ext cx="12191999" cy="245092"/>
            <a:chOff x="0" y="5938092"/>
            <a:chExt cx="12191999" cy="445276"/>
          </a:xfrm>
        </p:grpSpPr>
        <p:sp>
          <p:nvSpPr>
            <p:cNvPr id="8" name="矩形 9"/>
            <p:cNvSpPr/>
            <p:nvPr/>
          </p:nvSpPr>
          <p:spPr>
            <a:xfrm>
              <a:off x="0" y="5938092"/>
              <a:ext cx="11151582"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45276">
                  <a:moveTo>
                    <a:pt x="0" y="0"/>
                  </a:moveTo>
                  <a:lnTo>
                    <a:pt x="11887200" y="0"/>
                  </a:lnTo>
                  <a:lnTo>
                    <a:pt x="12192000" y="445276"/>
                  </a:lnTo>
                  <a:lnTo>
                    <a:pt x="0" y="445276"/>
                  </a:lnTo>
                  <a:lnTo>
                    <a:pt x="0" y="0"/>
                  </a:lnTo>
                  <a:close/>
                </a:path>
              </a:pathLst>
            </a:cu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9"/>
            <p:cNvSpPr/>
            <p:nvPr/>
          </p:nvSpPr>
          <p:spPr>
            <a:xfrm flipH="1" flipV="1">
              <a:off x="10938433" y="5938092"/>
              <a:ext cx="1253566"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5185996"/>
                <a:gd name="connsiteY0" fmla="*/ 0 h 445276"/>
                <a:gd name="connsiteX1" fmla="*/ 11887200 w 15185996"/>
                <a:gd name="connsiteY1" fmla="*/ 0 h 445276"/>
                <a:gd name="connsiteX2" fmla="*/ 15185996 w 15185996"/>
                <a:gd name="connsiteY2" fmla="*/ 445276 h 445276"/>
                <a:gd name="connsiteX3" fmla="*/ 0 w 15185996"/>
                <a:gd name="connsiteY3" fmla="*/ 445276 h 445276"/>
                <a:gd name="connsiteX4" fmla="*/ 0 w 15185996"/>
                <a:gd name="connsiteY4" fmla="*/ 0 h 445276"/>
                <a:gd name="connsiteX0" fmla="*/ 0 w 15273191"/>
                <a:gd name="connsiteY0" fmla="*/ 0 h 445276"/>
                <a:gd name="connsiteX1" fmla="*/ 11887200 w 15273191"/>
                <a:gd name="connsiteY1" fmla="*/ 0 h 445276"/>
                <a:gd name="connsiteX2" fmla="*/ 15273191 w 15273191"/>
                <a:gd name="connsiteY2" fmla="*/ 440950 h 445276"/>
                <a:gd name="connsiteX3" fmla="*/ 0 w 15273191"/>
                <a:gd name="connsiteY3" fmla="*/ 445276 h 445276"/>
                <a:gd name="connsiteX4" fmla="*/ 0 w 15273191"/>
                <a:gd name="connsiteY4" fmla="*/ 0 h 445276"/>
                <a:gd name="connsiteX0" fmla="*/ 0 w 15302268"/>
                <a:gd name="connsiteY0" fmla="*/ 0 h 445276"/>
                <a:gd name="connsiteX1" fmla="*/ 11887200 w 15302268"/>
                <a:gd name="connsiteY1" fmla="*/ 0 h 445276"/>
                <a:gd name="connsiteX2" fmla="*/ 15302268 w 15302268"/>
                <a:gd name="connsiteY2" fmla="*/ 440950 h 445276"/>
                <a:gd name="connsiteX3" fmla="*/ 0 w 15302268"/>
                <a:gd name="connsiteY3" fmla="*/ 445276 h 445276"/>
                <a:gd name="connsiteX4" fmla="*/ 0 w 15302268"/>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02268" h="445276">
                  <a:moveTo>
                    <a:pt x="0" y="0"/>
                  </a:moveTo>
                  <a:lnTo>
                    <a:pt x="11887200" y="0"/>
                  </a:lnTo>
                  <a:lnTo>
                    <a:pt x="15302268" y="440950"/>
                  </a:lnTo>
                  <a:lnTo>
                    <a:pt x="0" y="445276"/>
                  </a:lnTo>
                  <a:lnTo>
                    <a:pt x="0" y="0"/>
                  </a:lnTo>
                  <a:close/>
                </a:path>
              </a:pathLst>
            </a:custGeom>
            <a:solidFill>
              <a:srgbClr val="C7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0" name="图片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4238" y="308427"/>
            <a:ext cx="421956" cy="599621"/>
          </a:xfrm>
          <a:prstGeom prst="rect">
            <a:avLst/>
          </a:prstGeom>
        </p:spPr>
      </p:pic>
      <p:sp>
        <p:nvSpPr>
          <p:cNvPr id="11" name="矩形 10"/>
          <p:cNvSpPr/>
          <p:nvPr userDrawn="1"/>
        </p:nvSpPr>
        <p:spPr>
          <a:xfrm flipV="1">
            <a:off x="482474" y="328037"/>
            <a:ext cx="76180" cy="540000"/>
          </a:xfrm>
          <a:prstGeom prst="rect">
            <a:avLst/>
          </a:pr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endParaRPr lang="zh-CN" altLang="en-US" sz="1899"/>
          </a:p>
        </p:txBody>
      </p:sp>
    </p:spTree>
    <p:extLst>
      <p:ext uri="{BB962C8B-B14F-4D97-AF65-F5344CB8AC3E}">
        <p14:creationId xmlns:p14="http://schemas.microsoft.com/office/powerpoint/2010/main" val="353525097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幻灯片">
    <p:bg>
      <p:bgPr>
        <a:gradFill>
          <a:gsLst>
            <a:gs pos="0">
              <a:schemeClr val="accent3">
                <a:lumMod val="0"/>
                <a:lumOff val="100000"/>
              </a:schemeClr>
            </a:gs>
            <a:gs pos="0">
              <a:schemeClr val="bg1"/>
            </a:gs>
            <a:gs pos="100000">
              <a:schemeClr val="bg1">
                <a:lumMod val="95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3" name="组合 2"/>
          <p:cNvGrpSpPr/>
          <p:nvPr userDrawn="1"/>
        </p:nvGrpSpPr>
        <p:grpSpPr>
          <a:xfrm>
            <a:off x="0" y="6612908"/>
            <a:ext cx="12191999" cy="245092"/>
            <a:chOff x="0" y="5938092"/>
            <a:chExt cx="12191999" cy="445276"/>
          </a:xfrm>
        </p:grpSpPr>
        <p:sp>
          <p:nvSpPr>
            <p:cNvPr id="4" name="矩形 9"/>
            <p:cNvSpPr/>
            <p:nvPr/>
          </p:nvSpPr>
          <p:spPr>
            <a:xfrm>
              <a:off x="0" y="5938092"/>
              <a:ext cx="11151582"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45276">
                  <a:moveTo>
                    <a:pt x="0" y="0"/>
                  </a:moveTo>
                  <a:lnTo>
                    <a:pt x="11887200" y="0"/>
                  </a:lnTo>
                  <a:lnTo>
                    <a:pt x="12192000" y="445276"/>
                  </a:lnTo>
                  <a:lnTo>
                    <a:pt x="0" y="445276"/>
                  </a:lnTo>
                  <a:lnTo>
                    <a:pt x="0" y="0"/>
                  </a:lnTo>
                  <a:close/>
                </a:path>
              </a:pathLst>
            </a:custGeom>
            <a:solidFill>
              <a:srgbClr val="0A3F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9"/>
            <p:cNvSpPr/>
            <p:nvPr/>
          </p:nvSpPr>
          <p:spPr>
            <a:xfrm flipH="1" flipV="1">
              <a:off x="10938433" y="5938092"/>
              <a:ext cx="1253566" cy="445276"/>
            </a:xfrm>
            <a:custGeom>
              <a:avLst/>
              <a:gdLst>
                <a:gd name="connsiteX0" fmla="*/ 0 w 12192000"/>
                <a:gd name="connsiteY0" fmla="*/ 0 h 445276"/>
                <a:gd name="connsiteX1" fmla="*/ 121920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2192000"/>
                <a:gd name="connsiteY0" fmla="*/ 0 h 445276"/>
                <a:gd name="connsiteX1" fmla="*/ 11887200 w 12192000"/>
                <a:gd name="connsiteY1" fmla="*/ 0 h 445276"/>
                <a:gd name="connsiteX2" fmla="*/ 12192000 w 12192000"/>
                <a:gd name="connsiteY2" fmla="*/ 445276 h 445276"/>
                <a:gd name="connsiteX3" fmla="*/ 0 w 12192000"/>
                <a:gd name="connsiteY3" fmla="*/ 445276 h 445276"/>
                <a:gd name="connsiteX4" fmla="*/ 0 w 12192000"/>
                <a:gd name="connsiteY4" fmla="*/ 0 h 445276"/>
                <a:gd name="connsiteX0" fmla="*/ 0 w 15185996"/>
                <a:gd name="connsiteY0" fmla="*/ 0 h 445276"/>
                <a:gd name="connsiteX1" fmla="*/ 11887200 w 15185996"/>
                <a:gd name="connsiteY1" fmla="*/ 0 h 445276"/>
                <a:gd name="connsiteX2" fmla="*/ 15185996 w 15185996"/>
                <a:gd name="connsiteY2" fmla="*/ 445276 h 445276"/>
                <a:gd name="connsiteX3" fmla="*/ 0 w 15185996"/>
                <a:gd name="connsiteY3" fmla="*/ 445276 h 445276"/>
                <a:gd name="connsiteX4" fmla="*/ 0 w 15185996"/>
                <a:gd name="connsiteY4" fmla="*/ 0 h 445276"/>
                <a:gd name="connsiteX0" fmla="*/ 0 w 15273191"/>
                <a:gd name="connsiteY0" fmla="*/ 0 h 445276"/>
                <a:gd name="connsiteX1" fmla="*/ 11887200 w 15273191"/>
                <a:gd name="connsiteY1" fmla="*/ 0 h 445276"/>
                <a:gd name="connsiteX2" fmla="*/ 15273191 w 15273191"/>
                <a:gd name="connsiteY2" fmla="*/ 440950 h 445276"/>
                <a:gd name="connsiteX3" fmla="*/ 0 w 15273191"/>
                <a:gd name="connsiteY3" fmla="*/ 445276 h 445276"/>
                <a:gd name="connsiteX4" fmla="*/ 0 w 15273191"/>
                <a:gd name="connsiteY4" fmla="*/ 0 h 445276"/>
                <a:gd name="connsiteX0" fmla="*/ 0 w 15302268"/>
                <a:gd name="connsiteY0" fmla="*/ 0 h 445276"/>
                <a:gd name="connsiteX1" fmla="*/ 11887200 w 15302268"/>
                <a:gd name="connsiteY1" fmla="*/ 0 h 445276"/>
                <a:gd name="connsiteX2" fmla="*/ 15302268 w 15302268"/>
                <a:gd name="connsiteY2" fmla="*/ 440950 h 445276"/>
                <a:gd name="connsiteX3" fmla="*/ 0 w 15302268"/>
                <a:gd name="connsiteY3" fmla="*/ 445276 h 445276"/>
                <a:gd name="connsiteX4" fmla="*/ 0 w 15302268"/>
                <a:gd name="connsiteY4" fmla="*/ 0 h 445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02268" h="445276">
                  <a:moveTo>
                    <a:pt x="0" y="0"/>
                  </a:moveTo>
                  <a:lnTo>
                    <a:pt x="11887200" y="0"/>
                  </a:lnTo>
                  <a:lnTo>
                    <a:pt x="15302268" y="440950"/>
                  </a:lnTo>
                  <a:lnTo>
                    <a:pt x="0" y="445276"/>
                  </a:lnTo>
                  <a:lnTo>
                    <a:pt x="0" y="0"/>
                  </a:lnTo>
                  <a:close/>
                </a:path>
              </a:pathLst>
            </a:custGeom>
            <a:solidFill>
              <a:srgbClr val="C7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1467605220"/>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AEF0E-B0E1-4E2B-B710-8C4B6E84EFAC}" type="datetime1">
              <a:rPr lang="zh-CN" altLang="en-US" smtClean="0"/>
              <a:t>2020/9/9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382269770"/>
      </p:ext>
    </p:extLst>
  </p:cSld>
  <p:clrMap bg1="lt1" tx1="dk1" bg2="lt2" tx2="dk2" accent1="accent1" accent2="accent2" accent3="accent3" accent4="accent4" accent5="accent5" accent6="accent6" hlink="hlink" folHlink="folHlink"/>
  <p:sldLayoutIdLst>
    <p:sldLayoutId id="2147483650" r:id="rId1"/>
    <p:sldLayoutId id="2147483661" r:id="rId2"/>
    <p:sldLayoutId id="2147483651" r:id="rId3"/>
    <p:sldLayoutId id="2147483660" r:id="rId4"/>
  </p:sldLayoutIdLst>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83FE52-3427-4CBE-A8A7-87FAFD6B2BA3}"/>
              </a:ext>
            </a:extLst>
          </p:cNvPr>
          <p:cNvSpPr txBox="1"/>
          <p:nvPr/>
        </p:nvSpPr>
        <p:spPr>
          <a:xfrm>
            <a:off x="997611" y="2195367"/>
            <a:ext cx="10196777" cy="1077218"/>
          </a:xfrm>
          <a:prstGeom prst="rect">
            <a:avLst/>
          </a:prstGeom>
          <a:noFill/>
        </p:spPr>
        <p:txBody>
          <a:bodyPr wrap="square" rtlCol="0">
            <a:spAutoFit/>
          </a:bodyPr>
          <a:lstStyle/>
          <a:p>
            <a:pPr algn="ctr"/>
            <a:r>
              <a:rPr lang="en-US" altLang="zh-CN" sz="3200" dirty="0" err="1">
                <a:latin typeface="+mj-lt"/>
              </a:rPr>
              <a:t>GRANNITE:Graph</a:t>
            </a:r>
            <a:r>
              <a:rPr lang="en-US" altLang="zh-CN" sz="3200" dirty="0">
                <a:latin typeface="+mj-lt"/>
              </a:rPr>
              <a:t> Neural Network Inference for Transferable Power Estimation</a:t>
            </a:r>
            <a:endParaRPr lang="en-US" sz="3200" dirty="0">
              <a:latin typeface="+mj-lt"/>
            </a:endParaRPr>
          </a:p>
        </p:txBody>
      </p:sp>
      <p:sp>
        <p:nvSpPr>
          <p:cNvPr id="3" name="TextBox 1">
            <a:extLst>
              <a:ext uri="{FF2B5EF4-FFF2-40B4-BE49-F238E27FC236}">
                <a16:creationId xmlns:a16="http://schemas.microsoft.com/office/drawing/2014/main" id="{A2635238-89F5-7E4E-9FD2-899CDF67720F}"/>
              </a:ext>
            </a:extLst>
          </p:cNvPr>
          <p:cNvSpPr txBox="1"/>
          <p:nvPr/>
        </p:nvSpPr>
        <p:spPr>
          <a:xfrm>
            <a:off x="997611" y="3719368"/>
            <a:ext cx="10196777" cy="1138773"/>
          </a:xfrm>
          <a:prstGeom prst="rect">
            <a:avLst/>
          </a:prstGeom>
          <a:noFill/>
        </p:spPr>
        <p:txBody>
          <a:bodyPr wrap="square" rtlCol="0">
            <a:spAutoFit/>
          </a:bodyPr>
          <a:lstStyle/>
          <a:p>
            <a:pPr algn="ctr"/>
            <a:r>
              <a:rPr lang="en-US" sz="2400" dirty="0"/>
              <a:t>Yanqing </a:t>
            </a:r>
            <a:r>
              <a:rPr lang="en-US" sz="2400" dirty="0" err="1"/>
              <a:t>Zhang,Haoxing</a:t>
            </a:r>
            <a:r>
              <a:rPr lang="en-US" sz="2400" dirty="0"/>
              <a:t> </a:t>
            </a:r>
            <a:r>
              <a:rPr lang="en-US" sz="2400" dirty="0" err="1"/>
              <a:t>Ren,Brucek</a:t>
            </a:r>
            <a:r>
              <a:rPr lang="en-US" sz="2400" dirty="0"/>
              <a:t> </a:t>
            </a:r>
            <a:r>
              <a:rPr lang="en-US" sz="2400" dirty="0" err="1"/>
              <a:t>Khailany</a:t>
            </a:r>
            <a:endParaRPr lang="en-US" sz="2400" dirty="0"/>
          </a:p>
          <a:p>
            <a:pPr algn="ctr"/>
            <a:endParaRPr lang="en-US" sz="2400" dirty="0"/>
          </a:p>
          <a:p>
            <a:pPr algn="ctr"/>
            <a:r>
              <a:rPr lang="en-US" sz="2000" dirty="0"/>
              <a:t>Paper introduction by </a:t>
            </a:r>
            <a:r>
              <a:rPr lang="en-US" sz="2000" dirty="0" err="1"/>
              <a:t>Zhenming</a:t>
            </a:r>
            <a:r>
              <a:rPr lang="en-US" sz="2000" dirty="0"/>
              <a:t> Li</a:t>
            </a:r>
          </a:p>
        </p:txBody>
      </p:sp>
    </p:spTree>
    <p:extLst>
      <p:ext uri="{BB962C8B-B14F-4D97-AF65-F5344CB8AC3E}">
        <p14:creationId xmlns:p14="http://schemas.microsoft.com/office/powerpoint/2010/main" val="3762114805"/>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BF17C2-66F8-4CEB-8D23-2B2D83F63337}"/>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pic>
        <p:nvPicPr>
          <p:cNvPr id="7" name="Picture 6">
            <a:extLst>
              <a:ext uri="{FF2B5EF4-FFF2-40B4-BE49-F238E27FC236}">
                <a16:creationId xmlns:a16="http://schemas.microsoft.com/office/drawing/2014/main" id="{3AEF6F31-81BF-42F3-930F-01F7051F4D57}"/>
              </a:ext>
            </a:extLst>
          </p:cNvPr>
          <p:cNvPicPr>
            <a:picLocks noChangeAspect="1"/>
          </p:cNvPicPr>
          <p:nvPr/>
        </p:nvPicPr>
        <p:blipFill>
          <a:blip r:embed="rId3"/>
          <a:stretch>
            <a:fillRect/>
          </a:stretch>
        </p:blipFill>
        <p:spPr>
          <a:xfrm>
            <a:off x="2444890" y="3093720"/>
            <a:ext cx="7302220" cy="2799486"/>
          </a:xfrm>
          <a:prstGeom prst="rect">
            <a:avLst/>
          </a:prstGeom>
        </p:spPr>
      </p:pic>
      <p:sp>
        <p:nvSpPr>
          <p:cNvPr id="8" name="TextBox 7">
            <a:extLst>
              <a:ext uri="{FF2B5EF4-FFF2-40B4-BE49-F238E27FC236}">
                <a16:creationId xmlns:a16="http://schemas.microsoft.com/office/drawing/2014/main" id="{C92805BB-602A-44DA-8B42-6C7EC942FF2F}"/>
              </a:ext>
            </a:extLst>
          </p:cNvPr>
          <p:cNvSpPr txBox="1"/>
          <p:nvPr/>
        </p:nvSpPr>
        <p:spPr>
          <a:xfrm>
            <a:off x="2444890" y="1795751"/>
            <a:ext cx="5848524" cy="1015663"/>
          </a:xfrm>
          <a:prstGeom prst="rect">
            <a:avLst/>
          </a:prstGeom>
          <a:noFill/>
        </p:spPr>
        <p:txBody>
          <a:bodyPr wrap="none" rtlCol="0">
            <a:spAutoFit/>
          </a:bodyPr>
          <a:lstStyle/>
          <a:p>
            <a:r>
              <a:rPr lang="en-US" sz="2000" dirty="0"/>
              <a:t>GPU Accelerated SAE </a:t>
            </a:r>
            <a:r>
              <a:rPr lang="en-US" sz="2000" dirty="0" err="1"/>
              <a:t>v.s</a:t>
            </a:r>
            <a:r>
              <a:rPr lang="en-US" sz="2000" dirty="0"/>
              <a:t>. Commercial Estimator:</a:t>
            </a:r>
          </a:p>
          <a:p>
            <a:pPr marL="342900" indent="-342900">
              <a:buFont typeface="Arial" panose="020B0604020202020204" pitchFamily="34" charset="0"/>
              <a:buChar char="•"/>
            </a:pPr>
            <a:r>
              <a:rPr lang="en-US" sz="2000" dirty="0"/>
              <a:t>&gt;40X speedup</a:t>
            </a:r>
          </a:p>
          <a:p>
            <a:pPr marL="342900" indent="-342900">
              <a:buFont typeface="Arial" panose="020B0604020202020204" pitchFamily="34" charset="0"/>
              <a:buChar char="•"/>
            </a:pPr>
            <a:r>
              <a:rPr lang="en-US" sz="2000" dirty="0"/>
              <a:t>Less errors</a:t>
            </a:r>
          </a:p>
        </p:txBody>
      </p:sp>
      <p:sp>
        <p:nvSpPr>
          <p:cNvPr id="2" name="TextBox 1">
            <a:extLst>
              <a:ext uri="{FF2B5EF4-FFF2-40B4-BE49-F238E27FC236}">
                <a16:creationId xmlns:a16="http://schemas.microsoft.com/office/drawing/2014/main" id="{7CEC5083-B9E5-47EC-96A4-B707A0815F6F}"/>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9</a:t>
            </a:r>
            <a:endParaRPr lang="en-US" dirty="0">
              <a:solidFill>
                <a:schemeClr val="tx1">
                  <a:lumMod val="50000"/>
                  <a:lumOff val="50000"/>
                </a:schemeClr>
              </a:solidFill>
            </a:endParaRPr>
          </a:p>
        </p:txBody>
      </p:sp>
      <p:sp>
        <p:nvSpPr>
          <p:cNvPr id="4" name="TextBox 5">
            <a:extLst>
              <a:ext uri="{FF2B5EF4-FFF2-40B4-BE49-F238E27FC236}">
                <a16:creationId xmlns:a16="http://schemas.microsoft.com/office/drawing/2014/main" id="{1EBD0FBA-F41D-42E6-901D-0B325000070F}"/>
              </a:ext>
            </a:extLst>
          </p:cNvPr>
          <p:cNvSpPr txBox="1"/>
          <p:nvPr/>
        </p:nvSpPr>
        <p:spPr>
          <a:xfrm>
            <a:off x="565608" y="1051780"/>
            <a:ext cx="6296917" cy="461665"/>
          </a:xfrm>
          <a:prstGeom prst="rect">
            <a:avLst/>
          </a:prstGeom>
          <a:noFill/>
        </p:spPr>
        <p:txBody>
          <a:bodyPr wrap="none" rtlCol="0">
            <a:spAutoFit/>
          </a:bodyPr>
          <a:lstStyle/>
          <a:p>
            <a:r>
              <a:rPr lang="en-US" sz="2400" dirty="0"/>
              <a:t>Baseline GPU-Accelerated Probabilistic SAE</a:t>
            </a:r>
          </a:p>
        </p:txBody>
      </p:sp>
      <p:sp>
        <p:nvSpPr>
          <p:cNvPr id="10" name="Rectangle 9">
            <a:extLst>
              <a:ext uri="{FF2B5EF4-FFF2-40B4-BE49-F238E27FC236}">
                <a16:creationId xmlns:a16="http://schemas.microsoft.com/office/drawing/2014/main" id="{FE4CDBFF-1F6D-4C50-8611-0327C651128F}"/>
              </a:ext>
            </a:extLst>
          </p:cNvPr>
          <p:cNvSpPr/>
          <p:nvPr/>
        </p:nvSpPr>
        <p:spPr>
          <a:xfrm>
            <a:off x="8644270" y="3912781"/>
            <a:ext cx="733646" cy="1690577"/>
          </a:xfrm>
          <a:prstGeom prst="rect">
            <a:avLst/>
          </a:prstGeom>
          <a:noFill/>
          <a:ln w="57150">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a:extLst>
              <a:ext uri="{FF2B5EF4-FFF2-40B4-BE49-F238E27FC236}">
                <a16:creationId xmlns:a16="http://schemas.microsoft.com/office/drawing/2014/main" id="{582CB238-1129-AA48-A23D-4AAECCB19E57}"/>
              </a:ext>
            </a:extLst>
          </p:cNvPr>
          <p:cNvSpPr/>
          <p:nvPr/>
        </p:nvSpPr>
        <p:spPr>
          <a:xfrm>
            <a:off x="5177757" y="4007555"/>
            <a:ext cx="624732" cy="1512711"/>
          </a:xfrm>
          <a:prstGeom prst="rect">
            <a:avLst/>
          </a:prstGeom>
          <a:noFill/>
          <a:ln w="57150">
            <a:solidFill>
              <a:srgbClr val="C70F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1579621"/>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Rounded Corners 29">
            <a:extLst>
              <a:ext uri="{FF2B5EF4-FFF2-40B4-BE49-F238E27FC236}">
                <a16:creationId xmlns:a16="http://schemas.microsoft.com/office/drawing/2014/main" id="{659FE924-347F-41E3-AFFA-5DCB97F3D6BE}"/>
              </a:ext>
            </a:extLst>
          </p:cNvPr>
          <p:cNvSpPr/>
          <p:nvPr/>
        </p:nvSpPr>
        <p:spPr>
          <a:xfrm>
            <a:off x="1555847" y="4759509"/>
            <a:ext cx="8707272" cy="1700627"/>
          </a:xfrm>
          <a:prstGeom prst="roundRect">
            <a:avLst/>
          </a:prstGeom>
          <a:solidFill>
            <a:srgbClr val="0A3F78">
              <a:alpha val="80000"/>
            </a:srgbClr>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8F837DC9-8970-4CC0-B66C-ABFE223E9D50}"/>
              </a:ext>
            </a:extLst>
          </p:cNvPr>
          <p:cNvSpPr/>
          <p:nvPr/>
        </p:nvSpPr>
        <p:spPr>
          <a:xfrm>
            <a:off x="1555847" y="2903866"/>
            <a:ext cx="8707272" cy="1700627"/>
          </a:xfrm>
          <a:prstGeom prst="roundRect">
            <a:avLst/>
          </a:prstGeom>
          <a:solidFill>
            <a:srgbClr val="0A3F78">
              <a:alpha val="80000"/>
            </a:srgbClr>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1DAE3FCC-7FCF-45B5-903D-A73A59EB969A}"/>
              </a:ext>
            </a:extLst>
          </p:cNvPr>
          <p:cNvSpPr/>
          <p:nvPr/>
        </p:nvSpPr>
        <p:spPr>
          <a:xfrm>
            <a:off x="1555847" y="1058006"/>
            <a:ext cx="8707272" cy="1700627"/>
          </a:xfrm>
          <a:prstGeom prst="roundRect">
            <a:avLst/>
          </a:prstGeom>
          <a:solidFill>
            <a:srgbClr val="0A3F78">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064BB5E-195F-441B-BDE2-4DA01C7FAC32}"/>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5" name="Rectangle: Rounded Corners 4">
            <a:extLst>
              <a:ext uri="{FF2B5EF4-FFF2-40B4-BE49-F238E27FC236}">
                <a16:creationId xmlns:a16="http://schemas.microsoft.com/office/drawing/2014/main" id="{88D6A363-EB0C-4343-8BFB-FB8414B0A369}"/>
              </a:ext>
            </a:extLst>
          </p:cNvPr>
          <p:cNvSpPr/>
          <p:nvPr/>
        </p:nvSpPr>
        <p:spPr>
          <a:xfrm>
            <a:off x="3741763" y="1267615"/>
            <a:ext cx="6346209"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NVIDA Tesla V100 GPU(16GB memory)</a:t>
            </a:r>
            <a:endParaRPr lang="en-US" sz="2000" dirty="0">
              <a:solidFill>
                <a:schemeClr val="tx1"/>
              </a:solidFill>
            </a:endParaRPr>
          </a:p>
        </p:txBody>
      </p:sp>
      <p:sp>
        <p:nvSpPr>
          <p:cNvPr id="6" name="Rectangle: Rounded Corners 5">
            <a:extLst>
              <a:ext uri="{FF2B5EF4-FFF2-40B4-BE49-F238E27FC236}">
                <a16:creationId xmlns:a16="http://schemas.microsoft.com/office/drawing/2014/main" id="{CA79EA87-995C-4792-B380-44AA318D28A2}"/>
              </a:ext>
            </a:extLst>
          </p:cNvPr>
          <p:cNvSpPr/>
          <p:nvPr/>
        </p:nvSpPr>
        <p:spPr>
          <a:xfrm>
            <a:off x="3741764" y="2100129"/>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GNN model</a:t>
            </a:r>
            <a:endParaRPr lang="en-US" sz="2000" dirty="0">
              <a:solidFill>
                <a:schemeClr val="tx1"/>
              </a:solidFill>
            </a:endParaRPr>
          </a:p>
        </p:txBody>
      </p:sp>
      <p:sp>
        <p:nvSpPr>
          <p:cNvPr id="8" name="Rectangle: Rounded Corners 7">
            <a:extLst>
              <a:ext uri="{FF2B5EF4-FFF2-40B4-BE49-F238E27FC236}">
                <a16:creationId xmlns:a16="http://schemas.microsoft.com/office/drawing/2014/main" id="{3D04D841-4FFC-4450-8BAE-FF97991BCC4D}"/>
              </a:ext>
            </a:extLst>
          </p:cNvPr>
          <p:cNvSpPr/>
          <p:nvPr/>
        </p:nvSpPr>
        <p:spPr>
          <a:xfrm>
            <a:off x="7033148" y="2088756"/>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0" i="0" u="none" strike="noStrike" baseline="0" dirty="0">
                <a:solidFill>
                  <a:schemeClr val="tx1"/>
                </a:solidFill>
              </a:rPr>
              <a:t>inference experiments</a:t>
            </a:r>
            <a:endParaRPr lang="en-US" sz="2000" dirty="0">
              <a:solidFill>
                <a:schemeClr val="tx1"/>
              </a:solidFill>
            </a:endParaRPr>
          </a:p>
        </p:txBody>
      </p:sp>
      <p:cxnSp>
        <p:nvCxnSpPr>
          <p:cNvPr id="12" name="Straight Arrow Connector 11">
            <a:extLst>
              <a:ext uri="{FF2B5EF4-FFF2-40B4-BE49-F238E27FC236}">
                <a16:creationId xmlns:a16="http://schemas.microsoft.com/office/drawing/2014/main" id="{4346883B-C91E-4692-B47F-CB4B8332EB97}"/>
              </a:ext>
            </a:extLst>
          </p:cNvPr>
          <p:cNvCxnSpPr>
            <a:stCxn id="6" idx="0"/>
          </p:cNvCxnSpPr>
          <p:nvPr/>
        </p:nvCxnSpPr>
        <p:spPr>
          <a:xfrm flipV="1">
            <a:off x="5269176" y="1731639"/>
            <a:ext cx="0" cy="368490"/>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7401B245-CABB-4658-B4B7-9AB248942100}"/>
              </a:ext>
            </a:extLst>
          </p:cNvPr>
          <p:cNvCxnSpPr>
            <a:stCxn id="8" idx="0"/>
          </p:cNvCxnSpPr>
          <p:nvPr/>
        </p:nvCxnSpPr>
        <p:spPr>
          <a:xfrm flipV="1">
            <a:off x="8560560" y="1731639"/>
            <a:ext cx="0" cy="357117"/>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sp>
        <p:nvSpPr>
          <p:cNvPr id="15" name="Rectangle: Rounded Corners 14">
            <a:extLst>
              <a:ext uri="{FF2B5EF4-FFF2-40B4-BE49-F238E27FC236}">
                <a16:creationId xmlns:a16="http://schemas.microsoft.com/office/drawing/2014/main" id="{339DEC9E-3AEA-4C19-8C20-649A89092421}"/>
              </a:ext>
            </a:extLst>
          </p:cNvPr>
          <p:cNvSpPr/>
          <p:nvPr/>
        </p:nvSpPr>
        <p:spPr>
          <a:xfrm>
            <a:off x="3741763" y="3099827"/>
            <a:ext cx="6346209"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Logic netlist</a:t>
            </a:r>
            <a:endParaRPr lang="en-US" sz="2000" dirty="0">
              <a:solidFill>
                <a:schemeClr val="tx1"/>
              </a:solidFill>
            </a:endParaRPr>
          </a:p>
        </p:txBody>
      </p:sp>
      <p:sp>
        <p:nvSpPr>
          <p:cNvPr id="16" name="Rectangle: Rounded Corners 15">
            <a:extLst>
              <a:ext uri="{FF2B5EF4-FFF2-40B4-BE49-F238E27FC236}">
                <a16:creationId xmlns:a16="http://schemas.microsoft.com/office/drawing/2014/main" id="{A05AA793-2163-485E-9D69-2FC37C5D862A}"/>
              </a:ext>
            </a:extLst>
          </p:cNvPr>
          <p:cNvSpPr/>
          <p:nvPr/>
        </p:nvSpPr>
        <p:spPr>
          <a:xfrm>
            <a:off x="3741764" y="3932341"/>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GRANNITE</a:t>
            </a:r>
            <a:endParaRPr lang="en-US" sz="2000" dirty="0">
              <a:solidFill>
                <a:schemeClr val="tx1"/>
              </a:solidFill>
            </a:endParaRPr>
          </a:p>
        </p:txBody>
      </p:sp>
      <p:sp>
        <p:nvSpPr>
          <p:cNvPr id="17" name="Rectangle: Rounded Corners 16">
            <a:extLst>
              <a:ext uri="{FF2B5EF4-FFF2-40B4-BE49-F238E27FC236}">
                <a16:creationId xmlns:a16="http://schemas.microsoft.com/office/drawing/2014/main" id="{56F470E9-C948-4587-AEEB-CD9329DDD751}"/>
              </a:ext>
            </a:extLst>
          </p:cNvPr>
          <p:cNvSpPr/>
          <p:nvPr/>
        </p:nvSpPr>
        <p:spPr>
          <a:xfrm>
            <a:off x="7033148" y="3920968"/>
            <a:ext cx="3054824"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0" i="0" u="none" strike="noStrike" baseline="0" dirty="0">
                <a:solidFill>
                  <a:schemeClr val="tx1"/>
                </a:solidFill>
              </a:rPr>
              <a:t>Baseline SAE</a:t>
            </a:r>
            <a:endParaRPr lang="en-US" sz="2000" dirty="0">
              <a:solidFill>
                <a:schemeClr val="tx1"/>
              </a:solidFill>
            </a:endParaRPr>
          </a:p>
        </p:txBody>
      </p:sp>
      <p:cxnSp>
        <p:nvCxnSpPr>
          <p:cNvPr id="18" name="Straight Arrow Connector 17">
            <a:extLst>
              <a:ext uri="{FF2B5EF4-FFF2-40B4-BE49-F238E27FC236}">
                <a16:creationId xmlns:a16="http://schemas.microsoft.com/office/drawing/2014/main" id="{7B2E1A2A-2163-49B4-91F5-C02FD78CE6D4}"/>
              </a:ext>
            </a:extLst>
          </p:cNvPr>
          <p:cNvCxnSpPr>
            <a:stCxn id="16" idx="0"/>
          </p:cNvCxnSpPr>
          <p:nvPr/>
        </p:nvCxnSpPr>
        <p:spPr>
          <a:xfrm flipV="1">
            <a:off x="5269176" y="3563851"/>
            <a:ext cx="0" cy="368490"/>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9EA3ED67-78E2-4C7D-BFA1-12E26851807B}"/>
              </a:ext>
            </a:extLst>
          </p:cNvPr>
          <p:cNvCxnSpPr>
            <a:stCxn id="17" idx="0"/>
          </p:cNvCxnSpPr>
          <p:nvPr/>
        </p:nvCxnSpPr>
        <p:spPr>
          <a:xfrm flipV="1">
            <a:off x="8560560" y="3563851"/>
            <a:ext cx="0" cy="357117"/>
          </a:xfrm>
          <a:prstGeom prst="straightConnector1">
            <a:avLst/>
          </a:prstGeom>
          <a:ln>
            <a:solidFill>
              <a:srgbClr val="C70F22"/>
            </a:solidFill>
            <a:tailEnd type="triangle"/>
          </a:ln>
        </p:spPr>
        <p:style>
          <a:lnRef idx="1">
            <a:schemeClr val="dk1"/>
          </a:lnRef>
          <a:fillRef idx="0">
            <a:schemeClr val="dk1"/>
          </a:fillRef>
          <a:effectRef idx="0">
            <a:schemeClr val="dk1"/>
          </a:effectRef>
          <a:fontRef idx="minor">
            <a:schemeClr val="tx1"/>
          </a:fontRef>
        </p:style>
      </p:cxnSp>
      <p:sp>
        <p:nvSpPr>
          <p:cNvPr id="20" name="Rectangle: Rounded Corners 19">
            <a:extLst>
              <a:ext uri="{FF2B5EF4-FFF2-40B4-BE49-F238E27FC236}">
                <a16:creationId xmlns:a16="http://schemas.microsoft.com/office/drawing/2014/main" id="{2C14DE7A-7677-49B7-B252-173A5870291A}"/>
              </a:ext>
            </a:extLst>
          </p:cNvPr>
          <p:cNvSpPr/>
          <p:nvPr/>
        </p:nvSpPr>
        <p:spPr>
          <a:xfrm>
            <a:off x="3741763" y="4932039"/>
            <a:ext cx="6346209"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Commercial logic synthesis tool</a:t>
            </a:r>
            <a:endParaRPr lang="en-US" sz="2000" dirty="0">
              <a:solidFill>
                <a:schemeClr val="tx1"/>
              </a:solidFill>
            </a:endParaRPr>
          </a:p>
        </p:txBody>
      </p:sp>
      <p:sp>
        <p:nvSpPr>
          <p:cNvPr id="21" name="Rectangle: Rounded Corners 20">
            <a:extLst>
              <a:ext uri="{FF2B5EF4-FFF2-40B4-BE49-F238E27FC236}">
                <a16:creationId xmlns:a16="http://schemas.microsoft.com/office/drawing/2014/main" id="{0EAECD1F-2F00-4CFB-93C2-6C409FFBE51C}"/>
              </a:ext>
            </a:extLst>
          </p:cNvPr>
          <p:cNvSpPr/>
          <p:nvPr/>
        </p:nvSpPr>
        <p:spPr>
          <a:xfrm>
            <a:off x="3741764" y="5764553"/>
            <a:ext cx="2822811"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RTL</a:t>
            </a:r>
            <a:endParaRPr lang="en-US" sz="2000" dirty="0">
              <a:solidFill>
                <a:schemeClr val="tx1"/>
              </a:solidFill>
            </a:endParaRPr>
          </a:p>
        </p:txBody>
      </p:sp>
      <p:sp>
        <p:nvSpPr>
          <p:cNvPr id="22" name="Rectangle: Rounded Corners 21">
            <a:extLst>
              <a:ext uri="{FF2B5EF4-FFF2-40B4-BE49-F238E27FC236}">
                <a16:creationId xmlns:a16="http://schemas.microsoft.com/office/drawing/2014/main" id="{EB668C5E-4B1D-47AD-8FE6-DF7A65569F0A}"/>
              </a:ext>
            </a:extLst>
          </p:cNvPr>
          <p:cNvSpPr/>
          <p:nvPr/>
        </p:nvSpPr>
        <p:spPr>
          <a:xfrm>
            <a:off x="7265160" y="5766828"/>
            <a:ext cx="2822811" cy="464024"/>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0" i="0" u="none" strike="noStrike" baseline="0" dirty="0">
                <a:solidFill>
                  <a:schemeClr val="tx1"/>
                </a:solidFill>
              </a:rPr>
              <a:t>16</a:t>
            </a:r>
            <a:r>
              <a:rPr lang="en-US" altLang="zh-CN" sz="2000" b="0" i="0" u="none" strike="noStrike" baseline="0" dirty="0">
                <a:solidFill>
                  <a:schemeClr val="tx1"/>
                </a:solidFill>
              </a:rPr>
              <a:t>nm </a:t>
            </a:r>
            <a:r>
              <a:rPr lang="en-US" altLang="zh-CN" sz="2000" b="0" i="0" u="none" strike="noStrike" baseline="0" dirty="0" err="1">
                <a:solidFill>
                  <a:schemeClr val="tx1"/>
                </a:solidFill>
              </a:rPr>
              <a:t>FinFET</a:t>
            </a:r>
            <a:endParaRPr lang="en-US" sz="2000" dirty="0">
              <a:solidFill>
                <a:schemeClr val="tx1"/>
              </a:solidFill>
            </a:endParaRPr>
          </a:p>
        </p:txBody>
      </p:sp>
      <p:cxnSp>
        <p:nvCxnSpPr>
          <p:cNvPr id="38" name="Straight Arrow Connector 37">
            <a:extLst>
              <a:ext uri="{FF2B5EF4-FFF2-40B4-BE49-F238E27FC236}">
                <a16:creationId xmlns:a16="http://schemas.microsoft.com/office/drawing/2014/main" id="{84DB9B5A-C6F9-4843-B5B6-154D0B8FB9E8}"/>
              </a:ext>
            </a:extLst>
          </p:cNvPr>
          <p:cNvCxnSpPr>
            <a:stCxn id="21" idx="3"/>
            <a:endCxn id="22" idx="1"/>
          </p:cNvCxnSpPr>
          <p:nvPr/>
        </p:nvCxnSpPr>
        <p:spPr>
          <a:xfrm>
            <a:off x="6564575" y="5996565"/>
            <a:ext cx="700585" cy="2275"/>
          </a:xfrm>
          <a:prstGeom prst="straightConnector1">
            <a:avLst/>
          </a:prstGeom>
          <a:ln>
            <a:solidFill>
              <a:srgbClr val="C70F22"/>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Rounded Corners 38">
            <a:extLst>
              <a:ext uri="{FF2B5EF4-FFF2-40B4-BE49-F238E27FC236}">
                <a16:creationId xmlns:a16="http://schemas.microsoft.com/office/drawing/2014/main" id="{E74FD344-C047-4BA7-A655-77E2D28B8CFC}"/>
              </a:ext>
            </a:extLst>
          </p:cNvPr>
          <p:cNvSpPr/>
          <p:nvPr/>
        </p:nvSpPr>
        <p:spPr>
          <a:xfrm>
            <a:off x="1869743" y="1583140"/>
            <a:ext cx="1696865" cy="736979"/>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Hardware</a:t>
            </a:r>
            <a:endParaRPr lang="en-US" sz="2000" dirty="0">
              <a:solidFill>
                <a:schemeClr val="tx1"/>
              </a:solidFill>
            </a:endParaRPr>
          </a:p>
        </p:txBody>
      </p:sp>
      <p:sp>
        <p:nvSpPr>
          <p:cNvPr id="41" name="Rectangle: Rounded Corners 40">
            <a:extLst>
              <a:ext uri="{FF2B5EF4-FFF2-40B4-BE49-F238E27FC236}">
                <a16:creationId xmlns:a16="http://schemas.microsoft.com/office/drawing/2014/main" id="{7FC7AF07-4D13-43A7-9CC9-3BA648FE5CA5}"/>
              </a:ext>
            </a:extLst>
          </p:cNvPr>
          <p:cNvSpPr/>
          <p:nvPr/>
        </p:nvSpPr>
        <p:spPr>
          <a:xfrm>
            <a:off x="1869742" y="3385689"/>
            <a:ext cx="1696865" cy="736979"/>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Netlist</a:t>
            </a:r>
            <a:endParaRPr lang="en-US" sz="2000" dirty="0">
              <a:solidFill>
                <a:schemeClr val="tx1"/>
              </a:solidFill>
            </a:endParaRPr>
          </a:p>
        </p:txBody>
      </p:sp>
      <p:sp>
        <p:nvSpPr>
          <p:cNvPr id="43" name="Rectangle: Rounded Corners 42">
            <a:extLst>
              <a:ext uri="{FF2B5EF4-FFF2-40B4-BE49-F238E27FC236}">
                <a16:creationId xmlns:a16="http://schemas.microsoft.com/office/drawing/2014/main" id="{4C4F1863-7186-400B-A8C8-339BC4F65DD9}"/>
              </a:ext>
            </a:extLst>
          </p:cNvPr>
          <p:cNvSpPr/>
          <p:nvPr/>
        </p:nvSpPr>
        <p:spPr>
          <a:xfrm>
            <a:off x="1869742" y="5241332"/>
            <a:ext cx="1696865" cy="736979"/>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Synthesis</a:t>
            </a:r>
            <a:endParaRPr lang="en-US" sz="2000" dirty="0">
              <a:solidFill>
                <a:schemeClr val="tx1"/>
              </a:solidFill>
            </a:endParaRPr>
          </a:p>
        </p:txBody>
      </p:sp>
      <p:sp>
        <p:nvSpPr>
          <p:cNvPr id="2" name="TextBox 1">
            <a:extLst>
              <a:ext uri="{FF2B5EF4-FFF2-40B4-BE49-F238E27FC236}">
                <a16:creationId xmlns:a16="http://schemas.microsoft.com/office/drawing/2014/main" id="{5F4AD12A-3FBA-41BE-9235-F617E75B2A55}"/>
              </a:ext>
            </a:extLst>
          </p:cNvPr>
          <p:cNvSpPr txBox="1"/>
          <p:nvPr/>
        </p:nvSpPr>
        <p:spPr>
          <a:xfrm>
            <a:off x="11723122" y="6271177"/>
            <a:ext cx="383438" cy="307777"/>
          </a:xfrm>
          <a:prstGeom prst="rect">
            <a:avLst/>
          </a:prstGeom>
          <a:noFill/>
        </p:spPr>
        <p:txBody>
          <a:bodyPr wrap="none" rtlCol="0">
            <a:spAutoFit/>
          </a:bodyPr>
          <a:lstStyle/>
          <a:p>
            <a:r>
              <a:rPr lang="en-US" sz="1400" dirty="0">
                <a:solidFill>
                  <a:schemeClr val="tx1">
                    <a:lumMod val="50000"/>
                    <a:lumOff val="50000"/>
                  </a:schemeClr>
                </a:solidFill>
              </a:rPr>
              <a:t>10</a:t>
            </a:r>
            <a:endParaRPr lang="en-US" dirty="0">
              <a:solidFill>
                <a:schemeClr val="tx1">
                  <a:lumMod val="50000"/>
                  <a:lumOff val="50000"/>
                </a:schemeClr>
              </a:solidFill>
            </a:endParaRPr>
          </a:p>
        </p:txBody>
      </p:sp>
    </p:spTree>
    <p:extLst>
      <p:ext uri="{BB962C8B-B14F-4D97-AF65-F5344CB8AC3E}">
        <p14:creationId xmlns:p14="http://schemas.microsoft.com/office/powerpoint/2010/main" val="4178770147"/>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F9AC3E-B1B0-4678-A23F-C88027B81EE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4" name="TextBox 3">
            <a:extLst>
              <a:ext uri="{FF2B5EF4-FFF2-40B4-BE49-F238E27FC236}">
                <a16:creationId xmlns:a16="http://schemas.microsoft.com/office/drawing/2014/main" id="{17455295-FFCC-4DA6-AD37-202408D3205C}"/>
              </a:ext>
            </a:extLst>
          </p:cNvPr>
          <p:cNvSpPr txBox="1"/>
          <p:nvPr/>
        </p:nvSpPr>
        <p:spPr>
          <a:xfrm>
            <a:off x="565608" y="1078173"/>
            <a:ext cx="3893245" cy="461665"/>
          </a:xfrm>
          <a:prstGeom prst="rect">
            <a:avLst/>
          </a:prstGeom>
          <a:noFill/>
        </p:spPr>
        <p:txBody>
          <a:bodyPr wrap="none" rtlCol="0">
            <a:spAutoFit/>
          </a:bodyPr>
          <a:lstStyle/>
          <a:p>
            <a:r>
              <a:rPr lang="en-US" sz="2400" dirty="0"/>
              <a:t>Average Power Estimation</a:t>
            </a:r>
          </a:p>
        </p:txBody>
      </p:sp>
      <p:pic>
        <p:nvPicPr>
          <p:cNvPr id="6" name="Picture 5">
            <a:extLst>
              <a:ext uri="{FF2B5EF4-FFF2-40B4-BE49-F238E27FC236}">
                <a16:creationId xmlns:a16="http://schemas.microsoft.com/office/drawing/2014/main" id="{3AF672B6-E749-4A8E-BCB2-515CF324E886}"/>
              </a:ext>
            </a:extLst>
          </p:cNvPr>
          <p:cNvPicPr>
            <a:picLocks noChangeAspect="1"/>
          </p:cNvPicPr>
          <p:nvPr/>
        </p:nvPicPr>
        <p:blipFill>
          <a:blip r:embed="rId3"/>
          <a:stretch>
            <a:fillRect/>
          </a:stretch>
        </p:blipFill>
        <p:spPr>
          <a:xfrm>
            <a:off x="1367468" y="2538483"/>
            <a:ext cx="8866321" cy="3806249"/>
          </a:xfrm>
          <a:prstGeom prst="rect">
            <a:avLst/>
          </a:prstGeom>
        </p:spPr>
      </p:pic>
      <p:sp>
        <p:nvSpPr>
          <p:cNvPr id="7" name="TextBox 6">
            <a:extLst>
              <a:ext uri="{FF2B5EF4-FFF2-40B4-BE49-F238E27FC236}">
                <a16:creationId xmlns:a16="http://schemas.microsoft.com/office/drawing/2014/main" id="{3D03EAD2-B666-4EE0-ADAD-D14A75128177}"/>
              </a:ext>
            </a:extLst>
          </p:cNvPr>
          <p:cNvSpPr txBox="1"/>
          <p:nvPr/>
        </p:nvSpPr>
        <p:spPr>
          <a:xfrm>
            <a:off x="1367468" y="1897038"/>
            <a:ext cx="4913525" cy="400110"/>
          </a:xfrm>
          <a:prstGeom prst="rect">
            <a:avLst/>
          </a:prstGeom>
          <a:noFill/>
        </p:spPr>
        <p:txBody>
          <a:bodyPr wrap="none" rtlCol="0">
            <a:spAutoFit/>
          </a:bodyPr>
          <a:lstStyle/>
          <a:p>
            <a:r>
              <a:rPr lang="en-US" altLang="zh-CN" sz="2000" dirty="0"/>
              <a:t>GRANNITE vs. Baseline(5.3% vs. 31.4%)</a:t>
            </a:r>
          </a:p>
        </p:txBody>
      </p:sp>
      <p:cxnSp>
        <p:nvCxnSpPr>
          <p:cNvPr id="9" name="Straight Connector 8">
            <a:extLst>
              <a:ext uri="{FF2B5EF4-FFF2-40B4-BE49-F238E27FC236}">
                <a16:creationId xmlns:a16="http://schemas.microsoft.com/office/drawing/2014/main" id="{2EB738F3-F79D-485E-B05F-2E2B626614D5}"/>
              </a:ext>
            </a:extLst>
          </p:cNvPr>
          <p:cNvCxnSpPr/>
          <p:nvPr/>
        </p:nvCxnSpPr>
        <p:spPr>
          <a:xfrm>
            <a:off x="6810233" y="5349922"/>
            <a:ext cx="132383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716C01A2-D47D-4420-943E-AB0E521A8329}"/>
              </a:ext>
            </a:extLst>
          </p:cNvPr>
          <p:cNvSpPr txBox="1"/>
          <p:nvPr/>
        </p:nvSpPr>
        <p:spPr>
          <a:xfrm>
            <a:off x="11723122" y="6271177"/>
            <a:ext cx="370101" cy="307777"/>
          </a:xfrm>
          <a:prstGeom prst="rect">
            <a:avLst/>
          </a:prstGeom>
          <a:noFill/>
        </p:spPr>
        <p:txBody>
          <a:bodyPr wrap="none" rtlCol="0">
            <a:spAutoFit/>
          </a:bodyPr>
          <a:lstStyle/>
          <a:p>
            <a:r>
              <a:rPr lang="en-US" sz="1400" dirty="0">
                <a:solidFill>
                  <a:schemeClr val="tx1">
                    <a:lumMod val="50000"/>
                    <a:lumOff val="50000"/>
                  </a:schemeClr>
                </a:solidFill>
              </a:rPr>
              <a:t>11</a:t>
            </a:r>
            <a:endParaRPr lang="en-US" dirty="0">
              <a:solidFill>
                <a:schemeClr val="tx1">
                  <a:lumMod val="50000"/>
                  <a:lumOff val="50000"/>
                </a:schemeClr>
              </a:solidFill>
            </a:endParaRPr>
          </a:p>
        </p:txBody>
      </p:sp>
    </p:spTree>
    <p:extLst>
      <p:ext uri="{BB962C8B-B14F-4D97-AF65-F5344CB8AC3E}">
        <p14:creationId xmlns:p14="http://schemas.microsoft.com/office/powerpoint/2010/main" val="3880538277"/>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F9AC3E-B1B0-4678-A23F-C88027B81EE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4" name="TextBox 3">
            <a:extLst>
              <a:ext uri="{FF2B5EF4-FFF2-40B4-BE49-F238E27FC236}">
                <a16:creationId xmlns:a16="http://schemas.microsoft.com/office/drawing/2014/main" id="{17455295-FFCC-4DA6-AD37-202408D3205C}"/>
              </a:ext>
            </a:extLst>
          </p:cNvPr>
          <p:cNvSpPr txBox="1"/>
          <p:nvPr/>
        </p:nvSpPr>
        <p:spPr>
          <a:xfrm>
            <a:off x="565608" y="1078173"/>
            <a:ext cx="2531462" cy="461665"/>
          </a:xfrm>
          <a:prstGeom prst="rect">
            <a:avLst/>
          </a:prstGeom>
          <a:noFill/>
        </p:spPr>
        <p:txBody>
          <a:bodyPr wrap="none" rtlCol="0">
            <a:spAutoFit/>
          </a:bodyPr>
          <a:lstStyle/>
          <a:p>
            <a:r>
              <a:rPr lang="en-US" sz="2400" dirty="0"/>
              <a:t>Speedup Results</a:t>
            </a:r>
          </a:p>
        </p:txBody>
      </p:sp>
      <p:sp>
        <p:nvSpPr>
          <p:cNvPr id="7" name="TextBox 6">
            <a:extLst>
              <a:ext uri="{FF2B5EF4-FFF2-40B4-BE49-F238E27FC236}">
                <a16:creationId xmlns:a16="http://schemas.microsoft.com/office/drawing/2014/main" id="{3D03EAD2-B666-4EE0-ADAD-D14A75128177}"/>
              </a:ext>
            </a:extLst>
          </p:cNvPr>
          <p:cNvSpPr txBox="1"/>
          <p:nvPr/>
        </p:nvSpPr>
        <p:spPr>
          <a:xfrm>
            <a:off x="1367468" y="1897038"/>
            <a:ext cx="6332183" cy="400110"/>
          </a:xfrm>
          <a:prstGeom prst="rect">
            <a:avLst/>
          </a:prstGeom>
          <a:noFill/>
        </p:spPr>
        <p:txBody>
          <a:bodyPr wrap="none" rtlCol="0">
            <a:spAutoFit/>
          </a:bodyPr>
          <a:lstStyle/>
          <a:p>
            <a:r>
              <a:rPr lang="en-US" altLang="zh-CN" sz="2000" dirty="0"/>
              <a:t>GRANNITE vs. get-level simulation (18.7X ~ 2055.9X)</a:t>
            </a:r>
          </a:p>
        </p:txBody>
      </p:sp>
      <p:pic>
        <p:nvPicPr>
          <p:cNvPr id="5" name="Picture 4">
            <a:extLst>
              <a:ext uri="{FF2B5EF4-FFF2-40B4-BE49-F238E27FC236}">
                <a16:creationId xmlns:a16="http://schemas.microsoft.com/office/drawing/2014/main" id="{2D26B13B-DBC5-4080-A816-935FD43C2376}"/>
              </a:ext>
            </a:extLst>
          </p:cNvPr>
          <p:cNvPicPr>
            <a:picLocks noChangeAspect="1"/>
          </p:cNvPicPr>
          <p:nvPr/>
        </p:nvPicPr>
        <p:blipFill rotWithShape="1">
          <a:blip r:embed="rId3"/>
          <a:srcRect t="4306"/>
          <a:stretch/>
        </p:blipFill>
        <p:spPr>
          <a:xfrm>
            <a:off x="1934678" y="2654348"/>
            <a:ext cx="8322644" cy="2930927"/>
          </a:xfrm>
          <a:prstGeom prst="rect">
            <a:avLst/>
          </a:prstGeom>
        </p:spPr>
      </p:pic>
      <p:sp>
        <p:nvSpPr>
          <p:cNvPr id="8" name="TextBox 7">
            <a:extLst>
              <a:ext uri="{FF2B5EF4-FFF2-40B4-BE49-F238E27FC236}">
                <a16:creationId xmlns:a16="http://schemas.microsoft.com/office/drawing/2014/main" id="{DE1D15F2-0338-466D-90F5-F38306424422}"/>
              </a:ext>
            </a:extLst>
          </p:cNvPr>
          <p:cNvSpPr txBox="1"/>
          <p:nvPr/>
        </p:nvSpPr>
        <p:spPr>
          <a:xfrm>
            <a:off x="1934678" y="5585275"/>
            <a:ext cx="3522118" cy="338554"/>
          </a:xfrm>
          <a:prstGeom prst="rect">
            <a:avLst/>
          </a:prstGeom>
          <a:noFill/>
        </p:spPr>
        <p:txBody>
          <a:bodyPr wrap="none" rtlCol="0">
            <a:spAutoFit/>
          </a:bodyPr>
          <a:lstStyle/>
          <a:p>
            <a:r>
              <a:rPr lang="en-US" sz="1600" dirty="0"/>
              <a:t>based on 1000 cycle power windows</a:t>
            </a:r>
          </a:p>
        </p:txBody>
      </p:sp>
      <p:sp>
        <p:nvSpPr>
          <p:cNvPr id="2" name="TextBox 1">
            <a:extLst>
              <a:ext uri="{FF2B5EF4-FFF2-40B4-BE49-F238E27FC236}">
                <a16:creationId xmlns:a16="http://schemas.microsoft.com/office/drawing/2014/main" id="{6EA12508-068F-403D-917E-F0BD4AB80332}"/>
              </a:ext>
            </a:extLst>
          </p:cNvPr>
          <p:cNvSpPr txBox="1"/>
          <p:nvPr/>
        </p:nvSpPr>
        <p:spPr>
          <a:xfrm>
            <a:off x="11723122" y="6271177"/>
            <a:ext cx="383438" cy="307777"/>
          </a:xfrm>
          <a:prstGeom prst="rect">
            <a:avLst/>
          </a:prstGeom>
          <a:noFill/>
        </p:spPr>
        <p:txBody>
          <a:bodyPr wrap="none" rtlCol="0">
            <a:spAutoFit/>
          </a:bodyPr>
          <a:lstStyle/>
          <a:p>
            <a:r>
              <a:rPr lang="en-US" sz="1400" dirty="0">
                <a:solidFill>
                  <a:schemeClr val="tx1">
                    <a:lumMod val="50000"/>
                    <a:lumOff val="50000"/>
                  </a:schemeClr>
                </a:solidFill>
              </a:rPr>
              <a:t>12</a:t>
            </a:r>
            <a:endParaRPr lang="en-US" dirty="0">
              <a:solidFill>
                <a:schemeClr val="tx1">
                  <a:lumMod val="50000"/>
                  <a:lumOff val="50000"/>
                </a:schemeClr>
              </a:solidFill>
            </a:endParaRPr>
          </a:p>
        </p:txBody>
      </p:sp>
      <p:cxnSp>
        <p:nvCxnSpPr>
          <p:cNvPr id="10" name="Straight Connector 9">
            <a:extLst>
              <a:ext uri="{FF2B5EF4-FFF2-40B4-BE49-F238E27FC236}">
                <a16:creationId xmlns:a16="http://schemas.microsoft.com/office/drawing/2014/main" id="{C1BD252E-3146-41B6-A74C-9E89E9DA8BE9}"/>
              </a:ext>
            </a:extLst>
          </p:cNvPr>
          <p:cNvCxnSpPr/>
          <p:nvPr/>
        </p:nvCxnSpPr>
        <p:spPr>
          <a:xfrm>
            <a:off x="8495414" y="5411973"/>
            <a:ext cx="1531088" cy="0"/>
          </a:xfrm>
          <a:prstGeom prst="line">
            <a:avLst/>
          </a:prstGeom>
          <a:ln w="38100">
            <a:solidFill>
              <a:srgbClr val="C70F2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598978"/>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02446A0-554B-4E86-A2DF-2C323EFEB9C6}"/>
              </a:ext>
            </a:extLst>
          </p:cNvPr>
          <p:cNvPicPr>
            <a:picLocks noChangeAspect="1"/>
          </p:cNvPicPr>
          <p:nvPr/>
        </p:nvPicPr>
        <p:blipFill>
          <a:blip r:embed="rId3"/>
          <a:stretch>
            <a:fillRect/>
          </a:stretch>
        </p:blipFill>
        <p:spPr>
          <a:xfrm>
            <a:off x="1691640" y="1973301"/>
            <a:ext cx="8808722" cy="3994390"/>
          </a:xfrm>
          <a:prstGeom prst="rect">
            <a:avLst/>
          </a:prstGeom>
        </p:spPr>
      </p:pic>
      <p:sp>
        <p:nvSpPr>
          <p:cNvPr id="3" name="TextBox 2">
            <a:extLst>
              <a:ext uri="{FF2B5EF4-FFF2-40B4-BE49-F238E27FC236}">
                <a16:creationId xmlns:a16="http://schemas.microsoft.com/office/drawing/2014/main" id="{BB2FDD79-3144-4B60-AD8A-A078115BF79D}"/>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pic>
        <p:nvPicPr>
          <p:cNvPr id="5" name="Picture 4">
            <a:extLst>
              <a:ext uri="{FF2B5EF4-FFF2-40B4-BE49-F238E27FC236}">
                <a16:creationId xmlns:a16="http://schemas.microsoft.com/office/drawing/2014/main" id="{10CDB269-281C-48A6-9905-F9F843C102BD}"/>
              </a:ext>
            </a:extLst>
          </p:cNvPr>
          <p:cNvPicPr>
            <a:picLocks noChangeAspect="1"/>
          </p:cNvPicPr>
          <p:nvPr/>
        </p:nvPicPr>
        <p:blipFill rotWithShape="1">
          <a:blip r:embed="rId4"/>
          <a:srcRect l="2051" t="4735" r="2911"/>
          <a:stretch/>
        </p:blipFill>
        <p:spPr>
          <a:xfrm>
            <a:off x="2072639" y="1722152"/>
            <a:ext cx="8427721" cy="4618672"/>
          </a:xfrm>
          <a:prstGeom prst="rect">
            <a:avLst/>
          </a:prstGeom>
        </p:spPr>
      </p:pic>
      <p:sp>
        <p:nvSpPr>
          <p:cNvPr id="7" name="TextBox 6">
            <a:extLst>
              <a:ext uri="{FF2B5EF4-FFF2-40B4-BE49-F238E27FC236}">
                <a16:creationId xmlns:a16="http://schemas.microsoft.com/office/drawing/2014/main" id="{0C5E4D33-F948-4F1E-9C14-7C23D0F910EC}"/>
              </a:ext>
            </a:extLst>
          </p:cNvPr>
          <p:cNvSpPr txBox="1"/>
          <p:nvPr/>
        </p:nvSpPr>
        <p:spPr>
          <a:xfrm>
            <a:off x="565608" y="1078173"/>
            <a:ext cx="4806765" cy="461665"/>
          </a:xfrm>
          <a:prstGeom prst="rect">
            <a:avLst/>
          </a:prstGeom>
          <a:noFill/>
        </p:spPr>
        <p:txBody>
          <a:bodyPr wrap="none" rtlCol="0">
            <a:spAutoFit/>
          </a:bodyPr>
          <a:lstStyle/>
          <a:p>
            <a:r>
              <a:rPr lang="en-US" sz="2400" dirty="0"/>
              <a:t>Discussion on Inference Accuracy</a:t>
            </a:r>
          </a:p>
        </p:txBody>
      </p:sp>
      <p:sp>
        <p:nvSpPr>
          <p:cNvPr id="2" name="TextBox 1">
            <a:extLst>
              <a:ext uri="{FF2B5EF4-FFF2-40B4-BE49-F238E27FC236}">
                <a16:creationId xmlns:a16="http://schemas.microsoft.com/office/drawing/2014/main" id="{1FBA8333-18F1-4C47-9129-EA69C4A16B51}"/>
              </a:ext>
            </a:extLst>
          </p:cNvPr>
          <p:cNvSpPr txBox="1"/>
          <p:nvPr/>
        </p:nvSpPr>
        <p:spPr>
          <a:xfrm>
            <a:off x="11723122" y="6271177"/>
            <a:ext cx="383438" cy="307777"/>
          </a:xfrm>
          <a:prstGeom prst="rect">
            <a:avLst/>
          </a:prstGeom>
          <a:noFill/>
        </p:spPr>
        <p:txBody>
          <a:bodyPr wrap="none" rtlCol="0">
            <a:spAutoFit/>
          </a:bodyPr>
          <a:lstStyle/>
          <a:p>
            <a:r>
              <a:rPr lang="en-US" sz="1400" dirty="0">
                <a:solidFill>
                  <a:schemeClr val="tx1">
                    <a:lumMod val="50000"/>
                    <a:lumOff val="50000"/>
                  </a:schemeClr>
                </a:solidFill>
              </a:rPr>
              <a:t>13</a:t>
            </a:r>
            <a:endParaRPr lang="en-US" dirty="0">
              <a:solidFill>
                <a:schemeClr val="tx1">
                  <a:lumMod val="50000"/>
                  <a:lumOff val="50000"/>
                </a:schemeClr>
              </a:solidFill>
            </a:endParaRPr>
          </a:p>
        </p:txBody>
      </p:sp>
    </p:spTree>
    <p:extLst>
      <p:ext uri="{BB962C8B-B14F-4D97-AF65-F5344CB8AC3E}">
        <p14:creationId xmlns:p14="http://schemas.microsoft.com/office/powerpoint/2010/main" val="709009529"/>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
                                        <p:tgtEl>
                                          <p:spTgt spid="5"/>
                                        </p:tgtEl>
                                      </p:cBhvr>
                                    </p:animEffect>
                                    <p:set>
                                      <p:cBhvr>
                                        <p:cTn id="12" dur="1" fill="hold">
                                          <p:stCondLst>
                                            <p:cond delay="9"/>
                                          </p:stCondLst>
                                        </p:cTn>
                                        <p:tgtEl>
                                          <p:spTgt spid="5"/>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F9AC3E-B1B0-4678-A23F-C88027B81EE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Results and Discussion</a:t>
            </a:r>
          </a:p>
        </p:txBody>
      </p:sp>
      <p:sp>
        <p:nvSpPr>
          <p:cNvPr id="4" name="TextBox 3">
            <a:extLst>
              <a:ext uri="{FF2B5EF4-FFF2-40B4-BE49-F238E27FC236}">
                <a16:creationId xmlns:a16="http://schemas.microsoft.com/office/drawing/2014/main" id="{17455295-FFCC-4DA6-AD37-202408D3205C}"/>
              </a:ext>
            </a:extLst>
          </p:cNvPr>
          <p:cNvSpPr txBox="1"/>
          <p:nvPr/>
        </p:nvSpPr>
        <p:spPr>
          <a:xfrm>
            <a:off x="565608" y="1078173"/>
            <a:ext cx="7223452" cy="461665"/>
          </a:xfrm>
          <a:prstGeom prst="rect">
            <a:avLst/>
          </a:prstGeom>
          <a:noFill/>
        </p:spPr>
        <p:txBody>
          <a:bodyPr wrap="none" rtlCol="0">
            <a:spAutoFit/>
          </a:bodyPr>
          <a:lstStyle/>
          <a:p>
            <a:r>
              <a:rPr lang="en-US" sz="2400" dirty="0"/>
              <a:t>Discussion on Speedup and Memory Requirements</a:t>
            </a:r>
          </a:p>
        </p:txBody>
      </p:sp>
      <p:pic>
        <p:nvPicPr>
          <p:cNvPr id="6" name="Picture 5">
            <a:extLst>
              <a:ext uri="{FF2B5EF4-FFF2-40B4-BE49-F238E27FC236}">
                <a16:creationId xmlns:a16="http://schemas.microsoft.com/office/drawing/2014/main" id="{879BB1C6-15BF-4033-A016-01A53514695E}"/>
              </a:ext>
            </a:extLst>
          </p:cNvPr>
          <p:cNvPicPr>
            <a:picLocks noChangeAspect="1"/>
          </p:cNvPicPr>
          <p:nvPr/>
        </p:nvPicPr>
        <p:blipFill rotWithShape="1">
          <a:blip r:embed="rId3"/>
          <a:srcRect l="2664" t="4671" r="3626" b="3156"/>
          <a:stretch/>
        </p:blipFill>
        <p:spPr>
          <a:xfrm>
            <a:off x="2851354" y="1582922"/>
            <a:ext cx="6489291" cy="2258356"/>
          </a:xfrm>
          <a:prstGeom prst="rect">
            <a:avLst/>
          </a:prstGeom>
        </p:spPr>
      </p:pic>
      <p:pic>
        <p:nvPicPr>
          <p:cNvPr id="10" name="Picture 9">
            <a:extLst>
              <a:ext uri="{FF2B5EF4-FFF2-40B4-BE49-F238E27FC236}">
                <a16:creationId xmlns:a16="http://schemas.microsoft.com/office/drawing/2014/main" id="{6DB85F2E-5D05-407F-B444-E774ABF8211C}"/>
              </a:ext>
            </a:extLst>
          </p:cNvPr>
          <p:cNvPicPr>
            <a:picLocks noChangeAspect="1"/>
          </p:cNvPicPr>
          <p:nvPr/>
        </p:nvPicPr>
        <p:blipFill rotWithShape="1">
          <a:blip r:embed="rId4"/>
          <a:srcRect l="1921" t="5400" r="1747"/>
          <a:stretch/>
        </p:blipFill>
        <p:spPr>
          <a:xfrm>
            <a:off x="1167580" y="3884362"/>
            <a:ext cx="9856838" cy="2258301"/>
          </a:xfrm>
          <a:prstGeom prst="rect">
            <a:avLst/>
          </a:prstGeom>
        </p:spPr>
      </p:pic>
      <p:sp>
        <p:nvSpPr>
          <p:cNvPr id="11" name="TextBox 10">
            <a:extLst>
              <a:ext uri="{FF2B5EF4-FFF2-40B4-BE49-F238E27FC236}">
                <a16:creationId xmlns:a16="http://schemas.microsoft.com/office/drawing/2014/main" id="{836474DD-7860-49BF-94AE-B3793D24253A}"/>
              </a:ext>
            </a:extLst>
          </p:cNvPr>
          <p:cNvSpPr txBox="1"/>
          <p:nvPr/>
        </p:nvSpPr>
        <p:spPr>
          <a:xfrm>
            <a:off x="1167580" y="6185747"/>
            <a:ext cx="2372765" cy="338554"/>
          </a:xfrm>
          <a:prstGeom prst="rect">
            <a:avLst/>
          </a:prstGeom>
          <a:noFill/>
        </p:spPr>
        <p:txBody>
          <a:bodyPr wrap="none" rtlCol="0">
            <a:spAutoFit/>
          </a:bodyPr>
          <a:lstStyle/>
          <a:p>
            <a:r>
              <a:rPr lang="en-US" altLang="zh-CN" sz="1600" dirty="0"/>
              <a:t>based on RISC-V circuit</a:t>
            </a:r>
            <a:endParaRPr lang="en-US" sz="1600" dirty="0"/>
          </a:p>
        </p:txBody>
      </p:sp>
      <p:sp>
        <p:nvSpPr>
          <p:cNvPr id="2" name="TextBox 1">
            <a:extLst>
              <a:ext uri="{FF2B5EF4-FFF2-40B4-BE49-F238E27FC236}">
                <a16:creationId xmlns:a16="http://schemas.microsoft.com/office/drawing/2014/main" id="{34273AD1-26F4-4531-8C82-8641BF107582}"/>
              </a:ext>
            </a:extLst>
          </p:cNvPr>
          <p:cNvSpPr txBox="1"/>
          <p:nvPr/>
        </p:nvSpPr>
        <p:spPr>
          <a:xfrm>
            <a:off x="11723122" y="6271177"/>
            <a:ext cx="383438" cy="307777"/>
          </a:xfrm>
          <a:prstGeom prst="rect">
            <a:avLst/>
          </a:prstGeom>
          <a:noFill/>
        </p:spPr>
        <p:txBody>
          <a:bodyPr wrap="none" rtlCol="0">
            <a:spAutoFit/>
          </a:bodyPr>
          <a:lstStyle/>
          <a:p>
            <a:r>
              <a:rPr lang="en-US" sz="1400" dirty="0">
                <a:solidFill>
                  <a:schemeClr val="tx1">
                    <a:lumMod val="50000"/>
                    <a:lumOff val="50000"/>
                  </a:schemeClr>
                </a:solidFill>
              </a:rPr>
              <a:t>14</a:t>
            </a:r>
            <a:endParaRPr lang="en-US" dirty="0">
              <a:solidFill>
                <a:schemeClr val="tx1">
                  <a:lumMod val="50000"/>
                  <a:lumOff val="50000"/>
                </a:schemeClr>
              </a:solidFill>
            </a:endParaRPr>
          </a:p>
        </p:txBody>
      </p:sp>
    </p:spTree>
    <p:extLst>
      <p:ext uri="{BB962C8B-B14F-4D97-AF65-F5344CB8AC3E}">
        <p14:creationId xmlns:p14="http://schemas.microsoft.com/office/powerpoint/2010/main" val="1477641775"/>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F858B2-9484-48BF-8BF4-1D335D27E30C}"/>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Conclusions</a:t>
            </a:r>
          </a:p>
        </p:txBody>
      </p:sp>
      <p:sp>
        <p:nvSpPr>
          <p:cNvPr id="5" name="Rectangle: Rounded Corners 4">
            <a:extLst>
              <a:ext uri="{FF2B5EF4-FFF2-40B4-BE49-F238E27FC236}">
                <a16:creationId xmlns:a16="http://schemas.microsoft.com/office/drawing/2014/main" id="{1FE0DD18-D0B5-45DA-8548-A094B2EC7A91}"/>
              </a:ext>
            </a:extLst>
          </p:cNvPr>
          <p:cNvSpPr/>
          <p:nvPr/>
        </p:nvSpPr>
        <p:spPr>
          <a:xfrm>
            <a:off x="816076" y="2625849"/>
            <a:ext cx="1696065"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GRANNITE</a:t>
            </a:r>
            <a:endParaRPr lang="en-US" dirty="0">
              <a:solidFill>
                <a:schemeClr val="tx1"/>
              </a:solidFill>
            </a:endParaRPr>
          </a:p>
        </p:txBody>
      </p:sp>
      <p:sp>
        <p:nvSpPr>
          <p:cNvPr id="7" name="Rectangle: Rounded Corners 6">
            <a:extLst>
              <a:ext uri="{FF2B5EF4-FFF2-40B4-BE49-F238E27FC236}">
                <a16:creationId xmlns:a16="http://schemas.microsoft.com/office/drawing/2014/main" id="{3E5545DC-44CA-4C8B-A290-0E3B6C6717B7}"/>
              </a:ext>
            </a:extLst>
          </p:cNvPr>
          <p:cNvSpPr/>
          <p:nvPr/>
        </p:nvSpPr>
        <p:spPr>
          <a:xfrm>
            <a:off x="5978011" y="1666707"/>
            <a:ext cx="1696065" cy="816321"/>
          </a:xfrm>
          <a:prstGeom prst="roundRec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Fast</a:t>
            </a:r>
            <a:endParaRPr lang="en-US" dirty="0">
              <a:solidFill>
                <a:schemeClr val="tx1"/>
              </a:solidFill>
            </a:endParaRPr>
          </a:p>
        </p:txBody>
      </p:sp>
      <p:sp>
        <p:nvSpPr>
          <p:cNvPr id="9" name="Rectangle: Rounded Corners 8">
            <a:extLst>
              <a:ext uri="{FF2B5EF4-FFF2-40B4-BE49-F238E27FC236}">
                <a16:creationId xmlns:a16="http://schemas.microsoft.com/office/drawing/2014/main" id="{BF6C2C5F-4665-4DA8-A43F-F8398C595E3C}"/>
              </a:ext>
            </a:extLst>
          </p:cNvPr>
          <p:cNvSpPr/>
          <p:nvPr/>
        </p:nvSpPr>
        <p:spPr>
          <a:xfrm>
            <a:off x="5978011" y="2625850"/>
            <a:ext cx="1696065"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Accurate</a:t>
            </a:r>
            <a:endParaRPr lang="en-US" dirty="0">
              <a:solidFill>
                <a:schemeClr val="tx1"/>
              </a:solidFill>
            </a:endParaRPr>
          </a:p>
        </p:txBody>
      </p:sp>
      <p:sp>
        <p:nvSpPr>
          <p:cNvPr id="11" name="Rectangle: Rounded Corners 10">
            <a:extLst>
              <a:ext uri="{FF2B5EF4-FFF2-40B4-BE49-F238E27FC236}">
                <a16:creationId xmlns:a16="http://schemas.microsoft.com/office/drawing/2014/main" id="{EC3D8A3E-AB51-4515-A981-B685A8B6BDFA}"/>
              </a:ext>
            </a:extLst>
          </p:cNvPr>
          <p:cNvSpPr/>
          <p:nvPr/>
        </p:nvSpPr>
        <p:spPr>
          <a:xfrm>
            <a:off x="5978011" y="3584993"/>
            <a:ext cx="1696065"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Transferable</a:t>
            </a:r>
            <a:endParaRPr lang="en-US" dirty="0">
              <a:solidFill>
                <a:schemeClr val="tx1"/>
              </a:solidFill>
            </a:endParaRPr>
          </a:p>
        </p:txBody>
      </p:sp>
      <p:sp>
        <p:nvSpPr>
          <p:cNvPr id="13" name="Rectangle: Rounded Corners 12">
            <a:extLst>
              <a:ext uri="{FF2B5EF4-FFF2-40B4-BE49-F238E27FC236}">
                <a16:creationId xmlns:a16="http://schemas.microsoft.com/office/drawing/2014/main" id="{B43A27AF-8DC8-4DB7-847D-9749420C9AA6}"/>
              </a:ext>
            </a:extLst>
          </p:cNvPr>
          <p:cNvSpPr/>
          <p:nvPr/>
        </p:nvSpPr>
        <p:spPr>
          <a:xfrm>
            <a:off x="8831826" y="2625849"/>
            <a:ext cx="2096729" cy="81632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Dynamic Power</a:t>
            </a:r>
            <a:endParaRPr lang="en-US" dirty="0">
              <a:solidFill>
                <a:schemeClr val="tx1"/>
              </a:solidFill>
            </a:endParaRPr>
          </a:p>
        </p:txBody>
      </p:sp>
      <p:cxnSp>
        <p:nvCxnSpPr>
          <p:cNvPr id="15" name="Straight Arrow Connector 14">
            <a:extLst>
              <a:ext uri="{FF2B5EF4-FFF2-40B4-BE49-F238E27FC236}">
                <a16:creationId xmlns:a16="http://schemas.microsoft.com/office/drawing/2014/main" id="{D05F296C-09F1-4792-81FB-C62985BD16CD}"/>
              </a:ext>
            </a:extLst>
          </p:cNvPr>
          <p:cNvCxnSpPr>
            <a:stCxn id="5" idx="3"/>
            <a:endCxn id="7" idx="1"/>
          </p:cNvCxnSpPr>
          <p:nvPr/>
        </p:nvCxnSpPr>
        <p:spPr>
          <a:xfrm flipV="1">
            <a:off x="2512141" y="2074868"/>
            <a:ext cx="3465870" cy="959142"/>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BA148A4-E9BD-4BB6-A8C7-C379772EC801}"/>
              </a:ext>
            </a:extLst>
          </p:cNvPr>
          <p:cNvCxnSpPr>
            <a:stCxn id="5" idx="3"/>
            <a:endCxn id="9" idx="1"/>
          </p:cNvCxnSpPr>
          <p:nvPr/>
        </p:nvCxnSpPr>
        <p:spPr>
          <a:xfrm>
            <a:off x="2512141" y="3034010"/>
            <a:ext cx="3465870" cy="1"/>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89008FD-45E8-47DB-973E-5E55BA378964}"/>
              </a:ext>
            </a:extLst>
          </p:cNvPr>
          <p:cNvCxnSpPr>
            <a:stCxn id="5" idx="3"/>
            <a:endCxn id="11" idx="1"/>
          </p:cNvCxnSpPr>
          <p:nvPr/>
        </p:nvCxnSpPr>
        <p:spPr>
          <a:xfrm>
            <a:off x="2512141" y="3034010"/>
            <a:ext cx="3465870" cy="959144"/>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C82EA65-1741-477B-94DB-179E989179BD}"/>
              </a:ext>
            </a:extLst>
          </p:cNvPr>
          <p:cNvCxnSpPr>
            <a:cxnSpLocks/>
            <a:stCxn id="7" idx="3"/>
            <a:endCxn id="13" idx="1"/>
          </p:cNvCxnSpPr>
          <p:nvPr/>
        </p:nvCxnSpPr>
        <p:spPr>
          <a:xfrm>
            <a:off x="7674076" y="2074868"/>
            <a:ext cx="1157750" cy="959142"/>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EDC4B63-8DEC-4775-B2A5-92FB95C3252B}"/>
              </a:ext>
            </a:extLst>
          </p:cNvPr>
          <p:cNvCxnSpPr>
            <a:cxnSpLocks/>
            <a:stCxn id="9" idx="3"/>
            <a:endCxn id="13" idx="1"/>
          </p:cNvCxnSpPr>
          <p:nvPr/>
        </p:nvCxnSpPr>
        <p:spPr>
          <a:xfrm flipV="1">
            <a:off x="7674076" y="3034010"/>
            <a:ext cx="1157750" cy="1"/>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784B24A-61BF-4849-ABFD-8DDEF492C4BA}"/>
              </a:ext>
            </a:extLst>
          </p:cNvPr>
          <p:cNvCxnSpPr>
            <a:cxnSpLocks/>
            <a:stCxn id="11" idx="3"/>
            <a:endCxn id="13" idx="1"/>
          </p:cNvCxnSpPr>
          <p:nvPr/>
        </p:nvCxnSpPr>
        <p:spPr>
          <a:xfrm flipV="1">
            <a:off x="7674076" y="3034010"/>
            <a:ext cx="1157750" cy="959144"/>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Rounded Corners 31">
            <a:extLst>
              <a:ext uri="{FF2B5EF4-FFF2-40B4-BE49-F238E27FC236}">
                <a16:creationId xmlns:a16="http://schemas.microsoft.com/office/drawing/2014/main" id="{6E3A68B7-EE11-4AD6-908D-259F74E7018B}"/>
              </a:ext>
            </a:extLst>
          </p:cNvPr>
          <p:cNvSpPr/>
          <p:nvPr/>
        </p:nvSpPr>
        <p:spPr>
          <a:xfrm>
            <a:off x="2800963" y="1666707"/>
            <a:ext cx="2776384" cy="2734603"/>
          </a:xfrm>
          <a:prstGeom prst="roundRect">
            <a:avLst/>
          </a:prstGeom>
          <a:solidFill>
            <a:srgbClr val="0A3F78">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200" dirty="0"/>
              <a:t>By inference output toggle rates on logic gate cells and forgo slow gate-level simulation</a:t>
            </a:r>
            <a:endParaRPr lang="en-US" sz="2200" dirty="0"/>
          </a:p>
        </p:txBody>
      </p:sp>
      <p:sp>
        <p:nvSpPr>
          <p:cNvPr id="33" name="TextBox 32">
            <a:extLst>
              <a:ext uri="{FF2B5EF4-FFF2-40B4-BE49-F238E27FC236}">
                <a16:creationId xmlns:a16="http://schemas.microsoft.com/office/drawing/2014/main" id="{D5260932-288A-4822-84D0-FA8ABCF77654}"/>
              </a:ext>
            </a:extLst>
          </p:cNvPr>
          <p:cNvSpPr txBox="1"/>
          <p:nvPr/>
        </p:nvSpPr>
        <p:spPr>
          <a:xfrm>
            <a:off x="565608" y="4952291"/>
            <a:ext cx="10655481" cy="1227965"/>
          </a:xfrm>
          <a:prstGeom prst="rect">
            <a:avLst/>
          </a:prstGeom>
          <a:noFill/>
        </p:spPr>
        <p:txBody>
          <a:bodyPr wrap="none" rtlCol="0">
            <a:spAutoFit/>
          </a:bodyPr>
          <a:lstStyle/>
          <a:p>
            <a:pPr marL="342900" indent="-342900">
              <a:lnSpc>
                <a:spcPct val="200000"/>
              </a:lnSpc>
              <a:buFont typeface="Arial" panose="020B0604020202020204" pitchFamily="34" charset="0"/>
              <a:buChar char="•"/>
            </a:pPr>
            <a:r>
              <a:rPr lang="en-US" altLang="zh-CN" sz="2000" dirty="0"/>
              <a:t>For </a:t>
            </a:r>
            <a:r>
              <a:rPr lang="en-US" altLang="zh-CN" sz="2000" dirty="0" err="1"/>
              <a:t>baseline,GRANNITE</a:t>
            </a:r>
            <a:r>
              <a:rPr lang="en-US" altLang="zh-CN" sz="2000" dirty="0"/>
              <a:t> achieves less than 5.5% average error and at worst 13.4% error</a:t>
            </a:r>
          </a:p>
          <a:p>
            <a:pPr marL="342900" indent="-342900">
              <a:lnSpc>
                <a:spcPct val="200000"/>
              </a:lnSpc>
              <a:buFont typeface="Arial" panose="020B0604020202020204" pitchFamily="34" charset="0"/>
              <a:buChar char="•"/>
            </a:pPr>
            <a:r>
              <a:rPr lang="en-US" altLang="zh-CN" sz="2000" dirty="0"/>
              <a:t>For traditional gate-level </a:t>
            </a:r>
            <a:r>
              <a:rPr lang="en-US" altLang="zh-CN" sz="2000" dirty="0" err="1"/>
              <a:t>simulation,GRANNITE</a:t>
            </a:r>
            <a:r>
              <a:rPr lang="en-US" altLang="zh-CN" sz="2000" dirty="0"/>
              <a:t> achieves &gt;18.7X speedup</a:t>
            </a:r>
            <a:endParaRPr lang="en-US" sz="2000" dirty="0"/>
          </a:p>
        </p:txBody>
      </p:sp>
      <p:sp>
        <p:nvSpPr>
          <p:cNvPr id="2" name="TextBox 1">
            <a:extLst>
              <a:ext uri="{FF2B5EF4-FFF2-40B4-BE49-F238E27FC236}">
                <a16:creationId xmlns:a16="http://schemas.microsoft.com/office/drawing/2014/main" id="{147F545B-FF13-439C-871A-13E281C7F63F}"/>
              </a:ext>
            </a:extLst>
          </p:cNvPr>
          <p:cNvSpPr txBox="1"/>
          <p:nvPr/>
        </p:nvSpPr>
        <p:spPr>
          <a:xfrm>
            <a:off x="11723122" y="6271177"/>
            <a:ext cx="383438" cy="307777"/>
          </a:xfrm>
          <a:prstGeom prst="rect">
            <a:avLst/>
          </a:prstGeom>
          <a:noFill/>
        </p:spPr>
        <p:txBody>
          <a:bodyPr wrap="none" rtlCol="0">
            <a:spAutoFit/>
          </a:bodyPr>
          <a:lstStyle/>
          <a:p>
            <a:r>
              <a:rPr lang="en-US" sz="1400" dirty="0">
                <a:solidFill>
                  <a:schemeClr val="tx1">
                    <a:lumMod val="50000"/>
                    <a:lumOff val="50000"/>
                  </a:schemeClr>
                </a:solidFill>
              </a:rPr>
              <a:t>15</a:t>
            </a:r>
            <a:endParaRPr lang="en-US" dirty="0">
              <a:solidFill>
                <a:schemeClr val="tx1">
                  <a:lumMod val="50000"/>
                  <a:lumOff val="50000"/>
                </a:schemeClr>
              </a:solidFill>
            </a:endParaRPr>
          </a:p>
        </p:txBody>
      </p:sp>
    </p:spTree>
    <p:extLst>
      <p:ext uri="{BB962C8B-B14F-4D97-AF65-F5344CB8AC3E}">
        <p14:creationId xmlns:p14="http://schemas.microsoft.com/office/powerpoint/2010/main" val="4141742007"/>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83FE52-3427-4CBE-A8A7-87FAFD6B2BA3}"/>
              </a:ext>
            </a:extLst>
          </p:cNvPr>
          <p:cNvSpPr txBox="1"/>
          <p:nvPr/>
        </p:nvSpPr>
        <p:spPr>
          <a:xfrm>
            <a:off x="997611" y="2844225"/>
            <a:ext cx="10196777" cy="584775"/>
          </a:xfrm>
          <a:prstGeom prst="rect">
            <a:avLst/>
          </a:prstGeom>
          <a:noFill/>
        </p:spPr>
        <p:txBody>
          <a:bodyPr wrap="square" rtlCol="0">
            <a:spAutoFit/>
          </a:bodyPr>
          <a:lstStyle/>
          <a:p>
            <a:pPr algn="ctr"/>
            <a:r>
              <a:rPr lang="en-US" altLang="zh-CN" sz="3200" dirty="0">
                <a:latin typeface="+mj-lt"/>
              </a:rPr>
              <a:t>Thank you!</a:t>
            </a:r>
            <a:endParaRPr lang="en-US" sz="3200" dirty="0">
              <a:latin typeface="+mj-lt"/>
            </a:endParaRPr>
          </a:p>
        </p:txBody>
      </p:sp>
      <p:sp>
        <p:nvSpPr>
          <p:cNvPr id="4" name="TextBox 3">
            <a:extLst>
              <a:ext uri="{FF2B5EF4-FFF2-40B4-BE49-F238E27FC236}">
                <a16:creationId xmlns:a16="http://schemas.microsoft.com/office/drawing/2014/main" id="{F625D0DB-EE7A-459F-96AC-031BDE366C18}"/>
              </a:ext>
            </a:extLst>
          </p:cNvPr>
          <p:cNvSpPr txBox="1"/>
          <p:nvPr/>
        </p:nvSpPr>
        <p:spPr>
          <a:xfrm>
            <a:off x="11723122" y="6271177"/>
            <a:ext cx="383438" cy="307777"/>
          </a:xfrm>
          <a:prstGeom prst="rect">
            <a:avLst/>
          </a:prstGeom>
          <a:noFill/>
        </p:spPr>
        <p:txBody>
          <a:bodyPr wrap="none" rtlCol="0">
            <a:spAutoFit/>
          </a:bodyPr>
          <a:lstStyle/>
          <a:p>
            <a:r>
              <a:rPr lang="en-US" sz="1400" dirty="0">
                <a:solidFill>
                  <a:schemeClr val="tx1">
                    <a:lumMod val="50000"/>
                    <a:lumOff val="50000"/>
                  </a:schemeClr>
                </a:solidFill>
              </a:rPr>
              <a:t>16</a:t>
            </a:r>
            <a:endParaRPr lang="en-US" dirty="0">
              <a:solidFill>
                <a:schemeClr val="tx1">
                  <a:lumMod val="50000"/>
                  <a:lumOff val="50000"/>
                </a:schemeClr>
              </a:solidFill>
            </a:endParaRPr>
          </a:p>
        </p:txBody>
      </p:sp>
    </p:spTree>
    <p:extLst>
      <p:ext uri="{BB962C8B-B14F-4D97-AF65-F5344CB8AC3E}">
        <p14:creationId xmlns:p14="http://schemas.microsoft.com/office/powerpoint/2010/main" val="1920225045"/>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EB28FF7-307A-4ACF-872D-BD499CD79DC6}"/>
              </a:ext>
            </a:extLst>
          </p:cNvPr>
          <p:cNvSpPr txBox="1"/>
          <p:nvPr/>
        </p:nvSpPr>
        <p:spPr>
          <a:xfrm>
            <a:off x="565608" y="320511"/>
            <a:ext cx="8229600" cy="584775"/>
          </a:xfrm>
          <a:prstGeom prst="rect">
            <a:avLst/>
          </a:prstGeom>
          <a:noFill/>
        </p:spPr>
        <p:txBody>
          <a:bodyPr wrap="square" rtlCol="0">
            <a:spAutoFit/>
          </a:bodyPr>
          <a:lstStyle/>
          <a:p>
            <a:r>
              <a:rPr lang="en-US" altLang="zh-CN" sz="3200" dirty="0">
                <a:latin typeface="+mj-lt"/>
              </a:rPr>
              <a:t>Contents</a:t>
            </a:r>
            <a:endParaRPr lang="en-US" sz="3200" dirty="0">
              <a:latin typeface="+mj-lt"/>
            </a:endParaRPr>
          </a:p>
        </p:txBody>
      </p:sp>
      <p:sp>
        <p:nvSpPr>
          <p:cNvPr id="3" name="TextBox 2">
            <a:extLst>
              <a:ext uri="{FF2B5EF4-FFF2-40B4-BE49-F238E27FC236}">
                <a16:creationId xmlns:a16="http://schemas.microsoft.com/office/drawing/2014/main" id="{354691F4-3F65-40B3-B82A-6C7EC292E4F2}"/>
              </a:ext>
            </a:extLst>
          </p:cNvPr>
          <p:cNvSpPr txBox="1"/>
          <p:nvPr/>
        </p:nvSpPr>
        <p:spPr>
          <a:xfrm>
            <a:off x="1143786" y="1322173"/>
            <a:ext cx="4952214" cy="4213654"/>
          </a:xfrm>
          <a:prstGeom prst="rect">
            <a:avLst/>
          </a:prstGeom>
          <a:noFill/>
        </p:spPr>
        <p:txBody>
          <a:bodyPr wrap="square" rtlCol="0">
            <a:spAutoFit/>
          </a:bodyPr>
          <a:lstStyle/>
          <a:p>
            <a:pPr marL="285750" indent="-285750">
              <a:lnSpc>
                <a:spcPct val="250000"/>
              </a:lnSpc>
              <a:buClr>
                <a:srgbClr val="0A3F78"/>
              </a:buClr>
              <a:buFont typeface="Wingdings" panose="05000000000000000000" pitchFamily="2" charset="2"/>
              <a:buChar char="v"/>
            </a:pPr>
            <a:r>
              <a:rPr lang="en-US" altLang="zh-CN" sz="2800" dirty="0"/>
              <a:t>Background</a:t>
            </a:r>
          </a:p>
          <a:p>
            <a:pPr marL="285750" indent="-285750">
              <a:lnSpc>
                <a:spcPct val="250000"/>
              </a:lnSpc>
              <a:buClr>
                <a:srgbClr val="0A3F78"/>
              </a:buClr>
              <a:buFont typeface="Wingdings" panose="05000000000000000000" pitchFamily="2" charset="2"/>
              <a:buChar char="v"/>
            </a:pPr>
            <a:r>
              <a:rPr lang="en-US" altLang="zh-CN" sz="2800" dirty="0"/>
              <a:t>GRANNITE Implementation</a:t>
            </a:r>
          </a:p>
          <a:p>
            <a:pPr marL="285750" indent="-285750">
              <a:lnSpc>
                <a:spcPct val="250000"/>
              </a:lnSpc>
              <a:buClr>
                <a:srgbClr val="0A3F78"/>
              </a:buClr>
              <a:buFont typeface="Wingdings" panose="05000000000000000000" pitchFamily="2" charset="2"/>
              <a:buChar char="v"/>
            </a:pPr>
            <a:r>
              <a:rPr lang="en-US" altLang="zh-CN" sz="2800" dirty="0"/>
              <a:t>Results and Discussion</a:t>
            </a:r>
          </a:p>
          <a:p>
            <a:pPr marL="285750" indent="-285750">
              <a:lnSpc>
                <a:spcPct val="250000"/>
              </a:lnSpc>
              <a:buClr>
                <a:srgbClr val="0A3F78"/>
              </a:buClr>
              <a:buFont typeface="Wingdings" panose="05000000000000000000" pitchFamily="2" charset="2"/>
              <a:buChar char="v"/>
            </a:pPr>
            <a:r>
              <a:rPr lang="en-US" altLang="zh-CN" sz="2800" dirty="0"/>
              <a:t>Conclusions</a:t>
            </a:r>
          </a:p>
        </p:txBody>
      </p:sp>
      <p:sp>
        <p:nvSpPr>
          <p:cNvPr id="7" name="TextBox 6">
            <a:extLst>
              <a:ext uri="{FF2B5EF4-FFF2-40B4-BE49-F238E27FC236}">
                <a16:creationId xmlns:a16="http://schemas.microsoft.com/office/drawing/2014/main" id="{87673C92-E02B-44B2-B46A-DA415A17CB2B}"/>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1</a:t>
            </a:r>
            <a:endParaRPr lang="en-US" dirty="0">
              <a:solidFill>
                <a:schemeClr val="tx1">
                  <a:lumMod val="50000"/>
                  <a:lumOff val="50000"/>
                </a:schemeClr>
              </a:solidFill>
            </a:endParaRPr>
          </a:p>
        </p:txBody>
      </p:sp>
    </p:spTree>
    <p:extLst>
      <p:ext uri="{BB962C8B-B14F-4D97-AF65-F5344CB8AC3E}">
        <p14:creationId xmlns:p14="http://schemas.microsoft.com/office/powerpoint/2010/main" val="1716524072"/>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0CD058-C208-409F-AC7C-B73D829303F8}"/>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Background</a:t>
            </a:r>
          </a:p>
        </p:txBody>
      </p:sp>
      <p:sp>
        <p:nvSpPr>
          <p:cNvPr id="4" name="AutoShape 2">
            <a:extLst>
              <a:ext uri="{FF2B5EF4-FFF2-40B4-BE49-F238E27FC236}">
                <a16:creationId xmlns:a16="http://schemas.microsoft.com/office/drawing/2014/main" id="{CDF20409-1D28-49B4-8CEB-E298A4ACE6D5}"/>
              </a:ext>
            </a:extLst>
          </p:cNvPr>
          <p:cNvSpPr>
            <a:spLocks noChangeAspect="1" noChangeArrowheads="1"/>
          </p:cNvSpPr>
          <p:nvPr/>
        </p:nvSpPr>
        <p:spPr bwMode="auto">
          <a:xfrm>
            <a:off x="5943600" y="-769070"/>
            <a:ext cx="4350470" cy="435047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7" name="Table 7">
            <a:extLst>
              <a:ext uri="{FF2B5EF4-FFF2-40B4-BE49-F238E27FC236}">
                <a16:creationId xmlns:a16="http://schemas.microsoft.com/office/drawing/2014/main" id="{F46DC1CB-BF81-4AC9-998B-AF96AE637552}"/>
              </a:ext>
            </a:extLst>
          </p:cNvPr>
          <p:cNvGraphicFramePr>
            <a:graphicFrameLocks noGrp="1"/>
          </p:cNvGraphicFramePr>
          <p:nvPr>
            <p:extLst>
              <p:ext uri="{D42A27DB-BD31-4B8C-83A1-F6EECF244321}">
                <p14:modId xmlns:p14="http://schemas.microsoft.com/office/powerpoint/2010/main" val="304763095"/>
              </p:ext>
            </p:extLst>
          </p:nvPr>
        </p:nvGraphicFramePr>
        <p:xfrm>
          <a:off x="656051" y="2650185"/>
          <a:ext cx="11067071" cy="3774881"/>
        </p:xfrm>
        <a:graphic>
          <a:graphicData uri="http://schemas.openxmlformats.org/drawingml/2006/table">
            <a:tbl>
              <a:tblPr firstRow="1" bandRow="1">
                <a:tableStyleId>{5C22544A-7EE6-4342-B048-85BDC9FD1C3A}</a:tableStyleId>
              </a:tblPr>
              <a:tblGrid>
                <a:gridCol w="3608221">
                  <a:extLst>
                    <a:ext uri="{9D8B030D-6E8A-4147-A177-3AD203B41FA5}">
                      <a16:colId xmlns:a16="http://schemas.microsoft.com/office/drawing/2014/main" val="4137651887"/>
                    </a:ext>
                  </a:extLst>
                </a:gridCol>
                <a:gridCol w="7458850">
                  <a:extLst>
                    <a:ext uri="{9D8B030D-6E8A-4147-A177-3AD203B41FA5}">
                      <a16:colId xmlns:a16="http://schemas.microsoft.com/office/drawing/2014/main" val="3969467467"/>
                    </a:ext>
                  </a:extLst>
                </a:gridCol>
              </a:tblGrid>
              <a:tr h="573029">
                <a:tc>
                  <a:txBody>
                    <a:bodyPr/>
                    <a:lstStyle/>
                    <a:p>
                      <a:pPr algn="l"/>
                      <a:r>
                        <a:rPr lang="en-US" sz="1600" b="0" dirty="0">
                          <a:solidFill>
                            <a:sysClr val="windowText" lastClr="000000"/>
                          </a:solidFill>
                          <a:latin typeface="+mn-lt"/>
                        </a:rPr>
                        <a:t>Traditional gate-level simulation</a:t>
                      </a:r>
                    </a:p>
                  </a:txBody>
                  <a:tcPr anchor="ctr">
                    <a:solidFill>
                      <a:srgbClr val="EAEFF7"/>
                    </a:solidFill>
                  </a:tcPr>
                </a:tc>
                <a:tc>
                  <a:txBody>
                    <a:bodyPr/>
                    <a:lstStyle/>
                    <a:p>
                      <a:r>
                        <a:rPr lang="en-US" altLang="zh-CN" sz="1600" b="0" dirty="0" err="1">
                          <a:solidFill>
                            <a:sysClr val="windowText" lastClr="000000"/>
                          </a:solidFill>
                          <a:latin typeface="+mn-lt"/>
                        </a:rPr>
                        <a:t>S</a:t>
                      </a:r>
                      <a:r>
                        <a:rPr lang="en-US" sz="1600" b="0" dirty="0" err="1">
                          <a:solidFill>
                            <a:sysClr val="windowText" lastClr="000000"/>
                          </a:solidFill>
                          <a:latin typeface="+mn-lt"/>
                        </a:rPr>
                        <a:t>low,</a:t>
                      </a:r>
                      <a:r>
                        <a:rPr lang="en-US" altLang="zh-CN" sz="1600" b="0" dirty="0" err="1">
                          <a:solidFill>
                            <a:sysClr val="windowText" lastClr="000000"/>
                          </a:solidFill>
                          <a:latin typeface="+mn-lt"/>
                        </a:rPr>
                        <a:t>about</a:t>
                      </a:r>
                      <a:r>
                        <a:rPr lang="en-US" altLang="zh-CN" sz="1600" b="0" dirty="0">
                          <a:solidFill>
                            <a:sysClr val="windowText" lastClr="000000"/>
                          </a:solidFill>
                          <a:latin typeface="+mn-lt"/>
                        </a:rPr>
                        <a:t> </a:t>
                      </a:r>
                      <a:r>
                        <a:rPr lang="en-US" sz="1600" b="0" dirty="0">
                          <a:solidFill>
                            <a:sysClr val="windowText" lastClr="000000"/>
                          </a:solidFill>
                          <a:latin typeface="+mn-lt"/>
                        </a:rPr>
                        <a:t>10-1</a:t>
                      </a:r>
                      <a:r>
                        <a:rPr lang="en-US" altLang="zh-CN" sz="1600" b="0" dirty="0">
                          <a:solidFill>
                            <a:sysClr val="windowText" lastClr="000000"/>
                          </a:solidFill>
                          <a:latin typeface="+mn-lt"/>
                        </a:rPr>
                        <a:t>k cycles/s</a:t>
                      </a:r>
                      <a:endParaRPr lang="en-US" sz="1600" b="0" dirty="0">
                        <a:solidFill>
                          <a:sysClr val="windowText" lastClr="000000"/>
                        </a:solidFill>
                        <a:latin typeface="+mn-lt"/>
                      </a:endParaRPr>
                    </a:p>
                  </a:txBody>
                  <a:tcPr anchor="ctr">
                    <a:solidFill>
                      <a:srgbClr val="EAEFF7"/>
                    </a:solidFill>
                  </a:tcPr>
                </a:tc>
                <a:extLst>
                  <a:ext uri="{0D108BD9-81ED-4DB2-BD59-A6C34878D82A}">
                    <a16:rowId xmlns:a16="http://schemas.microsoft.com/office/drawing/2014/main" val="1935240002"/>
                  </a:ext>
                </a:extLst>
              </a:tr>
              <a:tr h="565608">
                <a:tc>
                  <a:txBody>
                    <a:bodyPr/>
                    <a:lstStyle/>
                    <a:p>
                      <a:pPr algn="l"/>
                      <a:r>
                        <a:rPr lang="en-US" sz="1600" b="0" dirty="0">
                          <a:latin typeface="+mn-lt"/>
                        </a:rPr>
                        <a:t>GPU </a:t>
                      </a:r>
                      <a:r>
                        <a:rPr lang="en-US" sz="1600" b="0" i="0" u="none" strike="noStrike" kern="1200" baseline="0" dirty="0">
                          <a:solidFill>
                            <a:schemeClr val="dk1"/>
                          </a:solidFill>
                          <a:latin typeface="+mn-lt"/>
                          <a:ea typeface="+mn-ea"/>
                          <a:cs typeface="+mn-cs"/>
                        </a:rPr>
                        <a:t>accelerate gate-level simulation</a:t>
                      </a:r>
                      <a:endParaRPr lang="en-US" sz="1600" b="0" dirty="0">
                        <a:latin typeface="+mn-lt"/>
                      </a:endParaRPr>
                    </a:p>
                  </a:txBody>
                  <a:tcPr anchor="ctr"/>
                </a:tc>
                <a:tc>
                  <a:txBody>
                    <a:bodyPr/>
                    <a:lstStyle/>
                    <a:p>
                      <a:r>
                        <a:rPr lang="en-US" altLang="zh-CN" sz="1600" b="0" dirty="0" err="1">
                          <a:latin typeface="+mn-lt"/>
                        </a:rPr>
                        <a:t>S</a:t>
                      </a:r>
                      <a:r>
                        <a:rPr lang="en-US" sz="1600" b="0" dirty="0" err="1">
                          <a:latin typeface="+mn-lt"/>
                        </a:rPr>
                        <a:t>low,</a:t>
                      </a:r>
                      <a:r>
                        <a:rPr lang="en-US" altLang="zh-CN" sz="1600" b="0" dirty="0" err="1">
                          <a:latin typeface="+mn-lt"/>
                        </a:rPr>
                        <a:t>about</a:t>
                      </a:r>
                      <a:r>
                        <a:rPr lang="en-US" altLang="zh-CN" sz="1600" b="0" dirty="0">
                          <a:latin typeface="+mn-lt"/>
                        </a:rPr>
                        <a:t> </a:t>
                      </a:r>
                      <a:r>
                        <a:rPr lang="en-US" sz="1600" b="0" dirty="0">
                          <a:latin typeface="+mn-lt"/>
                        </a:rPr>
                        <a:t>300-3k cycles/s for 100k – 1million design</a:t>
                      </a:r>
                    </a:p>
                  </a:txBody>
                  <a:tcPr anchor="ctr"/>
                </a:tc>
                <a:extLst>
                  <a:ext uri="{0D108BD9-81ED-4DB2-BD59-A6C34878D82A}">
                    <a16:rowId xmlns:a16="http://schemas.microsoft.com/office/drawing/2014/main" val="2953976607"/>
                  </a:ext>
                </a:extLst>
              </a:tr>
              <a:tr h="878748">
                <a:tc>
                  <a:txBody>
                    <a:bodyPr/>
                    <a:lstStyle/>
                    <a:p>
                      <a:pPr algn="l"/>
                      <a:r>
                        <a:rPr lang="en-US" sz="1600" b="0" i="0" u="none" strike="noStrike" kern="1200" baseline="0" dirty="0">
                          <a:solidFill>
                            <a:schemeClr val="dk1"/>
                          </a:solidFill>
                          <a:latin typeface="+mn-lt"/>
                          <a:ea typeface="+mn-ea"/>
                          <a:cs typeface="+mn-cs"/>
                        </a:rPr>
                        <a:t>statistical sampling approaches</a:t>
                      </a:r>
                    </a:p>
                  </a:txBody>
                  <a:tcPr anchor="ctr"/>
                </a:tc>
                <a:tc>
                  <a:txBody>
                    <a:bodyPr/>
                    <a:lstStyle/>
                    <a:p>
                      <a:pPr marL="342900" indent="-342900">
                        <a:lnSpc>
                          <a:spcPct val="150000"/>
                        </a:lnSpc>
                        <a:buFont typeface="+mj-lt"/>
                        <a:buAutoNum type="arabicPeriod"/>
                      </a:pPr>
                      <a:r>
                        <a:rPr lang="en-US" sz="1600" b="0" dirty="0">
                          <a:latin typeface="+mn-lt"/>
                        </a:rPr>
                        <a:t>cannot escape </a:t>
                      </a:r>
                      <a:r>
                        <a:rPr lang="en-US" altLang="zh-CN" sz="1600" b="0" dirty="0">
                          <a:latin typeface="+mn-lt"/>
                        </a:rPr>
                        <a:t>slow gate-level simulation</a:t>
                      </a:r>
                    </a:p>
                    <a:p>
                      <a:pPr marL="342900" indent="-342900">
                        <a:lnSpc>
                          <a:spcPct val="150000"/>
                        </a:lnSpc>
                        <a:buFont typeface="+mj-lt"/>
                        <a:buAutoNum type="arabicPeriod"/>
                      </a:pPr>
                      <a:r>
                        <a:rPr lang="en-US" altLang="zh-CN" sz="1600" b="0" dirty="0">
                          <a:latin typeface="+mn-lt"/>
                        </a:rPr>
                        <a:t>Miss power analysis corner cases.</a:t>
                      </a:r>
                      <a:endParaRPr lang="en-US" sz="1600" b="0" dirty="0">
                        <a:latin typeface="+mn-lt"/>
                      </a:endParaRPr>
                    </a:p>
                  </a:txBody>
                  <a:tcPr anchor="ctr"/>
                </a:tc>
                <a:extLst>
                  <a:ext uri="{0D108BD9-81ED-4DB2-BD59-A6C34878D82A}">
                    <a16:rowId xmlns:a16="http://schemas.microsoft.com/office/drawing/2014/main" val="2608836790"/>
                  </a:ext>
                </a:extLst>
              </a:tr>
              <a:tr h="878748">
                <a:tc>
                  <a:txBody>
                    <a:bodyPr/>
                    <a:lstStyle/>
                    <a:p>
                      <a:pPr algn="l"/>
                      <a:r>
                        <a:rPr lang="en-US" altLang="zh-CN" sz="1600" b="0" dirty="0">
                          <a:latin typeface="+mn-lt"/>
                        </a:rPr>
                        <a:t>Probability SAE(Switching activity estimator)</a:t>
                      </a:r>
                      <a:endParaRPr lang="en-US" sz="1600" b="0" dirty="0">
                        <a:latin typeface="+mn-lt"/>
                      </a:endParaRPr>
                    </a:p>
                  </a:txBody>
                  <a:tcPr anchor="ctr"/>
                </a:tc>
                <a:tc>
                  <a:txBody>
                    <a:bodyPr/>
                    <a:lstStyle/>
                    <a:p>
                      <a:pPr marL="342900" indent="-342900">
                        <a:lnSpc>
                          <a:spcPct val="150000"/>
                        </a:lnSpc>
                        <a:buFont typeface="+mj-lt"/>
                        <a:buAutoNum type="arabicPeriod"/>
                      </a:pPr>
                      <a:r>
                        <a:rPr lang="en-US" sz="1600" b="0" dirty="0">
                          <a:latin typeface="+mn-lt"/>
                        </a:rPr>
                        <a:t>The results are very inaccurate.</a:t>
                      </a:r>
                    </a:p>
                    <a:p>
                      <a:pPr marL="342900" indent="-342900">
                        <a:lnSpc>
                          <a:spcPct val="150000"/>
                        </a:lnSpc>
                        <a:buFont typeface="+mj-lt"/>
                        <a:buAutoNum type="arabicPeriod"/>
                      </a:pPr>
                      <a:r>
                        <a:rPr lang="en-US" sz="1600" b="0" dirty="0">
                          <a:latin typeface="+mn-lt"/>
                        </a:rPr>
                        <a:t>large memory requirements</a:t>
                      </a:r>
                    </a:p>
                  </a:txBody>
                  <a:tcPr anchor="ctr"/>
                </a:tc>
                <a:extLst>
                  <a:ext uri="{0D108BD9-81ED-4DB2-BD59-A6C34878D82A}">
                    <a16:rowId xmlns:a16="http://schemas.microsoft.com/office/drawing/2014/main" val="1600655046"/>
                  </a:ext>
                </a:extLst>
              </a:tr>
              <a:tr h="878748">
                <a:tc>
                  <a:txBody>
                    <a:bodyPr/>
                    <a:lstStyle/>
                    <a:p>
                      <a:pPr algn="l"/>
                      <a:r>
                        <a:rPr lang="en-US" altLang="zh-CN" sz="1600" b="0" dirty="0">
                          <a:latin typeface="+mn-lt"/>
                        </a:rPr>
                        <a:t>Supervised ML model</a:t>
                      </a:r>
                      <a:endParaRPr lang="en-US" sz="1600" b="0" dirty="0">
                        <a:latin typeface="+mn-lt"/>
                      </a:endParaRPr>
                    </a:p>
                  </a:txBody>
                  <a:tcPr anchor="ctr"/>
                </a:tc>
                <a:tc>
                  <a:txBody>
                    <a:bodyPr/>
                    <a:lstStyle/>
                    <a:p>
                      <a:r>
                        <a:rPr lang="en-US" sz="1600" b="0" dirty="0">
                          <a:latin typeface="+mn-lt"/>
                        </a:rPr>
                        <a:t>approaches lack transferability.</a:t>
                      </a:r>
                    </a:p>
                  </a:txBody>
                  <a:tcPr anchor="ctr"/>
                </a:tc>
                <a:extLst>
                  <a:ext uri="{0D108BD9-81ED-4DB2-BD59-A6C34878D82A}">
                    <a16:rowId xmlns:a16="http://schemas.microsoft.com/office/drawing/2014/main" val="2802194497"/>
                  </a:ext>
                </a:extLst>
              </a:tr>
            </a:tbl>
          </a:graphicData>
        </a:graphic>
      </p:graphicFrame>
      <p:sp>
        <p:nvSpPr>
          <p:cNvPr id="2" name="TextBox 1">
            <a:extLst>
              <a:ext uri="{FF2B5EF4-FFF2-40B4-BE49-F238E27FC236}">
                <a16:creationId xmlns:a16="http://schemas.microsoft.com/office/drawing/2014/main" id="{327D4244-2863-40B4-B35F-477F730BB519}"/>
              </a:ext>
            </a:extLst>
          </p:cNvPr>
          <p:cNvSpPr txBox="1"/>
          <p:nvPr/>
        </p:nvSpPr>
        <p:spPr>
          <a:xfrm>
            <a:off x="656051" y="1098850"/>
            <a:ext cx="10238765" cy="1754326"/>
          </a:xfrm>
          <a:prstGeom prst="rect">
            <a:avLst/>
          </a:prstGeom>
          <a:noFill/>
        </p:spPr>
        <p:txBody>
          <a:bodyPr wrap="none" rtlCol="0">
            <a:spAutoFit/>
          </a:bodyPr>
          <a:lstStyle/>
          <a:p>
            <a:r>
              <a:rPr lang="en-US" dirty="0"/>
              <a:t>In order to calculate dynamic power, existing calculation methods have the following shortcomings:</a:t>
            </a:r>
          </a:p>
          <a:p>
            <a:r>
              <a:rPr lang="en-US" dirty="0"/>
              <a:t>1. Slow speed</a:t>
            </a:r>
          </a:p>
          <a:p>
            <a:r>
              <a:rPr lang="en-US" dirty="0"/>
              <a:t>2. High memory consumption</a:t>
            </a:r>
          </a:p>
          <a:p>
            <a:r>
              <a:rPr lang="en-US" dirty="0"/>
              <a:t>3. Inaccurate results</a:t>
            </a:r>
          </a:p>
          <a:p>
            <a:r>
              <a:rPr lang="en-US" dirty="0"/>
              <a:t>4. etc.</a:t>
            </a:r>
          </a:p>
          <a:p>
            <a:endParaRPr lang="en-US" dirty="0"/>
          </a:p>
        </p:txBody>
      </p:sp>
      <p:sp>
        <p:nvSpPr>
          <p:cNvPr id="5" name="TextBox 4">
            <a:extLst>
              <a:ext uri="{FF2B5EF4-FFF2-40B4-BE49-F238E27FC236}">
                <a16:creationId xmlns:a16="http://schemas.microsoft.com/office/drawing/2014/main" id="{35C50423-D1C7-4759-9873-2038B73C7D88}"/>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2</a:t>
            </a:r>
            <a:endParaRPr lang="en-US" dirty="0">
              <a:solidFill>
                <a:schemeClr val="tx1">
                  <a:lumMod val="50000"/>
                  <a:lumOff val="50000"/>
                </a:schemeClr>
              </a:solidFill>
            </a:endParaRPr>
          </a:p>
        </p:txBody>
      </p:sp>
    </p:spTree>
    <p:extLst>
      <p:ext uri="{BB962C8B-B14F-4D97-AF65-F5344CB8AC3E}">
        <p14:creationId xmlns:p14="http://schemas.microsoft.com/office/powerpoint/2010/main" val="157911705"/>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15562379-BC56-944E-AA5C-3FABD32AF1FA}"/>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3" name="TextBox 5">
            <a:extLst>
              <a:ext uri="{FF2B5EF4-FFF2-40B4-BE49-F238E27FC236}">
                <a16:creationId xmlns:a16="http://schemas.microsoft.com/office/drawing/2014/main" id="{550912E5-2581-9644-9B12-4CFE33DBD9F0}"/>
              </a:ext>
            </a:extLst>
          </p:cNvPr>
          <p:cNvSpPr txBox="1"/>
          <p:nvPr/>
        </p:nvSpPr>
        <p:spPr>
          <a:xfrm>
            <a:off x="565608" y="1051780"/>
            <a:ext cx="2563522" cy="461665"/>
          </a:xfrm>
          <a:prstGeom prst="rect">
            <a:avLst/>
          </a:prstGeom>
          <a:noFill/>
        </p:spPr>
        <p:txBody>
          <a:bodyPr wrap="none" rtlCol="0">
            <a:spAutoFit/>
          </a:bodyPr>
          <a:lstStyle/>
          <a:p>
            <a:r>
              <a:rPr lang="en-US" sz="2400" dirty="0"/>
              <a:t>Why</a:t>
            </a:r>
            <a:r>
              <a:rPr lang="zh-CN" altLang="en-US" sz="2400" dirty="0"/>
              <a:t> </a:t>
            </a:r>
            <a:r>
              <a:rPr lang="en-US" altLang="zh-CN" sz="2400" dirty="0"/>
              <a:t>using</a:t>
            </a:r>
            <a:r>
              <a:rPr lang="zh-CN" altLang="en-US" sz="2400" dirty="0"/>
              <a:t> </a:t>
            </a:r>
            <a:r>
              <a:rPr lang="en-US" altLang="zh-CN" sz="2400" dirty="0"/>
              <a:t>GNN?</a:t>
            </a:r>
            <a:endParaRPr lang="en-US" sz="2400" dirty="0"/>
          </a:p>
        </p:txBody>
      </p:sp>
      <p:sp>
        <p:nvSpPr>
          <p:cNvPr id="6" name="TextBox 5">
            <a:extLst>
              <a:ext uri="{FF2B5EF4-FFF2-40B4-BE49-F238E27FC236}">
                <a16:creationId xmlns:a16="http://schemas.microsoft.com/office/drawing/2014/main" id="{E9E12697-AEFD-43AE-9846-9847AD0AB39F}"/>
              </a:ext>
            </a:extLst>
          </p:cNvPr>
          <p:cNvSpPr txBox="1"/>
          <p:nvPr/>
        </p:nvSpPr>
        <p:spPr>
          <a:xfrm>
            <a:off x="1161435" y="1669366"/>
            <a:ext cx="2304436" cy="1668405"/>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US" altLang="zh-CN" dirty="0"/>
              <a:t>M</a:t>
            </a:r>
            <a:r>
              <a:rPr lang="en-US" sz="1800" dirty="0"/>
              <a:t>essage </a:t>
            </a:r>
            <a:r>
              <a:rPr lang="en-US" altLang="zh-CN" dirty="0"/>
              <a:t>t</a:t>
            </a:r>
            <a:r>
              <a:rPr lang="en-US" sz="1800" dirty="0"/>
              <a:t>ransfer</a:t>
            </a:r>
          </a:p>
          <a:p>
            <a:pPr marL="285750" indent="-285750">
              <a:lnSpc>
                <a:spcPct val="200000"/>
              </a:lnSpc>
              <a:buFont typeface="Arial" panose="020B0604020202020204" pitchFamily="34" charset="0"/>
              <a:buChar char="•"/>
            </a:pPr>
            <a:r>
              <a:rPr lang="en-US" sz="1800" dirty="0"/>
              <a:t>Correlation</a:t>
            </a:r>
          </a:p>
          <a:p>
            <a:pPr marL="285750" indent="-285750">
              <a:lnSpc>
                <a:spcPct val="200000"/>
              </a:lnSpc>
              <a:buFont typeface="Arial" panose="020B0604020202020204" pitchFamily="34" charset="0"/>
              <a:buChar char="•"/>
            </a:pPr>
            <a:r>
              <a:rPr lang="en-US" altLang="zh-CN" dirty="0"/>
              <a:t>T</a:t>
            </a:r>
            <a:r>
              <a:rPr lang="en-US" sz="1800" dirty="0"/>
              <a:t>ransferability</a:t>
            </a:r>
          </a:p>
        </p:txBody>
      </p:sp>
      <p:pic>
        <p:nvPicPr>
          <p:cNvPr id="8" name="Picture 7">
            <a:extLst>
              <a:ext uri="{FF2B5EF4-FFF2-40B4-BE49-F238E27FC236}">
                <a16:creationId xmlns:a16="http://schemas.microsoft.com/office/drawing/2014/main" id="{391C799E-4B66-494E-8218-12721066AC19}"/>
              </a:ext>
            </a:extLst>
          </p:cNvPr>
          <p:cNvPicPr>
            <a:picLocks noChangeAspect="1"/>
          </p:cNvPicPr>
          <p:nvPr/>
        </p:nvPicPr>
        <p:blipFill>
          <a:blip r:embed="rId3"/>
          <a:stretch>
            <a:fillRect/>
          </a:stretch>
        </p:blipFill>
        <p:spPr>
          <a:xfrm>
            <a:off x="6317962" y="2224570"/>
            <a:ext cx="5512428" cy="4012059"/>
          </a:xfrm>
          <a:prstGeom prst="rect">
            <a:avLst/>
          </a:prstGeom>
        </p:spPr>
      </p:pic>
      <p:pic>
        <p:nvPicPr>
          <p:cNvPr id="10" name="Picture 9">
            <a:extLst>
              <a:ext uri="{FF2B5EF4-FFF2-40B4-BE49-F238E27FC236}">
                <a16:creationId xmlns:a16="http://schemas.microsoft.com/office/drawing/2014/main" id="{916F8DCD-174B-4A4F-A798-DF8E168B16D8}"/>
              </a:ext>
            </a:extLst>
          </p:cNvPr>
          <p:cNvPicPr>
            <a:picLocks noChangeAspect="1"/>
          </p:cNvPicPr>
          <p:nvPr/>
        </p:nvPicPr>
        <p:blipFill>
          <a:blip r:embed="rId4"/>
          <a:stretch>
            <a:fillRect/>
          </a:stretch>
        </p:blipFill>
        <p:spPr>
          <a:xfrm>
            <a:off x="565608" y="3657601"/>
            <a:ext cx="5752354" cy="2579028"/>
          </a:xfrm>
          <a:prstGeom prst="rect">
            <a:avLst/>
          </a:prstGeom>
        </p:spPr>
      </p:pic>
      <p:sp>
        <p:nvSpPr>
          <p:cNvPr id="12" name="TextBox 11">
            <a:extLst>
              <a:ext uri="{FF2B5EF4-FFF2-40B4-BE49-F238E27FC236}">
                <a16:creationId xmlns:a16="http://schemas.microsoft.com/office/drawing/2014/main" id="{9284ADFF-5188-4A86-8986-F8A65D596D40}"/>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3</a:t>
            </a:r>
            <a:endParaRPr lang="en-US" dirty="0">
              <a:solidFill>
                <a:schemeClr val="tx1">
                  <a:lumMod val="50000"/>
                  <a:lumOff val="50000"/>
                </a:schemeClr>
              </a:solidFill>
            </a:endParaRPr>
          </a:p>
        </p:txBody>
      </p:sp>
    </p:spTree>
    <p:extLst>
      <p:ext uri="{BB962C8B-B14F-4D97-AF65-F5344CB8AC3E}">
        <p14:creationId xmlns:p14="http://schemas.microsoft.com/office/powerpoint/2010/main" val="2297170957"/>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3999BA-316D-4D55-B2E0-2D705F6AD82E}"/>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pic>
        <p:nvPicPr>
          <p:cNvPr id="7" name="Picture 6">
            <a:extLst>
              <a:ext uri="{FF2B5EF4-FFF2-40B4-BE49-F238E27FC236}">
                <a16:creationId xmlns:a16="http://schemas.microsoft.com/office/drawing/2014/main" id="{B06082C0-C891-4F89-B24E-5C223196F4F2}"/>
              </a:ext>
            </a:extLst>
          </p:cNvPr>
          <p:cNvPicPr>
            <a:picLocks noChangeAspect="1"/>
          </p:cNvPicPr>
          <p:nvPr/>
        </p:nvPicPr>
        <p:blipFill>
          <a:blip r:embed="rId3"/>
          <a:stretch>
            <a:fillRect/>
          </a:stretch>
        </p:blipFill>
        <p:spPr>
          <a:xfrm>
            <a:off x="5618921" y="1897754"/>
            <a:ext cx="5799861" cy="4221259"/>
          </a:xfrm>
          <a:prstGeom prst="rect">
            <a:avLst/>
          </a:prstGeom>
        </p:spPr>
      </p:pic>
      <p:sp>
        <p:nvSpPr>
          <p:cNvPr id="8" name="Rectangle: Rounded Corners 7">
            <a:extLst>
              <a:ext uri="{FF2B5EF4-FFF2-40B4-BE49-F238E27FC236}">
                <a16:creationId xmlns:a16="http://schemas.microsoft.com/office/drawing/2014/main" id="{E7353999-4ED8-43A3-92C2-5DC5A93986A6}"/>
              </a:ext>
            </a:extLst>
          </p:cNvPr>
          <p:cNvSpPr/>
          <p:nvPr/>
        </p:nvSpPr>
        <p:spPr>
          <a:xfrm>
            <a:off x="565608" y="2240284"/>
            <a:ext cx="980661" cy="80838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gates</a:t>
            </a:r>
            <a:endParaRPr lang="en-US" sz="2000" dirty="0">
              <a:solidFill>
                <a:schemeClr val="tx1"/>
              </a:solidFill>
            </a:endParaRPr>
          </a:p>
        </p:txBody>
      </p:sp>
      <p:sp>
        <p:nvSpPr>
          <p:cNvPr id="10" name="Rectangle: Rounded Corners 9">
            <a:extLst>
              <a:ext uri="{FF2B5EF4-FFF2-40B4-BE49-F238E27FC236}">
                <a16:creationId xmlns:a16="http://schemas.microsoft.com/office/drawing/2014/main" id="{60814811-5045-4DAF-B989-520C3CBB1EFC}"/>
              </a:ext>
            </a:extLst>
          </p:cNvPr>
          <p:cNvSpPr/>
          <p:nvPr/>
        </p:nvSpPr>
        <p:spPr>
          <a:xfrm>
            <a:off x="565607" y="4446102"/>
            <a:ext cx="980661" cy="801753"/>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nodes</a:t>
            </a:r>
            <a:endParaRPr lang="en-US" sz="2000" dirty="0">
              <a:solidFill>
                <a:schemeClr val="tx1"/>
              </a:solidFill>
            </a:endParaRPr>
          </a:p>
        </p:txBody>
      </p:sp>
      <p:sp>
        <p:nvSpPr>
          <p:cNvPr id="11" name="Rectangle: Rounded Corners 10">
            <a:extLst>
              <a:ext uri="{FF2B5EF4-FFF2-40B4-BE49-F238E27FC236}">
                <a16:creationId xmlns:a16="http://schemas.microsoft.com/office/drawing/2014/main" id="{73836C38-F776-4C0E-8E7F-5E885BCCA3E4}"/>
              </a:ext>
            </a:extLst>
          </p:cNvPr>
          <p:cNvSpPr/>
          <p:nvPr/>
        </p:nvSpPr>
        <p:spPr>
          <a:xfrm>
            <a:off x="2095210" y="2240284"/>
            <a:ext cx="3472069" cy="80838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output-pin </a:t>
            </a:r>
            <a:r>
              <a:rPr lang="en-US" altLang="zh-CN" sz="2000" dirty="0">
                <a:solidFill>
                  <a:schemeClr val="tx1"/>
                </a:solidFill>
              </a:rPr>
              <a:t>-&gt; </a:t>
            </a:r>
            <a:r>
              <a:rPr lang="en-US" sz="2000" dirty="0">
                <a:solidFill>
                  <a:schemeClr val="tx1"/>
                </a:solidFill>
              </a:rPr>
              <a:t>net </a:t>
            </a:r>
            <a:r>
              <a:rPr lang="en-US" altLang="zh-CN" sz="2000" dirty="0">
                <a:solidFill>
                  <a:schemeClr val="tx1"/>
                </a:solidFill>
              </a:rPr>
              <a:t>-&gt; </a:t>
            </a:r>
            <a:r>
              <a:rPr lang="en-US" sz="2000" dirty="0">
                <a:solidFill>
                  <a:schemeClr val="tx1"/>
                </a:solidFill>
              </a:rPr>
              <a:t>input-pin</a:t>
            </a:r>
          </a:p>
        </p:txBody>
      </p:sp>
      <p:sp>
        <p:nvSpPr>
          <p:cNvPr id="13" name="Rectangle: Rounded Corners 12">
            <a:extLst>
              <a:ext uri="{FF2B5EF4-FFF2-40B4-BE49-F238E27FC236}">
                <a16:creationId xmlns:a16="http://schemas.microsoft.com/office/drawing/2014/main" id="{C5890B40-D002-4A89-9239-719F18705F62}"/>
              </a:ext>
            </a:extLst>
          </p:cNvPr>
          <p:cNvSpPr/>
          <p:nvPr/>
        </p:nvSpPr>
        <p:spPr>
          <a:xfrm>
            <a:off x="3340913" y="4446101"/>
            <a:ext cx="980661" cy="801753"/>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edges</a:t>
            </a:r>
            <a:endParaRPr lang="en-US" sz="2000" dirty="0">
              <a:solidFill>
                <a:schemeClr val="tx1"/>
              </a:solidFill>
            </a:endParaRPr>
          </a:p>
        </p:txBody>
      </p:sp>
      <p:cxnSp>
        <p:nvCxnSpPr>
          <p:cNvPr id="15" name="Straight Arrow Connector 14">
            <a:extLst>
              <a:ext uri="{FF2B5EF4-FFF2-40B4-BE49-F238E27FC236}">
                <a16:creationId xmlns:a16="http://schemas.microsoft.com/office/drawing/2014/main" id="{EA11D410-7988-4A51-A9B0-F4E450EC001B}"/>
              </a:ext>
            </a:extLst>
          </p:cNvPr>
          <p:cNvCxnSpPr>
            <a:stCxn id="8" idx="2"/>
            <a:endCxn id="10" idx="0"/>
          </p:cNvCxnSpPr>
          <p:nvPr/>
        </p:nvCxnSpPr>
        <p:spPr>
          <a:xfrm flipH="1">
            <a:off x="1055938" y="3048665"/>
            <a:ext cx="1" cy="1397437"/>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90453A-3D0B-4969-AF47-BF56A1DF11A0}"/>
              </a:ext>
            </a:extLst>
          </p:cNvPr>
          <p:cNvCxnSpPr>
            <a:stCxn id="11" idx="2"/>
            <a:endCxn id="13" idx="0"/>
          </p:cNvCxnSpPr>
          <p:nvPr/>
        </p:nvCxnSpPr>
        <p:spPr>
          <a:xfrm flipH="1">
            <a:off x="3831244" y="3048665"/>
            <a:ext cx="1" cy="1397436"/>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5">
            <a:extLst>
              <a:ext uri="{FF2B5EF4-FFF2-40B4-BE49-F238E27FC236}">
                <a16:creationId xmlns:a16="http://schemas.microsoft.com/office/drawing/2014/main" id="{7A531169-32CD-4DC8-BA63-07128528C0F6}"/>
              </a:ext>
            </a:extLst>
          </p:cNvPr>
          <p:cNvSpPr txBox="1"/>
          <p:nvPr/>
        </p:nvSpPr>
        <p:spPr>
          <a:xfrm>
            <a:off x="565608" y="1051780"/>
            <a:ext cx="2563522" cy="461665"/>
          </a:xfrm>
          <a:prstGeom prst="rect">
            <a:avLst/>
          </a:prstGeom>
          <a:noFill/>
        </p:spPr>
        <p:txBody>
          <a:bodyPr wrap="none" rtlCol="0">
            <a:spAutoFit/>
          </a:bodyPr>
          <a:lstStyle/>
          <a:p>
            <a:r>
              <a:rPr lang="en-US" sz="2400" dirty="0"/>
              <a:t>Why</a:t>
            </a:r>
            <a:r>
              <a:rPr lang="zh-CN" altLang="en-US" sz="2400" dirty="0"/>
              <a:t> </a:t>
            </a:r>
            <a:r>
              <a:rPr lang="en-US" altLang="zh-CN" sz="2400" dirty="0"/>
              <a:t>using</a:t>
            </a:r>
            <a:r>
              <a:rPr lang="zh-CN" altLang="en-US" sz="2400" dirty="0"/>
              <a:t> </a:t>
            </a:r>
            <a:r>
              <a:rPr lang="en-US" altLang="zh-CN" sz="2400" dirty="0"/>
              <a:t>GNN?</a:t>
            </a:r>
            <a:endParaRPr lang="en-US" sz="2400" dirty="0"/>
          </a:p>
        </p:txBody>
      </p:sp>
      <p:sp>
        <p:nvSpPr>
          <p:cNvPr id="4" name="TextBox 3">
            <a:extLst>
              <a:ext uri="{FF2B5EF4-FFF2-40B4-BE49-F238E27FC236}">
                <a16:creationId xmlns:a16="http://schemas.microsoft.com/office/drawing/2014/main" id="{FDF4F34C-0467-4233-AE83-AF82E2B1C520}"/>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4</a:t>
            </a:r>
            <a:endParaRPr lang="en-US" dirty="0">
              <a:solidFill>
                <a:schemeClr val="tx1">
                  <a:lumMod val="50000"/>
                  <a:lumOff val="50000"/>
                </a:schemeClr>
              </a:solidFill>
            </a:endParaRPr>
          </a:p>
        </p:txBody>
      </p:sp>
    </p:spTree>
    <p:extLst>
      <p:ext uri="{BB962C8B-B14F-4D97-AF65-F5344CB8AC3E}">
        <p14:creationId xmlns:p14="http://schemas.microsoft.com/office/powerpoint/2010/main" val="2925214732"/>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94C046D-5210-4595-A5FD-D1D89DA97299}"/>
              </a:ext>
            </a:extLst>
          </p:cNvPr>
          <p:cNvPicPr>
            <a:picLocks noChangeAspect="1"/>
          </p:cNvPicPr>
          <p:nvPr/>
        </p:nvPicPr>
        <p:blipFill>
          <a:blip r:embed="rId3"/>
          <a:stretch>
            <a:fillRect/>
          </a:stretch>
        </p:blipFill>
        <p:spPr>
          <a:xfrm>
            <a:off x="4462903" y="1890735"/>
            <a:ext cx="6827561" cy="3061090"/>
          </a:xfrm>
          <a:prstGeom prst="rect">
            <a:avLst/>
          </a:prstGeom>
        </p:spPr>
      </p:pic>
      <p:sp>
        <p:nvSpPr>
          <p:cNvPr id="5" name="TextBox 4">
            <a:extLst>
              <a:ext uri="{FF2B5EF4-FFF2-40B4-BE49-F238E27FC236}">
                <a16:creationId xmlns:a16="http://schemas.microsoft.com/office/drawing/2014/main" id="{D2DC67D3-2CAA-422A-A554-9E9180A92221}"/>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7" name="Rectangle: Rounded Corners 6">
            <a:extLst>
              <a:ext uri="{FF2B5EF4-FFF2-40B4-BE49-F238E27FC236}">
                <a16:creationId xmlns:a16="http://schemas.microsoft.com/office/drawing/2014/main" id="{76DAEFF7-8089-4BE2-A62C-8B74BE84C410}"/>
              </a:ext>
            </a:extLst>
          </p:cNvPr>
          <p:cNvSpPr/>
          <p:nvPr/>
        </p:nvSpPr>
        <p:spPr>
          <a:xfrm>
            <a:off x="1649814" y="2200451"/>
            <a:ext cx="2224726" cy="584775"/>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Message sending</a:t>
            </a:r>
            <a:endParaRPr lang="en-US" sz="1600" dirty="0">
              <a:solidFill>
                <a:schemeClr val="tx1"/>
              </a:solidFill>
            </a:endParaRPr>
          </a:p>
        </p:txBody>
      </p:sp>
      <p:sp>
        <p:nvSpPr>
          <p:cNvPr id="9" name="Rectangle: Rounded Corners 8">
            <a:extLst>
              <a:ext uri="{FF2B5EF4-FFF2-40B4-BE49-F238E27FC236}">
                <a16:creationId xmlns:a16="http://schemas.microsoft.com/office/drawing/2014/main" id="{0F825F22-9CC0-4049-B08E-4F80F171666E}"/>
              </a:ext>
            </a:extLst>
          </p:cNvPr>
          <p:cNvSpPr/>
          <p:nvPr/>
        </p:nvSpPr>
        <p:spPr>
          <a:xfrm>
            <a:off x="1649813" y="3151785"/>
            <a:ext cx="2224727" cy="584775"/>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Message Reduction</a:t>
            </a:r>
            <a:endParaRPr lang="en-US" sz="1600" dirty="0">
              <a:solidFill>
                <a:schemeClr val="tx1"/>
              </a:solidFill>
            </a:endParaRPr>
          </a:p>
        </p:txBody>
      </p:sp>
      <p:sp>
        <p:nvSpPr>
          <p:cNvPr id="11" name="Rectangle: Rounded Corners 10">
            <a:extLst>
              <a:ext uri="{FF2B5EF4-FFF2-40B4-BE49-F238E27FC236}">
                <a16:creationId xmlns:a16="http://schemas.microsoft.com/office/drawing/2014/main" id="{BE7608DE-76A2-4B98-B00B-5ADC15EF7EBA}"/>
              </a:ext>
            </a:extLst>
          </p:cNvPr>
          <p:cNvSpPr/>
          <p:nvPr/>
        </p:nvSpPr>
        <p:spPr>
          <a:xfrm>
            <a:off x="1649812" y="4103119"/>
            <a:ext cx="2224728" cy="584775"/>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Node </a:t>
            </a:r>
            <a:r>
              <a:rPr lang="en-US" altLang="zh-CN" sz="1600" dirty="0">
                <a:solidFill>
                  <a:schemeClr val="tx1"/>
                </a:solidFill>
              </a:rPr>
              <a:t>Transformation</a:t>
            </a:r>
            <a:endParaRPr lang="en-US" dirty="0">
              <a:solidFill>
                <a:schemeClr val="tx1"/>
              </a:solidFill>
            </a:endParaRPr>
          </a:p>
        </p:txBody>
      </p:sp>
      <p:cxnSp>
        <p:nvCxnSpPr>
          <p:cNvPr id="13" name="Straight Arrow Connector 12">
            <a:extLst>
              <a:ext uri="{FF2B5EF4-FFF2-40B4-BE49-F238E27FC236}">
                <a16:creationId xmlns:a16="http://schemas.microsoft.com/office/drawing/2014/main" id="{2CB25722-B5D7-4FB3-8DF2-36CBEA4E5160}"/>
              </a:ext>
            </a:extLst>
          </p:cNvPr>
          <p:cNvCxnSpPr>
            <a:cxnSpLocks/>
            <a:stCxn id="7" idx="2"/>
            <a:endCxn id="9" idx="0"/>
          </p:cNvCxnSpPr>
          <p:nvPr/>
        </p:nvCxnSpPr>
        <p:spPr>
          <a:xfrm>
            <a:off x="2762177" y="2785226"/>
            <a:ext cx="0" cy="366559"/>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4CEB685-8A14-4828-B7BE-61134E5A1B56}"/>
              </a:ext>
            </a:extLst>
          </p:cNvPr>
          <p:cNvCxnSpPr>
            <a:cxnSpLocks/>
            <a:stCxn id="9" idx="2"/>
            <a:endCxn id="11" idx="0"/>
          </p:cNvCxnSpPr>
          <p:nvPr/>
        </p:nvCxnSpPr>
        <p:spPr>
          <a:xfrm flipH="1">
            <a:off x="2762176" y="3736560"/>
            <a:ext cx="1" cy="366559"/>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CDD5F10D-FF7E-4FE5-A187-78945987C729}"/>
              </a:ext>
            </a:extLst>
          </p:cNvPr>
          <p:cNvSpPr txBox="1"/>
          <p:nvPr/>
        </p:nvSpPr>
        <p:spPr>
          <a:xfrm>
            <a:off x="798297" y="2308172"/>
            <a:ext cx="851515" cy="369332"/>
          </a:xfrm>
          <a:prstGeom prst="rect">
            <a:avLst/>
          </a:prstGeom>
          <a:noFill/>
        </p:spPr>
        <p:txBody>
          <a:bodyPr wrap="none" rtlCol="0">
            <a:spAutoFit/>
          </a:bodyPr>
          <a:lstStyle/>
          <a:p>
            <a:r>
              <a:rPr lang="en-US" altLang="zh-CN" dirty="0"/>
              <a:t>Step 1</a:t>
            </a:r>
            <a:endParaRPr lang="en-US" dirty="0"/>
          </a:p>
        </p:txBody>
      </p:sp>
      <p:sp>
        <p:nvSpPr>
          <p:cNvPr id="36" name="TextBox 35">
            <a:extLst>
              <a:ext uri="{FF2B5EF4-FFF2-40B4-BE49-F238E27FC236}">
                <a16:creationId xmlns:a16="http://schemas.microsoft.com/office/drawing/2014/main" id="{D77EB57E-78B5-4201-9759-17B29147E8BC}"/>
              </a:ext>
            </a:extLst>
          </p:cNvPr>
          <p:cNvSpPr txBox="1"/>
          <p:nvPr/>
        </p:nvSpPr>
        <p:spPr>
          <a:xfrm>
            <a:off x="798297" y="3259506"/>
            <a:ext cx="851515" cy="369332"/>
          </a:xfrm>
          <a:prstGeom prst="rect">
            <a:avLst/>
          </a:prstGeom>
          <a:noFill/>
        </p:spPr>
        <p:txBody>
          <a:bodyPr wrap="none" rtlCol="0">
            <a:spAutoFit/>
          </a:bodyPr>
          <a:lstStyle/>
          <a:p>
            <a:r>
              <a:rPr lang="en-US" altLang="zh-CN" dirty="0"/>
              <a:t>Step 2</a:t>
            </a:r>
            <a:endParaRPr lang="en-US" dirty="0"/>
          </a:p>
        </p:txBody>
      </p:sp>
      <p:sp>
        <p:nvSpPr>
          <p:cNvPr id="38" name="TextBox 37">
            <a:extLst>
              <a:ext uri="{FF2B5EF4-FFF2-40B4-BE49-F238E27FC236}">
                <a16:creationId xmlns:a16="http://schemas.microsoft.com/office/drawing/2014/main" id="{34FF2C3C-23A7-4E8A-BA35-FB1337019994}"/>
              </a:ext>
            </a:extLst>
          </p:cNvPr>
          <p:cNvSpPr txBox="1"/>
          <p:nvPr/>
        </p:nvSpPr>
        <p:spPr>
          <a:xfrm>
            <a:off x="798296" y="4210840"/>
            <a:ext cx="851515" cy="369332"/>
          </a:xfrm>
          <a:prstGeom prst="rect">
            <a:avLst/>
          </a:prstGeom>
          <a:noFill/>
        </p:spPr>
        <p:txBody>
          <a:bodyPr wrap="none" rtlCol="0">
            <a:spAutoFit/>
          </a:bodyPr>
          <a:lstStyle/>
          <a:p>
            <a:r>
              <a:rPr lang="en-US" altLang="zh-CN" dirty="0"/>
              <a:t>Step 3</a:t>
            </a:r>
            <a:endParaRPr lang="en-US" dirty="0"/>
          </a:p>
        </p:txBody>
      </p:sp>
      <p:sp>
        <p:nvSpPr>
          <p:cNvPr id="2" name="TextBox 5">
            <a:extLst>
              <a:ext uri="{FF2B5EF4-FFF2-40B4-BE49-F238E27FC236}">
                <a16:creationId xmlns:a16="http://schemas.microsoft.com/office/drawing/2014/main" id="{E3DDED26-A74C-45E5-836E-C747AF09ECF0}"/>
              </a:ext>
            </a:extLst>
          </p:cNvPr>
          <p:cNvSpPr txBox="1"/>
          <p:nvPr/>
        </p:nvSpPr>
        <p:spPr>
          <a:xfrm>
            <a:off x="565608" y="1051780"/>
            <a:ext cx="2563522" cy="461665"/>
          </a:xfrm>
          <a:prstGeom prst="rect">
            <a:avLst/>
          </a:prstGeom>
          <a:noFill/>
        </p:spPr>
        <p:txBody>
          <a:bodyPr wrap="none" rtlCol="0">
            <a:spAutoFit/>
          </a:bodyPr>
          <a:lstStyle/>
          <a:p>
            <a:r>
              <a:rPr lang="en-US" sz="2400" dirty="0"/>
              <a:t>Why</a:t>
            </a:r>
            <a:r>
              <a:rPr lang="zh-CN" altLang="en-US" sz="2400" dirty="0"/>
              <a:t> </a:t>
            </a:r>
            <a:r>
              <a:rPr lang="en-US" altLang="zh-CN" sz="2400" dirty="0"/>
              <a:t>using</a:t>
            </a:r>
            <a:r>
              <a:rPr lang="zh-CN" altLang="en-US" sz="2400" dirty="0"/>
              <a:t> </a:t>
            </a:r>
            <a:r>
              <a:rPr lang="en-US" altLang="zh-CN" sz="2400" dirty="0"/>
              <a:t>GNN?</a:t>
            </a:r>
            <a:endParaRPr lang="en-US" sz="2400" dirty="0"/>
          </a:p>
        </p:txBody>
      </p:sp>
      <p:sp>
        <p:nvSpPr>
          <p:cNvPr id="4" name="TextBox 3">
            <a:extLst>
              <a:ext uri="{FF2B5EF4-FFF2-40B4-BE49-F238E27FC236}">
                <a16:creationId xmlns:a16="http://schemas.microsoft.com/office/drawing/2014/main" id="{82833099-E890-4B8B-9C34-BBCADC8FB3FA}"/>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5</a:t>
            </a:r>
            <a:endParaRPr lang="en-US" dirty="0">
              <a:solidFill>
                <a:schemeClr val="tx1">
                  <a:lumMod val="50000"/>
                  <a:lumOff val="50000"/>
                </a:schemeClr>
              </a:solidFill>
            </a:endParaRPr>
          </a:p>
        </p:txBody>
      </p:sp>
    </p:spTree>
    <p:extLst>
      <p:ext uri="{BB962C8B-B14F-4D97-AF65-F5344CB8AC3E}">
        <p14:creationId xmlns:p14="http://schemas.microsoft.com/office/powerpoint/2010/main" val="522355912"/>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42CBB5-8645-46FD-9D09-891B7CB00063}"/>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sp>
        <p:nvSpPr>
          <p:cNvPr id="6" name="Rectangle: Rounded Corners 5">
            <a:extLst>
              <a:ext uri="{FF2B5EF4-FFF2-40B4-BE49-F238E27FC236}">
                <a16:creationId xmlns:a16="http://schemas.microsoft.com/office/drawing/2014/main" id="{A6F1415E-2A3B-4222-B281-C5888B1E34E5}"/>
              </a:ext>
            </a:extLst>
          </p:cNvPr>
          <p:cNvSpPr/>
          <p:nvPr/>
        </p:nvSpPr>
        <p:spPr>
          <a:xfrm>
            <a:off x="816395" y="1761421"/>
            <a:ext cx="2649820" cy="123444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gate-level simulation</a:t>
            </a:r>
          </a:p>
          <a:p>
            <a:pPr algn="ctr"/>
            <a:r>
              <a:rPr lang="en-US" altLang="zh-CN" sz="2000" dirty="0">
                <a:solidFill>
                  <a:schemeClr val="tx1"/>
                </a:solidFill>
              </a:rPr>
              <a:t>or</a:t>
            </a:r>
          </a:p>
          <a:p>
            <a:pPr algn="ctr"/>
            <a:r>
              <a:rPr lang="en-US" altLang="zh-CN" sz="2000" dirty="0">
                <a:solidFill>
                  <a:schemeClr val="tx1"/>
                </a:solidFill>
              </a:rPr>
              <a:t>RTL simulation</a:t>
            </a:r>
            <a:endParaRPr lang="en-US" sz="2000" dirty="0">
              <a:solidFill>
                <a:schemeClr val="tx1"/>
              </a:solidFill>
            </a:endParaRPr>
          </a:p>
        </p:txBody>
      </p:sp>
      <p:sp>
        <p:nvSpPr>
          <p:cNvPr id="8" name="Rectangle: Rounded Corners 7">
            <a:extLst>
              <a:ext uri="{FF2B5EF4-FFF2-40B4-BE49-F238E27FC236}">
                <a16:creationId xmlns:a16="http://schemas.microsoft.com/office/drawing/2014/main" id="{1F5184B3-5DAE-4E2C-8F0D-5C4E44E25ADD}"/>
              </a:ext>
            </a:extLst>
          </p:cNvPr>
          <p:cNvSpPr/>
          <p:nvPr/>
        </p:nvSpPr>
        <p:spPr>
          <a:xfrm>
            <a:off x="8084927" y="1761421"/>
            <a:ext cx="2649821" cy="1234441"/>
          </a:xfrm>
          <a:prstGeom prst="roundRect">
            <a:avLst/>
          </a:prstGeom>
          <a:solidFill>
            <a:srgbClr val="F8F8F8"/>
          </a:solidFill>
          <a:ln>
            <a:solidFill>
              <a:srgbClr val="0A3F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tx1"/>
                </a:solidFill>
              </a:rPr>
              <a:t>GRANNITE</a:t>
            </a:r>
            <a:endParaRPr lang="en-US" sz="2000" dirty="0">
              <a:solidFill>
                <a:schemeClr val="tx1"/>
              </a:solidFill>
            </a:endParaRPr>
          </a:p>
        </p:txBody>
      </p:sp>
      <p:cxnSp>
        <p:nvCxnSpPr>
          <p:cNvPr id="10" name="Straight Arrow Connector 9">
            <a:extLst>
              <a:ext uri="{FF2B5EF4-FFF2-40B4-BE49-F238E27FC236}">
                <a16:creationId xmlns:a16="http://schemas.microsoft.com/office/drawing/2014/main" id="{2ACC6C77-E952-4E08-A671-92C28431655D}"/>
              </a:ext>
            </a:extLst>
          </p:cNvPr>
          <p:cNvCxnSpPr>
            <a:cxnSpLocks/>
            <a:stCxn id="6" idx="3"/>
            <a:endCxn id="8" idx="1"/>
          </p:cNvCxnSpPr>
          <p:nvPr/>
        </p:nvCxnSpPr>
        <p:spPr>
          <a:xfrm>
            <a:off x="3466215" y="2378642"/>
            <a:ext cx="4618712" cy="0"/>
          </a:xfrm>
          <a:prstGeom prst="straightConnector1">
            <a:avLst/>
          </a:prstGeom>
          <a:ln>
            <a:solidFill>
              <a:srgbClr val="0A3F78"/>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0BF8DAA-24D2-4333-8302-87A328E362C5}"/>
              </a:ext>
            </a:extLst>
          </p:cNvPr>
          <p:cNvSpPr txBox="1"/>
          <p:nvPr/>
        </p:nvSpPr>
        <p:spPr>
          <a:xfrm>
            <a:off x="4307916" y="1559850"/>
            <a:ext cx="3037714" cy="707886"/>
          </a:xfrm>
          <a:prstGeom prst="rect">
            <a:avLst/>
          </a:prstGeom>
          <a:noFill/>
        </p:spPr>
        <p:txBody>
          <a:bodyPr wrap="square" rtlCol="0">
            <a:spAutoFit/>
          </a:bodyPr>
          <a:lstStyle/>
          <a:p>
            <a:r>
              <a:rPr lang="en-US" altLang="zh-CN" sz="2000" dirty="0"/>
              <a:t>Toggle rate of input ports and register outputs</a:t>
            </a:r>
            <a:endParaRPr lang="en-US" sz="2000" dirty="0"/>
          </a:p>
        </p:txBody>
      </p:sp>
      <p:sp>
        <p:nvSpPr>
          <p:cNvPr id="13" name="TextBox 12">
            <a:extLst>
              <a:ext uri="{FF2B5EF4-FFF2-40B4-BE49-F238E27FC236}">
                <a16:creationId xmlns:a16="http://schemas.microsoft.com/office/drawing/2014/main" id="{F4E775BE-0E09-4D9A-A8AF-BC5A2CEA00F5}"/>
              </a:ext>
            </a:extLst>
          </p:cNvPr>
          <p:cNvSpPr txBox="1"/>
          <p:nvPr/>
        </p:nvSpPr>
        <p:spPr>
          <a:xfrm>
            <a:off x="5251134" y="2557102"/>
            <a:ext cx="1151277" cy="400110"/>
          </a:xfrm>
          <a:prstGeom prst="rect">
            <a:avLst/>
          </a:prstGeom>
          <a:noFill/>
        </p:spPr>
        <p:txBody>
          <a:bodyPr wrap="square" rtlCol="0">
            <a:spAutoFit/>
          </a:bodyPr>
          <a:lstStyle/>
          <a:p>
            <a:r>
              <a:rPr lang="en-US" dirty="0"/>
              <a:t>“</a:t>
            </a:r>
            <a:r>
              <a:rPr lang="en-US" altLang="zh-CN" sz="2000" dirty="0"/>
              <a:t>Source</a:t>
            </a:r>
            <a:r>
              <a:rPr lang="en-US" dirty="0"/>
              <a:t>”</a:t>
            </a:r>
          </a:p>
        </p:txBody>
      </p:sp>
      <p:sp>
        <p:nvSpPr>
          <p:cNvPr id="14" name="TextBox 13">
            <a:extLst>
              <a:ext uri="{FF2B5EF4-FFF2-40B4-BE49-F238E27FC236}">
                <a16:creationId xmlns:a16="http://schemas.microsoft.com/office/drawing/2014/main" id="{BF56AEC6-3CF9-47A1-95D2-D9112EDB3A9B}"/>
              </a:ext>
            </a:extLst>
          </p:cNvPr>
          <p:cNvSpPr txBox="1"/>
          <p:nvPr/>
        </p:nvSpPr>
        <p:spPr>
          <a:xfrm>
            <a:off x="816395" y="3091811"/>
            <a:ext cx="5404172" cy="677108"/>
          </a:xfrm>
          <a:prstGeom prst="rect">
            <a:avLst/>
          </a:prstGeom>
          <a:noFill/>
        </p:spPr>
        <p:txBody>
          <a:bodyPr wrap="none" rtlCol="0">
            <a:spAutoFit/>
          </a:bodyPr>
          <a:lstStyle/>
          <a:p>
            <a:r>
              <a:rPr lang="en-US" altLang="zh-CN" sz="2000" dirty="0"/>
              <a:t>Four dimensions:</a:t>
            </a:r>
            <a:endParaRPr lang="en-US" sz="2000" dirty="0"/>
          </a:p>
          <a:p>
            <a:r>
              <a:rPr lang="en-US" altLang="zh-CN" dirty="0"/>
              <a:t>[</a:t>
            </a:r>
            <a:r>
              <a:rPr lang="en-US" dirty="0"/>
              <a:t>stay low, stay high, switch to low, or switch to high</a:t>
            </a:r>
            <a:r>
              <a:rPr lang="en-US" altLang="zh-CN" dirty="0"/>
              <a:t>]</a:t>
            </a:r>
            <a:endParaRPr lang="en-US" dirty="0"/>
          </a:p>
        </p:txBody>
      </p:sp>
      <p:sp>
        <p:nvSpPr>
          <p:cNvPr id="2" name="TextBox 1">
            <a:extLst>
              <a:ext uri="{FF2B5EF4-FFF2-40B4-BE49-F238E27FC236}">
                <a16:creationId xmlns:a16="http://schemas.microsoft.com/office/drawing/2014/main" id="{248865FA-FCAE-417B-9CFB-547E0B141215}"/>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6</a:t>
            </a:r>
            <a:endParaRPr lang="en-US" dirty="0">
              <a:solidFill>
                <a:schemeClr val="tx1">
                  <a:lumMod val="50000"/>
                  <a:lumOff val="50000"/>
                </a:schemeClr>
              </a:solidFill>
            </a:endParaRPr>
          </a:p>
        </p:txBody>
      </p:sp>
      <p:sp>
        <p:nvSpPr>
          <p:cNvPr id="4" name="TextBox 5">
            <a:extLst>
              <a:ext uri="{FF2B5EF4-FFF2-40B4-BE49-F238E27FC236}">
                <a16:creationId xmlns:a16="http://schemas.microsoft.com/office/drawing/2014/main" id="{90B723C9-C9C1-4464-B814-78A992698609}"/>
              </a:ext>
            </a:extLst>
          </p:cNvPr>
          <p:cNvSpPr txBox="1"/>
          <p:nvPr/>
        </p:nvSpPr>
        <p:spPr>
          <a:xfrm>
            <a:off x="565608" y="1051780"/>
            <a:ext cx="2752228" cy="461665"/>
          </a:xfrm>
          <a:prstGeom prst="rect">
            <a:avLst/>
          </a:prstGeom>
          <a:noFill/>
        </p:spPr>
        <p:txBody>
          <a:bodyPr wrap="none" rtlCol="0">
            <a:spAutoFit/>
          </a:bodyPr>
          <a:lstStyle/>
          <a:p>
            <a:r>
              <a:rPr lang="en-US" altLang="zh-CN" sz="2400" dirty="0"/>
              <a:t>Toggle rate feature</a:t>
            </a:r>
            <a:endParaRPr lang="en-US" sz="2400" dirty="0"/>
          </a:p>
        </p:txBody>
      </p:sp>
      <p:pic>
        <p:nvPicPr>
          <p:cNvPr id="7" name="Picture 6">
            <a:extLst>
              <a:ext uri="{FF2B5EF4-FFF2-40B4-BE49-F238E27FC236}">
                <a16:creationId xmlns:a16="http://schemas.microsoft.com/office/drawing/2014/main" id="{F7E7A640-69AC-498E-B00C-DC73091B9934}"/>
              </a:ext>
            </a:extLst>
          </p:cNvPr>
          <p:cNvPicPr>
            <a:picLocks noChangeAspect="1"/>
          </p:cNvPicPr>
          <p:nvPr/>
        </p:nvPicPr>
        <p:blipFill>
          <a:blip r:embed="rId3"/>
          <a:stretch>
            <a:fillRect/>
          </a:stretch>
        </p:blipFill>
        <p:spPr>
          <a:xfrm>
            <a:off x="816395" y="3835323"/>
            <a:ext cx="5776251" cy="2589742"/>
          </a:xfrm>
          <a:prstGeom prst="rect">
            <a:avLst/>
          </a:prstGeom>
        </p:spPr>
      </p:pic>
      <p:pic>
        <p:nvPicPr>
          <p:cNvPr id="15" name="Picture 6">
            <a:extLst>
              <a:ext uri="{FF2B5EF4-FFF2-40B4-BE49-F238E27FC236}">
                <a16:creationId xmlns:a16="http://schemas.microsoft.com/office/drawing/2014/main" id="{16E7C06B-76CA-C74A-A264-25C529C4E867}"/>
              </a:ext>
            </a:extLst>
          </p:cNvPr>
          <p:cNvPicPr>
            <a:picLocks noChangeAspect="1"/>
          </p:cNvPicPr>
          <p:nvPr/>
        </p:nvPicPr>
        <p:blipFill>
          <a:blip r:embed="rId4"/>
          <a:stretch>
            <a:fillRect/>
          </a:stretch>
        </p:blipFill>
        <p:spPr>
          <a:xfrm>
            <a:off x="7071230" y="3063471"/>
            <a:ext cx="4618712" cy="3361594"/>
          </a:xfrm>
          <a:prstGeom prst="rect">
            <a:avLst/>
          </a:prstGeom>
        </p:spPr>
      </p:pic>
    </p:spTree>
    <p:extLst>
      <p:ext uri="{BB962C8B-B14F-4D97-AF65-F5344CB8AC3E}">
        <p14:creationId xmlns:p14="http://schemas.microsoft.com/office/powerpoint/2010/main" val="1713802134"/>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017FA7-6202-4446-B812-623B3B74F19E}"/>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pic>
        <p:nvPicPr>
          <p:cNvPr id="7" name="Picture 6">
            <a:extLst>
              <a:ext uri="{FF2B5EF4-FFF2-40B4-BE49-F238E27FC236}">
                <a16:creationId xmlns:a16="http://schemas.microsoft.com/office/drawing/2014/main" id="{BBF104FF-34DB-4164-8CAD-B257A58D52CA}"/>
              </a:ext>
            </a:extLst>
          </p:cNvPr>
          <p:cNvPicPr>
            <a:picLocks noChangeAspect="1"/>
          </p:cNvPicPr>
          <p:nvPr/>
        </p:nvPicPr>
        <p:blipFill rotWithShape="1">
          <a:blip r:embed="rId3"/>
          <a:srcRect t="754"/>
          <a:stretch/>
        </p:blipFill>
        <p:spPr>
          <a:xfrm>
            <a:off x="1616994" y="1931055"/>
            <a:ext cx="8958012" cy="3880481"/>
          </a:xfrm>
          <a:prstGeom prst="rect">
            <a:avLst/>
          </a:prstGeom>
        </p:spPr>
      </p:pic>
      <p:sp>
        <p:nvSpPr>
          <p:cNvPr id="2" name="TextBox 1">
            <a:extLst>
              <a:ext uri="{FF2B5EF4-FFF2-40B4-BE49-F238E27FC236}">
                <a16:creationId xmlns:a16="http://schemas.microsoft.com/office/drawing/2014/main" id="{2312410F-1132-4E54-839B-0B9AD2FE3C49}"/>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7</a:t>
            </a:r>
            <a:endParaRPr lang="en-US" dirty="0">
              <a:solidFill>
                <a:schemeClr val="tx1">
                  <a:lumMod val="50000"/>
                  <a:lumOff val="50000"/>
                </a:schemeClr>
              </a:solidFill>
            </a:endParaRPr>
          </a:p>
        </p:txBody>
      </p:sp>
      <p:sp>
        <p:nvSpPr>
          <p:cNvPr id="4" name="TextBox 5">
            <a:extLst>
              <a:ext uri="{FF2B5EF4-FFF2-40B4-BE49-F238E27FC236}">
                <a16:creationId xmlns:a16="http://schemas.microsoft.com/office/drawing/2014/main" id="{7255C644-B206-4D3E-8236-4EA51D8BE13F}"/>
              </a:ext>
            </a:extLst>
          </p:cNvPr>
          <p:cNvSpPr txBox="1"/>
          <p:nvPr/>
        </p:nvSpPr>
        <p:spPr>
          <a:xfrm>
            <a:off x="565608" y="1051780"/>
            <a:ext cx="3485891" cy="461665"/>
          </a:xfrm>
          <a:prstGeom prst="rect">
            <a:avLst/>
          </a:prstGeom>
          <a:noFill/>
        </p:spPr>
        <p:txBody>
          <a:bodyPr wrap="none" rtlCol="0">
            <a:spAutoFit/>
          </a:bodyPr>
          <a:lstStyle/>
          <a:p>
            <a:r>
              <a:rPr lang="en-US" altLang="zh-CN" sz="2400" dirty="0"/>
              <a:t>GRANNITE Architecture</a:t>
            </a:r>
            <a:endParaRPr lang="en-US" sz="2400" dirty="0"/>
          </a:p>
        </p:txBody>
      </p:sp>
    </p:spTree>
    <p:extLst>
      <p:ext uri="{BB962C8B-B14F-4D97-AF65-F5344CB8AC3E}">
        <p14:creationId xmlns:p14="http://schemas.microsoft.com/office/powerpoint/2010/main" val="3015758959"/>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017FA7-6202-4446-B812-623B3B74F19E}"/>
              </a:ext>
            </a:extLst>
          </p:cNvPr>
          <p:cNvSpPr txBox="1"/>
          <p:nvPr/>
        </p:nvSpPr>
        <p:spPr>
          <a:xfrm>
            <a:off x="565608" y="311084"/>
            <a:ext cx="8229600" cy="584775"/>
          </a:xfrm>
          <a:prstGeom prst="rect">
            <a:avLst/>
          </a:prstGeom>
          <a:noFill/>
        </p:spPr>
        <p:txBody>
          <a:bodyPr wrap="square" rtlCol="0">
            <a:spAutoFit/>
          </a:bodyPr>
          <a:lstStyle/>
          <a:p>
            <a:r>
              <a:rPr lang="en-US" altLang="zh-CN" sz="3200" dirty="0">
                <a:latin typeface="+mj-lt"/>
              </a:rPr>
              <a:t>GRANNITE Implementation</a:t>
            </a:r>
          </a:p>
        </p:txBody>
      </p:sp>
      <p:pic>
        <p:nvPicPr>
          <p:cNvPr id="4" name="Picture 3">
            <a:extLst>
              <a:ext uri="{FF2B5EF4-FFF2-40B4-BE49-F238E27FC236}">
                <a16:creationId xmlns:a16="http://schemas.microsoft.com/office/drawing/2014/main" id="{4B32AC58-6743-4799-8CF6-A7ED5B8CA18C}"/>
              </a:ext>
            </a:extLst>
          </p:cNvPr>
          <p:cNvPicPr>
            <a:picLocks noChangeAspect="1"/>
          </p:cNvPicPr>
          <p:nvPr/>
        </p:nvPicPr>
        <p:blipFill>
          <a:blip r:embed="rId3"/>
          <a:stretch>
            <a:fillRect/>
          </a:stretch>
        </p:blipFill>
        <p:spPr>
          <a:xfrm>
            <a:off x="3136210" y="1656514"/>
            <a:ext cx="5919580" cy="4768551"/>
          </a:xfrm>
          <a:prstGeom prst="rect">
            <a:avLst/>
          </a:prstGeom>
        </p:spPr>
      </p:pic>
      <p:sp>
        <p:nvSpPr>
          <p:cNvPr id="2" name="TextBox 1">
            <a:extLst>
              <a:ext uri="{FF2B5EF4-FFF2-40B4-BE49-F238E27FC236}">
                <a16:creationId xmlns:a16="http://schemas.microsoft.com/office/drawing/2014/main" id="{C19B5A2C-A55E-4A1C-966E-C7F96E33FEB7}"/>
              </a:ext>
            </a:extLst>
          </p:cNvPr>
          <p:cNvSpPr txBox="1"/>
          <p:nvPr/>
        </p:nvSpPr>
        <p:spPr>
          <a:xfrm>
            <a:off x="11723122" y="6271177"/>
            <a:ext cx="284052" cy="307777"/>
          </a:xfrm>
          <a:prstGeom prst="rect">
            <a:avLst/>
          </a:prstGeom>
          <a:noFill/>
        </p:spPr>
        <p:txBody>
          <a:bodyPr wrap="none" rtlCol="0">
            <a:spAutoFit/>
          </a:bodyPr>
          <a:lstStyle/>
          <a:p>
            <a:r>
              <a:rPr lang="en-US" sz="1400" dirty="0">
                <a:solidFill>
                  <a:schemeClr val="tx1">
                    <a:lumMod val="50000"/>
                    <a:lumOff val="50000"/>
                  </a:schemeClr>
                </a:solidFill>
              </a:rPr>
              <a:t>8</a:t>
            </a:r>
            <a:endParaRPr lang="en-US" dirty="0">
              <a:solidFill>
                <a:schemeClr val="tx1">
                  <a:lumMod val="50000"/>
                  <a:lumOff val="50000"/>
                </a:schemeClr>
              </a:solidFill>
            </a:endParaRPr>
          </a:p>
        </p:txBody>
      </p:sp>
      <p:sp>
        <p:nvSpPr>
          <p:cNvPr id="8" name="TextBox 5">
            <a:extLst>
              <a:ext uri="{FF2B5EF4-FFF2-40B4-BE49-F238E27FC236}">
                <a16:creationId xmlns:a16="http://schemas.microsoft.com/office/drawing/2014/main" id="{DB9C6AD6-B5B7-4ACF-ABB9-9A7F86F6765E}"/>
              </a:ext>
            </a:extLst>
          </p:cNvPr>
          <p:cNvSpPr txBox="1"/>
          <p:nvPr/>
        </p:nvSpPr>
        <p:spPr>
          <a:xfrm>
            <a:off x="565608" y="1051780"/>
            <a:ext cx="3485891" cy="461665"/>
          </a:xfrm>
          <a:prstGeom prst="rect">
            <a:avLst/>
          </a:prstGeom>
          <a:noFill/>
        </p:spPr>
        <p:txBody>
          <a:bodyPr wrap="none" rtlCol="0">
            <a:spAutoFit/>
          </a:bodyPr>
          <a:lstStyle/>
          <a:p>
            <a:r>
              <a:rPr lang="en-US" altLang="zh-CN" sz="2400" dirty="0"/>
              <a:t>GRANNITE Architecture</a:t>
            </a:r>
            <a:endParaRPr lang="en-US" sz="2400" dirty="0"/>
          </a:p>
        </p:txBody>
      </p:sp>
    </p:spTree>
    <p:extLst>
      <p:ext uri="{BB962C8B-B14F-4D97-AF65-F5344CB8AC3E}">
        <p14:creationId xmlns:p14="http://schemas.microsoft.com/office/powerpoint/2010/main" val="1716064288"/>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SCORM_RATE_SLIDES" val="0"/>
  <p:tag name="ISPRING_SCORM_PASSING_SCORE" val="0.000000"/>
  <p:tag name="ISPRING_ULTRA_SCORM_COURSE_ID" val="66C221A4-F9EE-4029-8F78-3C30536C915A"/>
  <p:tag name="ISPRINGONLINEFOLDERID" val="0"/>
  <p:tag name="ISPRINGONLINEFOLDERPATH" val="内容列表"/>
  <p:tag name="ISPRINGCLOUDFOLDERID" val="0"/>
  <p:tag name="ISPRINGCLOUDFOLDERPATH" val="系统信息库"/>
  <p:tag name="ISPRING_OUTPUT_FOLDER" val="G:\第十一批待发作品\365286"/>
  <p:tag name="ISPRING_FIRST_PUBLISH" val="1"/>
  <p:tag name="ISPRING_PLAYERS_CUSTOMIZATION" val="UEsDBBQAAgAIAJaxbk8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CWsW5P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Jaxbk+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lrFuTy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lrFuT2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q4sqU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q4sqUHL80YFnAAAAawAAABwAAAB1bml2ZXJzYWwvbG9jYWxfc2V0dGluZ3MueG1sDcw7CsNADEXR3qsQ6p1P58JjdymDIc4ChP0IBo0UZkRIdp/pbnG44/zNSh+Uerglvp4uTLDN98NeiZ/rrR+Yaojtom5IbM40T92ovok+ENFgpbfKD2VFbhG4S25yKaiwkGhnPk/dH1BLAwQUAAIACABElFdHI7RO+/sCAACwCAAAFAAAAHVuaXZlcnNhbC9wbGF5ZXIueG1srVXfT9swEH4u0v6HyO/YLR0DqgTEkNAexoTUse2tMombeE3izHYI5a/f2c7vpWxIe2iVnO/77nz33cW/es5S74lJxUUeoAWeI4/loYh4Hgfo4evt8Tm6unx35Bcp3TPp8ShAZc4NgKbIi5gKJS80gO+pTgLUM2BgRl4huZBc74H7FLjbSCdL9O5oBi65ClCidbEipKoqzBUg8liJtDQkCociI4VkiuWaSeLSQF6DXem/o+GXiZzofcFUD1notweuSVqOZ8UHJNUSCxmTk/l8QX7cfV6HCcvoMc+VpnnIkAeVnNlSPtJwdyeiMmXK2Ga+S3LNtDZJWNvM1yu+OM89JcMAOYdNxpSiMVM4zWNEHJZMgP1tSlVS86gBreFVO17zWr+Ned80brZzpHMuyseUqwSO+pDOOgn0yTCqn9nrWgU9NAq6NUzIk+xXySWL7Ou3VozzBXIBW8XZPLGqQjiAp1saaiH3NwADFdUdxG3TsGsatqCWA7fR1x0Fam67ZVSXkjWlmvlPPGLiC5WSGllcalkyn4yMNZYMwT5xV66b1DXET3SWnv5Db4zfqDU/1WudsYD/0ZhPQNTWhOcRe77l4KNZBjXVDIptbFgXKTYxu5xU+Zj1dD0wuRzrpsBFPE1lzGAMI6op6ezkEJRJqsAlLOUI2zs4CE54nKTw05MM49ODNBmVu0mG3sFBcCrC3QS0NbdlJOM6jsTUKsgnE+vED0ulRcZfrDwHe0avrA5fG7nm6Lrg7cHZ/I9RHMRoBnOLJlaXeertq+bw3sypVp3PpnCWgVphHpguC+fVzEJZjHwitqVlqm/6OTX7sAcd5Tw1HdNc30HvolrzF+ZVPDJfusXS1CRhRjMB+nC+7DFAP2G7DMJb06GIW5E3dcCY2Df3byvabPm6da7rhzrsQw2fOKscxs3UR1BHLEWZR6Me4qL7iKgUdtq1ZNRL2RZutDgBkYoiQO/hob7zxelFd+WzxUWDtXndu8Aulzes9DrhTkGk1nV7Eb/eDfD4G1BLAwQUAAIACACriypQsIcj9GwBAAD3AgAAKQAAAHVuaXZlcnNhbC9za2luX2N1c3RvbWl6YXRpb25fc2V0dGluZ3MueG1sjVLbSiQxEH33K4I/MEkqt4Z2ILeWeVHRAZ+b6ezSrKaXTsRlycebdncYR0c09VR1Tp2iKqdNv8Zon1KeHse/fR6neBdyHuPPtD5DqN1ND9N8M4cUclodKvdjHKbnTfwxLbVaTbmPQz8PdkHTGqPu9SEltXKqZswwiiTz1CvkPLcVa8A1YCvmKLHt6p3EP9057ELMp1Xb1RH6sWETU5jzJg7hzxqO2W+h4w0u534YKy+tBVui7KcWx5ZAjHDJfaEaAASy3BGHi5SN1AR5zDiGYhQFCohwThpRiKQcatY1oqow3wjEJGPUFepp7UZaG0dtkdAQous0rxpbus5IjBEhBJgrXEBnMKpsqBoa1HJAcGBAFG00UYA625mOFe+8sBwp6gXGhRkDGB+Oe9ju7bkO1W+vsz/nF4Inv+AkunhrdcJc7e5pnit5Gx5/P/Q5oHG4OL+59Xf+aqu3m+ur8/++fPXwnrWYtW79qbdfAFBLAwQUAAIACACriypQSnLKSHENAAAnIgAAFwAAAHVuaXZlcnNhbC91bml2ZXJzYWwucG5n7ZppVFNZtoCv5QTigO0r0WJqtQWrBBkiBCQkhTJoFYI1CDIYQCZFSAgISIBgQbWIAynhCcEAWVV2Y9cLczAhgRAVZTAJKZoKUwJBGSKEEMMlCYEEOoGqWr1W/+ufb+XHHc757jl377PP3mffu07hhQC/XTs+2QEAwK5zZ72/BoAt/gCwGWO0TVezetrOT3fZlPq132mgrtdiRlfYEu913gsAGvEmmqiturJx8tmQVADY3aE/NnWh/xEDAIfaznl7fXsTKR09f88uY/TWW7BcA+AAWp4J5shw4fsvtm71OfqXE3/ZcfqC0exnP915Z3Mncv9nX5kePmTq7e/adyuy6V6n2bQcCv9YIlTzvuRVnOtdDN9q5vmU/H+tZEZWwODoRRdVQHoHEd2euTBLrq9q0yywnyKz5T46eW49aVbgrx3q91Z2CF5M8nJXwZQ4fXVr5Ei3a8W2ksGI3Bz3Q7qa55edH0yeJLQpBsLYxroyMP/TtaOqabdK/tn156+G9jBFa6sq9kM9zOhrLs4i712/LY/8SHcxzdO3+tzIRl93iKA/f28ABmAABmAABmAABmAABmAABmAABmAABmAABmAA/7/BKyZLK0Xb6m81+P+22+AdNug2eWcPhAdLXZgsCayCKYeibUlqTrzVKbBlWs6dqOhqDd2t/2tZqlXOJYQtUAldCNziE2vLZq5Hfy9MoCEL2u2n5aJJ17UXLyafDSI91C/N2huyG/aQM9vAlmD2ZgB4PvrhzfF6WHPEckRXItjbVFuaia6mJwnAMifeTGzp2oXt20ueknBYNWCdrm+SehmhebsnsLaTL4ar6CVlETi15eDabDDrlLoT2o6Z9RCpez06U1ORN9/+lTaoDcxd7l/plJLKylEIFLqKksRgaaYcVA8Edaw5EDtwfdJL2OXT77m6NCE+IU6TfrmavxT4BhkDABZX2r0RnZea1Eoaixk+zyyPc5E5EcRKL9kxTLIjvdYlwUqVkFkX7QoTqdpVlajv6zoHj+BhC0USGypHQcHA4R++21OBTD+F6qxZMT5K6UWoewLbLc/bfJHIe730SwH8RtzcY/V0ynTlDBUDMghGThNUkgqsq0Ee2fMO3ktElaahcpFsCA4hyk/pz6rmJgnu7QRuUThmiYEw+asFyqRTiP3KWEJVtDNPnq9xVoxHNmEv0F7rZEpwdYzvSDsRv/mGC3csMbHeNS4en6f1nRUOxKLwEqKiHb+HkvHau1hN/yrq3RAsGAS966Tugjy262ibFdWzyObzOdW2zLUVEev+CSIFeSSYiQ+5LRWD1cTYMSQP+rH/2APPflSCgzMAoFjDxzMVBxeGakpz0C68xnIx9tlc8CFCeF/6+5exm7sSk2VQLO/KnpIMHsw2Z97GjhN7ZkDTJtU6fRVtsn+fFfVapxJLONDH9JkWiT1p8UzfOqw1CLYFODxGmdiuSKyaM6J5zcQhveoCdG9S47Lm5v0gNov2WDzESX+Rf4pUGJlyXtApSRCOZeez1m7nxrr+k8Y80JJJFqNMbB5sB1OfdAxVixJp9MerP/0ZozM4Q4UZnjmBzR5sxCLGvufnbAaSM7hvD3ZljxWH1uYz+bCuq7u5IfZrP24puT7iigyeUDJeMKDmPRCkXWZGbVWryplQg8o1simjMdC6qV8XDe+ZeZNgOVc77R4EPi0Jloyb5vW4JJnXkzFEd867mms2pRz6kSBx3XgcN8pl5ewzREFPOMsyHaIUOw4TZ2hnQjvTcQ/pqNZabqbY0V3mkjK60jJ3Q++WXZN0cVUYLg4WR1Y06FQmeK5pQLYiOUQW4jiTPIwZbAytkjD8HcsPpAyQrlc++CCNIRJR3SmQOM9At6EqYuYJ6jFnrytVZcahYb+OfPQmHBUVheAJe+He/n8b4vVfbczouz75mcqpnn3Git2x3x+npJDs6xGyjJez7ZuAlizUcv1JeE2Q5IrOtE6t8xH9/+Nfd80VTtvVR1lMvsNNPxZw+UYWzI1SJ/6hrHFrcZLQ+26ScI7feJmFmJHs/4Y6o+SN7odOL9NhDr4csJ2BC1fAp11pRqnlXSnIZnodf0VuB34pxedqJsplWkqdNXllGzA+T+8lmVY5zM+2irTzgglxKogTBuIWSkrQOJBoG7EyMniirVKuleWuSQUEncvcp9cehJZZZjzkM4bCuKkPM+0o91ck1C43ttNa1RQht56zFJILgjjPIvooHUfdpAR/vTjwevqUGLLX/5Y5DYuo4zi8hIqywTWRWqZhNrDCQ0ahAJDBrmi9ogiRN/V+Qr3qSArhfYLMlr82Qce3W1TIBeKxeWPwKUI7s7hs72tx5RlcGQSGx5gr+64c7lxlSE14fMcJWxuuI7vNXvaq5CBVgRlzVEH7w/kXefGHCQAUpcAJK6A3GNqpN+tj7YHEzvx9SvzqDKch6RXe+KhOgcgm0R1Si3xZUk9Csv5adFBJ+0Yf1QOfDsuYTmCvY18MQhpbO9CjiwH3EjvsROmjIS9izFlNXAjbsy/GxHfXGcGyJ3r08us21yDJJCzPOHkiSNbFzexwxaXRm9Ynb9F2eTAm7n3nMnWwS9O2w2bCjLX0ekYR5k142/ZgNan+Xo7F8DvO7IVK9qXaEp1rmA3vEThHHCXcT/JE9WdYFhF32IAjOgQa2Tx/EMa0hop3CZb4v6sURNq7x6UjcYh3e2XodPfcXqcJlfki5QXiFDfdgxxlbUxlfk0FSYlePxbMhA8kVOo8iN69k1IDDsWp4/A/UPLOFfji7f/EbRBFx8qq83o23iNe6rBeTV6oRedIFrc2Qge5LXzYc4/aMTwRvJ2kmU2JTRMBgNCSzLtTcOr6UMAlRtIv6Mbo28bGqavFw0ihqDccYb6atcL0o/7iXAaR7UztfuO6eoGc1qTzr8MQzsRYaVYpWBPZFNHrxH7GqtX+6KYLwagjBI1fAbuotYi/UOO/s9xMYguXF5bUZ08dt41YWx6Uge+f4Kuy56KtPSp93b679x/i4D2VQwup7w7FDcmimny+41K9WNJPm17nd3538MTIexFpZ5qHxdPcc9OmvwuSyG6szIhd9eygoqi5MnFY+ZBzx36iUoweTpSovLaXZCbVDPRkbilZkkSsYRd+DsyZPXmXY6KwC/RU/DpzEiLlUBj246x1e595Koioq5k3B261TgzHky7jAmCvdoqTaqCE+9ILj1cfVbATF2Wqb90ljo/YoRtmLo8KK9JaHYZY/Mk/jvf4YNxIzrGR3X4jwm8dywc7Eyor/BwLh/MnKSTtnHNxDacZwpul3loLZVoHU0+xdq1gBCwa+9F6ZKXB1JMlbN7dMpeOTHMJObLJMgDSsX9v3CXL4n7BmNKu/Mesny0SfvOe29roKul40lXHYYeJuLzuGlKIWTSuKpM6VTXUPKpsKYx0ri/kL7fciWwCX5o4VFgl9B9LeYjPnjxii1iV4wNxqlYRhq0Z345w81y8S+E6tPBXpkzJqomQabPJoNrgCR4DtzEMUw+gYy0L577pSvwHyezENCj372fFQDZF1olOv9Fkl2qz95lSJTRC8kWyolFvDbCFAZ/+pYKOE3jEdKLZFyDcmhI1vWA8kQYR8AVpgmUmCjbCuR6F3EdWYPa+iIkP0EUXu2um5baqMl268bOaPqHPOkjZ8nsR4agfwA9hPh/N07AsiysKHIyn+ZoYUUzGiLUBl9bjDu9LB2azpu3m3EbgbcxaVYvLJO+cxyiRC8hL9ryxLp26/WiayilmxyVog5ihPUnJ4hXo0qIM/y5pw44tQrQC5/5qVntzX5Bqly7BWuRAeHYIiBWFj9UHSE4VbnlmCtti9yJG/NDPiu7w/X3+NuX7G9a6oSvrl38I2/qHcG3GGxEZ+67QtpRkjuf/vs4FY+qwx3p9HYf3+s9XX/zzOI6sYh/SzTZiw8aiOIjMkoaKIfSkIEmkXgfs1KPg0vWVsXf2hwr3+HPQhiyrfQWTQhT58+faIFnZmTbztXPcnA37JPVG/dtCf8BTJUxlTyH+N7IJkmt1M+2fg6Q1jRiNDufxLBG2OZUIhzaRkVh56XexiyzDmbbWf5NYkYyA53IsFI6H7wxit+tTBli3NC8/vydptHLGWQTXOS4LPuqWaErv9kMs95XIcmRZ7AcYKxRLzUWP7d3eItIH+CndJIIyj08KlcIufVyL5DzcROYVd13pHW4M3cgLGwnim8+EwWn6vDB2vunRDKiTsOcJHs7YeeT4b76YO33gJXEpMAEFelnoBcN4KMHy8DiiiqBqphc6fLVntw1N7pPefTdLwQ8O5MUu/N0h59rBs67/7tC6VNvKCvQROPmWsFGg1fWTj2MZG00nqts/bTcOViszP+qu4MXs9iGwO4vrcQry04LPOG6NWwBgXNlyXkApw7x3lV2OWD0T/ilB+DEPvjLXM4FH4JbFt1XTjIO0x9t1r2jRbtmn331g6q//GDjtuEl3vpOVq8sHy478sUdB53C5dn767wShT/8X89oV0RqyaIu+9b3qR0IPNS/SYb2TtfnLzh3XHMvf6m2WcvqPXRBtlv5xS4Os1bSFgTC0fby+Izff/tPVhRq0m7saUd7OYX6yy0u/8wM45xPgXXc6Mu9fUEsDBBQAAgAIAKuLKlCV7pF+SwAAAGsAAAAbAAAAdW5pdmVyc2FsL3VuaXZlcnNhbC5wbmcueG1ss7GvyM1RKEstKs7Mz7NVMtQzULK34+WyKShKLctMLVeoAIoBBSFASaESyDVCcMszU0oygEIG5mYIwYzUzPSMElslCwNzuKA+0EwAUEsBAgAAFAACAAgAlrFuTxUOrShkBAAABxEAAB0AAAAAAAAAAQAAAAAAAAAAAHVuaXZlcnNhbC9jb21tb25fbWVzc2FnZXMubG5nUEsBAgAAFAACAAgAlrFuTwh+CyMpAwAAhgwAACcAAAAAAAAAAQAAAAAAnwQAAHVuaXZlcnNhbC9mbGFzaF9wdWJsaXNoaW5nX3NldHRpbmdzLnhtbFBLAQIAABQAAgAIAJaxbk+1/AlkugIAAFUKAAAhAAAAAAAAAAEAAAAAAA0IAAB1bml2ZXJzYWwvZmxhc2hfc2tpbl9zZXR0aW5ncy54bWxQSwECAAAUAAIACACWsW5PKpYPZ/4CAACXCwAAJgAAAAAAAAABAAAAAAAGCwAAdW5pdmVyc2FsL2h0bWxfcHVibGlzaGluZ19zZXR0aW5ncy54bWxQSwECAAAUAAIACACWsW5PaHFSkZoBAAAfBgAAHwAAAAAAAAABAAAAAABIDgAAdW5pdmVyc2FsL2h0bWxfc2tpbl9zZXR0aW5ncy5qc1BLAQIAABQAAgAIAKuLKlA9PC/RwQAAAOUBAAAaAAAAAAAAAAEAAAAAAB8QAAB1bml2ZXJzYWwvaTE4bl9wcmVzZXRzLnhtbFBLAQIAABQAAgAIAKuLKlBy/NGBZwAAAGsAAAAcAAAAAAAAAAEAAAAAABgRAAB1bml2ZXJzYWwvbG9jYWxfc2V0dGluZ3MueG1sUEsBAgAAFAACAAgARJRXRyO0Tvv7AgAAsAgAABQAAAAAAAAAAQAAAAAAuREAAHVuaXZlcnNhbC9wbGF5ZXIueG1sUEsBAgAAFAACAAgAq4sqULCHI/RsAQAA9wIAACkAAAAAAAAAAQAAAAAA5hQAAHVuaXZlcnNhbC9za2luX2N1c3RvbWl6YXRpb25fc2V0dGluZ3MueG1sUEsBAgAAFAACAAgAq4sqUEpyykhxDQAAJyIAABcAAAAAAAAAAAAAAAAAmRYAAHVuaXZlcnNhbC91bml2ZXJzYWwucG5nUEsBAgAAFAACAAgAq4sqUJXukX5LAAAAawAAABsAAAAAAAAAAQAAAAAAPyQAAHVuaXZlcnNhbC91bml2ZXJzYWwucG5nLnhtbFBLBQYAAAAACwALAEkDAADDJAAAAAA="/>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iga">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5138</TotalTime>
  <Words>2298</Words>
  <Application>Microsoft Macintosh PowerPoint</Application>
  <PresentationFormat>宽屏</PresentationFormat>
  <Paragraphs>199</Paragraphs>
  <Slides>17</Slides>
  <Notes>15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17</vt:i4>
      </vt:variant>
    </vt:vector>
  </HeadingPairs>
  <TitlesOfParts>
    <vt:vector size="22" baseType="lpstr">
      <vt:lpstr>Arial</vt:lpstr>
      <vt:lpstr>Arial Black</vt:lpstr>
      <vt:lpstr>Calibri</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Jonny Li</cp:lastModifiedBy>
  <cp:revision>268</cp:revision>
  <dcterms:created xsi:type="dcterms:W3CDTF">2015-11-30T12:05:22Z</dcterms:created>
  <dcterms:modified xsi:type="dcterms:W3CDTF">2020-09-09T07:02:01Z</dcterms:modified>
</cp:coreProperties>
</file>