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  <p:sldId id="263" r:id="rId9"/>
    <p:sldId id="264" r:id="rId10"/>
    <p:sldId id="267" r:id="rId11"/>
    <p:sldId id="269" r:id="rId12"/>
    <p:sldId id="268" r:id="rId13"/>
    <p:sldId id="266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ialspoint.com/makefile/index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hatis.techtarget.com/definition/script" TargetMode="External"/><Relationship Id="rId2" Type="http://schemas.openxmlformats.org/officeDocument/2006/relationships/hyperlink" Target="https://whatis.techtarget.com/definition/util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87624" y="2060848"/>
            <a:ext cx="7406640" cy="1080120"/>
          </a:xfrm>
          <a:solidFill>
            <a:srgbClr val="00B0F0"/>
          </a:solidFill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Usage of </a:t>
            </a:r>
            <a:r>
              <a:rPr lang="en-US" altLang="zh-CN" dirty="0" err="1" smtClean="0">
                <a:solidFill>
                  <a:schemeClr val="bg1"/>
                </a:solidFill>
              </a:rPr>
              <a:t>Makefile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624" y="4653136"/>
            <a:ext cx="2339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JiaXiao Qin </a:t>
            </a:r>
          </a:p>
          <a:p>
            <a:r>
              <a:rPr lang="en-US" sz="2800" smtClean="0"/>
              <a:t>2020/08/26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3925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Simple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altLang="zh-CN" dirty="0" smtClean="0"/>
              <a:t>Use both methods to create </a:t>
            </a:r>
            <a:r>
              <a:rPr lang="en-US" altLang="zh-CN" dirty="0"/>
              <a:t>executable </a:t>
            </a:r>
            <a:r>
              <a:rPr lang="en-US" altLang="zh-CN" dirty="0" smtClean="0"/>
              <a:t>file. </a:t>
            </a:r>
          </a:p>
          <a:p>
            <a:pPr marL="82296" indent="0">
              <a:buNone/>
            </a:pPr>
            <a:endParaRPr lang="en-US" altLang="zh-CN" dirty="0" smtClean="0"/>
          </a:p>
          <a:p>
            <a:pPr marL="82296" indent="0">
              <a:buNone/>
            </a:pPr>
            <a:r>
              <a:rPr lang="en-US" altLang="zh-CN" dirty="0" smtClean="0"/>
              <a:t>You can find the source code in the path below, copy them to your own directory:</a:t>
            </a:r>
          </a:p>
          <a:p>
            <a:pPr marL="82296" indent="0">
              <a:buNone/>
            </a:pPr>
            <a:endParaRPr lang="en-US" altLang="zh-CN" dirty="0" smtClean="0"/>
          </a:p>
          <a:p>
            <a:pPr marL="82296" indent="0">
              <a:buNone/>
            </a:pPr>
            <a:r>
              <a:rPr lang="en-US" altLang="zh-CN" i="1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altLang="zh-CN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home/stor20d2p1/</a:t>
            </a:r>
            <a:r>
              <a:rPr lang="en-US" altLang="zh-CN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jxqin</a:t>
            </a:r>
            <a:r>
              <a:rPr lang="en-US" altLang="zh-CN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altLang="zh-CN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first_try</a:t>
            </a:r>
            <a:r>
              <a:rPr lang="en-US" altLang="zh-CN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altLang="zh-CN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makefile_test</a:t>
            </a:r>
            <a:endParaRPr lang="en-US" altLang="zh-CN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2296" indent="0">
              <a:buNone/>
            </a:pPr>
            <a:endParaRPr lang="en-US" altLang="zh-CN" dirty="0"/>
          </a:p>
          <a:p>
            <a:pPr marL="82296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3398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Special characters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$</a:t>
            </a:r>
            <a:r>
              <a:rPr lang="en-US" altLang="zh-CN" dirty="0" smtClean="0"/>
              <a:t>^ : represents all the prerequisites, separated by space. </a:t>
            </a:r>
          </a:p>
          <a:p>
            <a:r>
              <a:rPr lang="en-US" altLang="zh-CN" dirty="0" smtClean="0"/>
              <a:t>$@ :represents the target file.</a:t>
            </a:r>
          </a:p>
          <a:p>
            <a:r>
              <a:rPr lang="en-US" altLang="zh-CN" dirty="0" smtClean="0"/>
              <a:t>$&lt; : represents the first prerequisites file.</a:t>
            </a:r>
          </a:p>
          <a:p>
            <a:r>
              <a:rPr lang="en-US" altLang="zh-CN" dirty="0" smtClean="0"/>
              <a:t>$? : represents the prerequisites files which are updated</a:t>
            </a:r>
          </a:p>
          <a:p>
            <a:r>
              <a:rPr lang="en-US" altLang="zh-CN" dirty="0" smtClean="0"/>
              <a:t>Etc.</a:t>
            </a:r>
          </a:p>
          <a:p>
            <a:pPr marL="82296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65359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advanced function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Phony target(like “clean”)</a:t>
            </a:r>
          </a:p>
          <a:p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Using variables</a:t>
            </a:r>
          </a:p>
          <a:p>
            <a:r>
              <a:rPr lang="en-US" altLang="zh-CN" dirty="0" smtClean="0"/>
              <a:t>Working with several directories</a:t>
            </a:r>
          </a:p>
          <a:p>
            <a:r>
              <a:rPr lang="en-US" altLang="zh-CN" dirty="0" smtClean="0"/>
              <a:t>List of corresponding files</a:t>
            </a:r>
          </a:p>
          <a:p>
            <a:r>
              <a:rPr lang="en-US" altLang="zh-CN" dirty="0" smtClean="0"/>
              <a:t>Etc.</a:t>
            </a:r>
          </a:p>
          <a:p>
            <a:pPr marL="82296" indent="0">
              <a:buNone/>
            </a:pPr>
            <a:r>
              <a:rPr lang="en-US" altLang="zh-CN" dirty="0" smtClean="0"/>
              <a:t>Here you can find some explanations and examples:</a:t>
            </a:r>
          </a:p>
          <a:p>
            <a:pPr marL="82296" indent="0">
              <a:buNone/>
            </a:pPr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www.tutorialspoint.com/makefile/index.htm</a:t>
            </a:r>
            <a:endParaRPr lang="en-US" altLang="zh-CN" dirty="0" smtClean="0"/>
          </a:p>
          <a:p>
            <a:pPr marL="82296" indent="0">
              <a:buNone/>
            </a:pPr>
            <a:endParaRPr lang="en-US" altLang="zh-CN" dirty="0" smtClean="0"/>
          </a:p>
          <a:p>
            <a:pPr marL="82296" indent="0"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983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1844824"/>
            <a:ext cx="7498080" cy="1143000"/>
          </a:xfrm>
        </p:spPr>
        <p:txBody>
          <a:bodyPr/>
          <a:lstStyle/>
          <a:p>
            <a:r>
              <a:rPr lang="en-US" altLang="zh-CN" dirty="0" smtClean="0"/>
              <a:t>Thanks for listening!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692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is </a:t>
            </a:r>
            <a:r>
              <a:rPr lang="en-US" altLang="zh-CN" dirty="0" err="1" smtClean="0"/>
              <a:t>makefile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Why we need </a:t>
            </a:r>
            <a:r>
              <a:rPr lang="en-US" altLang="zh-CN" dirty="0" err="1" smtClean="0"/>
              <a:t>makefile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How to use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73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Some basic knowledge in program</a:t>
            </a:r>
          </a:p>
          <a:p>
            <a:pPr lvl="1"/>
            <a:r>
              <a:rPr lang="en-US" altLang="zh-CN" dirty="0" smtClean="0"/>
              <a:t>Compiling</a:t>
            </a:r>
          </a:p>
          <a:p>
            <a:pPr lvl="2"/>
            <a:r>
              <a:rPr lang="en-US" altLang="zh-CN" dirty="0" smtClean="0"/>
              <a:t>Processing the source code files(.c, .cc, or .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) and create ‘object’ file. This step doesn’t create anything that user can actually run. If you compile three separate files, you will have three object files as output.</a:t>
            </a:r>
          </a:p>
          <a:p>
            <a:pPr lvl="1"/>
            <a:r>
              <a:rPr lang="en-US" altLang="zh-CN" dirty="0" smtClean="0"/>
              <a:t>Linking</a:t>
            </a:r>
          </a:p>
          <a:p>
            <a:pPr lvl="2"/>
            <a:r>
              <a:rPr lang="en-US" altLang="zh-CN" dirty="0" smtClean="0"/>
              <a:t>Linking refers to creation of a single executable file from multiple object files. </a:t>
            </a:r>
          </a:p>
        </p:txBody>
      </p:sp>
    </p:spTree>
    <p:extLst>
      <p:ext uri="{BB962C8B-B14F-4D97-AF65-F5344CB8AC3E}">
        <p14:creationId xmlns:p14="http://schemas.microsoft.com/office/powerpoint/2010/main" val="39359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E.g. Assume we have following source files:</a:t>
            </a:r>
          </a:p>
          <a:p>
            <a:pPr lvl="1"/>
            <a:r>
              <a:rPr lang="en-US" altLang="zh-CN" sz="1800" dirty="0" smtClean="0"/>
              <a:t>function1.cpp</a:t>
            </a:r>
          </a:p>
          <a:p>
            <a:pPr lvl="1"/>
            <a:r>
              <a:rPr lang="en-US" altLang="zh-CN" sz="1800" dirty="0" smtClean="0"/>
              <a:t>function2.cpp</a:t>
            </a:r>
          </a:p>
          <a:p>
            <a:pPr lvl="1"/>
            <a:r>
              <a:rPr lang="en-US" altLang="zh-CN" sz="1800" dirty="0" err="1" smtClean="0"/>
              <a:t>functions.h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main.cpp</a:t>
            </a:r>
          </a:p>
          <a:p>
            <a:pPr lvl="1"/>
            <a:endParaRPr lang="en-US" altLang="zh-CN" sz="1800" dirty="0" smtClean="0"/>
          </a:p>
          <a:p>
            <a:pPr marL="402336" lvl="1" indent="0">
              <a:buNone/>
            </a:pP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gcc</a:t>
            </a:r>
            <a:r>
              <a:rPr lang="en-US" altLang="zh-CN" sz="1800" dirty="0" smtClean="0"/>
              <a:t> –c function1.cpp</a:t>
            </a:r>
            <a:endParaRPr lang="en-US" altLang="zh-CN" sz="1800" dirty="0"/>
          </a:p>
          <a:p>
            <a:pPr marL="402336" lvl="1" indent="0">
              <a:buNone/>
            </a:pPr>
            <a:r>
              <a:rPr lang="en-US" altLang="zh-CN" sz="1800" dirty="0"/>
              <a:t>&gt;&gt;</a:t>
            </a:r>
            <a:r>
              <a:rPr lang="en-US" altLang="zh-CN" sz="1800" dirty="0" err="1"/>
              <a:t>gcc</a:t>
            </a:r>
            <a:r>
              <a:rPr lang="en-US" altLang="zh-CN" sz="1800" dirty="0"/>
              <a:t> –c </a:t>
            </a:r>
            <a:r>
              <a:rPr lang="en-US" altLang="zh-CN" sz="1800" dirty="0" smtClean="0"/>
              <a:t>function2.cpp</a:t>
            </a:r>
            <a:endParaRPr lang="en-US" altLang="zh-CN" sz="1800" dirty="0"/>
          </a:p>
          <a:p>
            <a:pPr marL="402336" lvl="1" indent="0">
              <a:buNone/>
            </a:pPr>
            <a:r>
              <a:rPr lang="en-US" altLang="zh-CN" sz="1800" dirty="0"/>
              <a:t>&gt;&gt;</a:t>
            </a:r>
            <a:r>
              <a:rPr lang="en-US" altLang="zh-CN" sz="1800" dirty="0" err="1"/>
              <a:t>gcc</a:t>
            </a:r>
            <a:r>
              <a:rPr lang="en-US" altLang="zh-CN" sz="1800" dirty="0"/>
              <a:t> –c </a:t>
            </a:r>
            <a:r>
              <a:rPr lang="en-US" altLang="zh-CN" sz="1800" dirty="0" smtClean="0"/>
              <a:t>main.cpp</a:t>
            </a:r>
          </a:p>
          <a:p>
            <a:pPr marL="402336" lvl="1" indent="0">
              <a:buNone/>
            </a:pPr>
            <a:r>
              <a:rPr lang="en-US" altLang="zh-CN" sz="1800" dirty="0" smtClean="0"/>
              <a:t>&gt;&gt;</a:t>
            </a:r>
            <a:r>
              <a:rPr lang="en-US" altLang="zh-CN" sz="1800" dirty="0" err="1" smtClean="0"/>
              <a:t>gcc</a:t>
            </a:r>
            <a:r>
              <a:rPr lang="en-US" altLang="zh-CN" sz="1800" dirty="0" smtClean="0"/>
              <a:t> –o hello function1.o function2.o </a:t>
            </a:r>
            <a:r>
              <a:rPr lang="en-US" altLang="zh-CN" sz="1800" dirty="0" err="1" smtClean="0"/>
              <a:t>main.o</a:t>
            </a:r>
            <a:endParaRPr lang="en-US" altLang="zh-CN" sz="1800" dirty="0" smtClean="0"/>
          </a:p>
          <a:p>
            <a:pPr marL="402336" lvl="1" indent="0">
              <a:buNone/>
            </a:pPr>
            <a:endParaRPr lang="en-US" altLang="zh-CN" sz="1800" dirty="0"/>
          </a:p>
          <a:p>
            <a:pPr marL="402336" lvl="1" indent="0">
              <a:buNone/>
            </a:pPr>
            <a:r>
              <a:rPr lang="en-US" altLang="zh-CN" sz="1800" dirty="0" smtClean="0"/>
              <a:t>Besides, we can use </a:t>
            </a:r>
            <a:r>
              <a:rPr lang="en-US" altLang="zh-CN" sz="1800" dirty="0" err="1" smtClean="0"/>
              <a:t>makefile</a:t>
            </a:r>
            <a:r>
              <a:rPr lang="en-US" altLang="zh-CN" sz="1800" dirty="0" smtClean="0"/>
              <a:t> to accomplish the step.(</a:t>
            </a:r>
            <a:r>
              <a:rPr lang="en-US" altLang="zh-CN" sz="1800" dirty="0"/>
              <a:t>Giga </a:t>
            </a:r>
            <a:r>
              <a:rPr lang="en-US" altLang="zh-CN" sz="1800" dirty="0" smtClean="0"/>
              <a:t>also use </a:t>
            </a:r>
            <a:r>
              <a:rPr lang="en-US" altLang="zh-CN" sz="1800" dirty="0" err="1" smtClean="0"/>
              <a:t>makefile</a:t>
            </a:r>
            <a:r>
              <a:rPr lang="en-US" altLang="zh-CN" sz="1800" dirty="0" smtClean="0"/>
              <a:t>!)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768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err="1"/>
              <a:t>makefile</a:t>
            </a:r>
            <a:r>
              <a:rPr lang="en-US" altLang="zh-CN" dirty="0"/>
              <a:t> is used with </a:t>
            </a:r>
            <a:r>
              <a:rPr lang="en-US" altLang="zh-CN" dirty="0" smtClean="0"/>
              <a:t>the</a:t>
            </a:r>
            <a:r>
              <a:rPr lang="en-US" altLang="zh-CN" dirty="0"/>
              <a:t> </a:t>
            </a:r>
            <a:r>
              <a:rPr lang="en-US" altLang="zh-CN" dirty="0" smtClean="0"/>
              <a:t>“make”</a:t>
            </a:r>
            <a:r>
              <a:rPr lang="en-US" altLang="zh-CN" dirty="0"/>
              <a:t> </a:t>
            </a:r>
            <a:r>
              <a:rPr lang="en-US" altLang="zh-CN" u="sng" dirty="0">
                <a:hlinkClick r:id="rId2"/>
              </a:rPr>
              <a:t>utility</a:t>
            </a:r>
            <a:r>
              <a:rPr lang="en-US" altLang="zh-CN" dirty="0"/>
              <a:t> to determine which portions of a program to compile. A </a:t>
            </a:r>
            <a:r>
              <a:rPr lang="en-US" altLang="zh-CN" dirty="0" err="1"/>
              <a:t>makefile</a:t>
            </a:r>
            <a:r>
              <a:rPr lang="en-US" altLang="zh-CN" dirty="0"/>
              <a:t> is basically a </a:t>
            </a:r>
            <a:r>
              <a:rPr lang="en-US" altLang="zh-CN" u="sng" dirty="0">
                <a:hlinkClick r:id="rId3"/>
              </a:rPr>
              <a:t>script</a:t>
            </a:r>
            <a:r>
              <a:rPr lang="en-US" altLang="zh-CN" dirty="0"/>
              <a:t> that guides the </a:t>
            </a:r>
            <a:r>
              <a:rPr lang="en-US" altLang="zh-CN" dirty="0" smtClean="0"/>
              <a:t>“make” </a:t>
            </a:r>
            <a:r>
              <a:rPr lang="en-US" altLang="zh-CN" dirty="0"/>
              <a:t>utility to choose the appropriate program files that are to be compiled and linked together.</a:t>
            </a:r>
          </a:p>
          <a:p>
            <a:pPr marL="402336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200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err="1" smtClean="0"/>
              <a:t>Compling</a:t>
            </a:r>
            <a:r>
              <a:rPr lang="en-US" altLang="zh-CN" sz="2800" dirty="0" smtClean="0"/>
              <a:t> the source code files can be tiring, especially when you have to include several source files and type the compiling command every time you need to compile. </a:t>
            </a:r>
          </a:p>
          <a:p>
            <a:r>
              <a:rPr lang="en-US" altLang="zh-CN" sz="2800" dirty="0" err="1" smtClean="0"/>
              <a:t>Makefiles</a:t>
            </a:r>
            <a:r>
              <a:rPr lang="en-US" altLang="zh-CN" sz="2800" dirty="0" smtClean="0"/>
              <a:t> are the solution to simplify this task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5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 to use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Basic rules:</a:t>
            </a:r>
          </a:p>
          <a:p>
            <a:pPr marL="658368" lvl="2" indent="0">
              <a:buNone/>
            </a:pPr>
            <a:r>
              <a:rPr lang="en-US" altLang="zh-CN" sz="2000" i="1" dirty="0" smtClean="0"/>
              <a:t>target … :  prerequisites…</a:t>
            </a:r>
          </a:p>
          <a:p>
            <a:pPr marL="658368" lvl="2" indent="0">
              <a:buNone/>
            </a:pPr>
            <a:r>
              <a:rPr lang="en-US" altLang="zh-CN" sz="2000" i="1" dirty="0" smtClean="0"/>
              <a:t>command</a:t>
            </a:r>
          </a:p>
          <a:p>
            <a:pPr marL="658368" lvl="2" indent="0">
              <a:buNone/>
            </a:pPr>
            <a:endParaRPr lang="en-US" altLang="zh-CN" dirty="0" smtClean="0"/>
          </a:p>
          <a:p>
            <a:pPr marL="658368" lvl="2" indent="0">
              <a:buNone/>
            </a:pPr>
            <a:endParaRPr lang="en-US" altLang="zh-CN" dirty="0"/>
          </a:p>
          <a:p>
            <a:pPr marL="658368" lvl="2" indent="0">
              <a:buNone/>
            </a:pPr>
            <a:r>
              <a:rPr lang="en-US" altLang="zh-CN" dirty="0" smtClean="0"/>
              <a:t>Target:  a target file, can be object file, executable file, 		         even a </a:t>
            </a:r>
            <a:r>
              <a:rPr lang="en-US" altLang="zh-CN" dirty="0" err="1" smtClean="0"/>
              <a:t>Lable</a:t>
            </a:r>
            <a:r>
              <a:rPr lang="en-US" altLang="zh-CN" dirty="0" smtClean="0"/>
              <a:t>.</a:t>
            </a:r>
          </a:p>
          <a:p>
            <a:pPr marL="658368" lvl="2" indent="0">
              <a:buNone/>
            </a:pPr>
            <a:r>
              <a:rPr lang="en-US" altLang="zh-CN" dirty="0" smtClean="0"/>
              <a:t>Prerequisites:  the files which are required to create 			        target.</a:t>
            </a:r>
          </a:p>
          <a:p>
            <a:pPr marL="658368" lvl="2" indent="0">
              <a:buNone/>
            </a:pPr>
            <a:r>
              <a:rPr lang="en-US" altLang="zh-CN" dirty="0" smtClean="0"/>
              <a:t>Command: the command “make” needs to run</a:t>
            </a:r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2253034" cy="199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5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use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Instance:</a:t>
            </a:r>
          </a:p>
          <a:p>
            <a:pPr lvl="1"/>
            <a:r>
              <a:rPr lang="en-US" altLang="zh-CN" dirty="0" smtClean="0"/>
              <a:t>Assume we have a program, which has 3 .h files and 8 .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 files. The </a:t>
            </a:r>
            <a:r>
              <a:rPr lang="en-US" altLang="zh-CN" dirty="0" err="1" smtClean="0"/>
              <a:t>makefile</a:t>
            </a:r>
            <a:r>
              <a:rPr lang="en-US" altLang="zh-CN" dirty="0" smtClean="0"/>
              <a:t> should be like:</a:t>
            </a:r>
          </a:p>
          <a:p>
            <a:pPr lvl="2"/>
            <a:r>
              <a:rPr lang="en-US" altLang="zh-CN" sz="1800" i="1" dirty="0"/>
              <a:t>e</a:t>
            </a:r>
            <a:r>
              <a:rPr lang="en-US" altLang="zh-CN" sz="1800" i="1" dirty="0" smtClean="0"/>
              <a:t>dit : </a:t>
            </a:r>
            <a:r>
              <a:rPr lang="en-US" altLang="zh-CN" sz="1800" i="1" dirty="0" err="1" smtClean="0"/>
              <a:t>main.o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kbd.o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command.o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display.o</a:t>
            </a:r>
            <a:r>
              <a:rPr lang="en-US" altLang="zh-CN" sz="1800" i="1" dirty="0"/>
              <a:t>\</a:t>
            </a:r>
            <a:endParaRPr lang="en-US" altLang="zh-CN" sz="1800" i="1" dirty="0" smtClean="0"/>
          </a:p>
          <a:p>
            <a:pPr marL="658368" lvl="2" indent="0">
              <a:buNone/>
            </a:pPr>
            <a:r>
              <a:rPr lang="en-US" altLang="zh-CN" sz="1800" i="1" dirty="0"/>
              <a:t> </a:t>
            </a:r>
            <a:r>
              <a:rPr lang="en-US" altLang="zh-CN" sz="1800" i="1" dirty="0" smtClean="0"/>
              <a:t>  </a:t>
            </a:r>
            <a:r>
              <a:rPr lang="en-US" altLang="zh-CN" sz="1800" i="1" dirty="0" err="1" smtClean="0"/>
              <a:t>insert.o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search.o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files.o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utils.o</a:t>
            </a:r>
            <a:endParaRPr lang="en-US" altLang="zh-CN" sz="1800" i="1" dirty="0" smtClean="0"/>
          </a:p>
          <a:p>
            <a:pPr marL="658368" lvl="2" indent="0">
              <a:buNone/>
            </a:pPr>
            <a:r>
              <a:rPr lang="en-US" altLang="zh-CN" sz="1800" i="1" dirty="0"/>
              <a:t>	</a:t>
            </a: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–o edit </a:t>
            </a:r>
            <a:r>
              <a:rPr lang="en-US" altLang="zh-CN" sz="1800" i="1" dirty="0" err="1" smtClean="0"/>
              <a:t>main.o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kbd.o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command.o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display.o</a:t>
            </a:r>
            <a:r>
              <a:rPr lang="en-US" altLang="zh-CN" sz="1800" i="1" dirty="0"/>
              <a:t>\</a:t>
            </a:r>
            <a:endParaRPr lang="en-US" altLang="zh-CN" sz="1800" i="1" dirty="0" smtClean="0"/>
          </a:p>
          <a:p>
            <a:pPr marL="658368" lvl="2" indent="0">
              <a:buNone/>
            </a:pPr>
            <a:r>
              <a:rPr lang="en-US" altLang="zh-CN" sz="1800" i="1" dirty="0"/>
              <a:t>	</a:t>
            </a:r>
            <a:r>
              <a:rPr lang="en-US" altLang="zh-CN" sz="1800" i="1" dirty="0" err="1" smtClean="0"/>
              <a:t>insert.o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search.o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files.o</a:t>
            </a:r>
            <a:r>
              <a:rPr lang="en-US" altLang="zh-CN" sz="1800" i="1" dirty="0" smtClean="0"/>
              <a:t> </a:t>
            </a:r>
            <a:r>
              <a:rPr lang="en-US" altLang="zh-CN" sz="1800" i="1" dirty="0" err="1" smtClean="0"/>
              <a:t>utils.o</a:t>
            </a:r>
            <a:endParaRPr lang="en-US" altLang="zh-CN" sz="1800" i="1" dirty="0" smtClean="0"/>
          </a:p>
          <a:p>
            <a:pPr marL="658368" lvl="2" indent="0">
              <a:buNone/>
            </a:pPr>
            <a:endParaRPr lang="en-US" altLang="zh-CN" sz="1800" i="1" dirty="0"/>
          </a:p>
          <a:p>
            <a:pPr marL="658368" lvl="2" indent="0">
              <a:buNone/>
            </a:pPr>
            <a:endParaRPr lang="en-US" altLang="zh-CN" sz="1800" i="1" dirty="0" smtClean="0"/>
          </a:p>
          <a:p>
            <a:pPr marL="658368" lvl="2" indent="0">
              <a:buNone/>
            </a:pPr>
            <a:endParaRPr lang="en-US" altLang="zh-CN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2309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en-US" altLang="zh-CN" dirty="0" smtClean="0"/>
              <a:t>How to use </a:t>
            </a:r>
            <a:r>
              <a:rPr lang="en-US" altLang="zh-CN" dirty="0" err="1" smtClean="0"/>
              <a:t>makefile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4800600"/>
          </a:xfrm>
        </p:spPr>
        <p:txBody>
          <a:bodyPr>
            <a:noAutofit/>
          </a:bodyPr>
          <a:lstStyle/>
          <a:p>
            <a:pPr marL="658368" lvl="2" indent="0">
              <a:buNone/>
            </a:pPr>
            <a:r>
              <a:rPr lang="en-US" altLang="zh-CN" sz="1800" i="1" dirty="0" err="1"/>
              <a:t>main.o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main.c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main.c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kbd.o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kbd.c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command.h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kbd.c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command.o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command.c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command.h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command.c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display.o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display.c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buffer.h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display.c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insert.o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insert.c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buffer.h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insert.c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search.o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search.c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buffer.h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search.c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files.o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files.c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buffer.h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command.h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/>
              <a:t>files.c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/>
              <a:t>utils.o</a:t>
            </a:r>
            <a:r>
              <a:rPr lang="en-US" altLang="zh-CN" sz="1800" i="1" dirty="0"/>
              <a:t> : </a:t>
            </a:r>
            <a:r>
              <a:rPr lang="en-US" altLang="zh-CN" sz="1800" i="1" dirty="0" err="1"/>
              <a:t>utils.c</a:t>
            </a:r>
            <a:r>
              <a:rPr lang="en-US" altLang="zh-CN" sz="1800" i="1" dirty="0"/>
              <a:t> </a:t>
            </a:r>
            <a:r>
              <a:rPr lang="en-US" altLang="zh-CN" sz="1800" i="1" dirty="0" err="1"/>
              <a:t>defs.h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r>
              <a:rPr lang="en-US" altLang="zh-CN" sz="1800" i="1" dirty="0" err="1" smtClean="0"/>
              <a:t>gcc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-c </a:t>
            </a:r>
            <a:r>
              <a:rPr lang="en-US" altLang="zh-CN" sz="1800" i="1" dirty="0" err="1" smtClean="0"/>
              <a:t>utils.c</a:t>
            </a:r>
            <a:r>
              <a:rPr lang="en-US" altLang="zh-CN" sz="1800" i="1" dirty="0"/>
              <a:t/>
            </a:r>
            <a:br>
              <a:rPr lang="en-US" altLang="zh-CN" sz="1800" i="1" dirty="0"/>
            </a:br>
            <a:endParaRPr lang="en-US" altLang="zh-CN" sz="1800" i="1" dirty="0"/>
          </a:p>
        </p:txBody>
      </p:sp>
    </p:spTree>
    <p:extLst>
      <p:ext uri="{BB962C8B-B14F-4D97-AF65-F5344CB8AC3E}">
        <p14:creationId xmlns:p14="http://schemas.microsoft.com/office/powerpoint/2010/main" val="31081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14513</TotalTime>
  <Words>380</Words>
  <Application>Microsoft Office PowerPoint</Application>
  <PresentationFormat>全屏显示(4:3)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Gill Sans MT</vt:lpstr>
      <vt:lpstr>Wingdings 2</vt:lpstr>
      <vt:lpstr>华文中宋</vt:lpstr>
      <vt:lpstr>Cambria</vt:lpstr>
      <vt:lpstr>Verdana</vt:lpstr>
      <vt:lpstr>夏至</vt:lpstr>
      <vt:lpstr>Usage of Makefile</vt:lpstr>
      <vt:lpstr>contents</vt:lpstr>
      <vt:lpstr>What is makefile</vt:lpstr>
      <vt:lpstr>What is makefile</vt:lpstr>
      <vt:lpstr>What is makefile</vt:lpstr>
      <vt:lpstr>Why we need makefile</vt:lpstr>
      <vt:lpstr>How to use makefile</vt:lpstr>
      <vt:lpstr>How to use makefile</vt:lpstr>
      <vt:lpstr>How to use makefile</vt:lpstr>
      <vt:lpstr>Simple test</vt:lpstr>
      <vt:lpstr>Special characters </vt:lpstr>
      <vt:lpstr>Some advanced function</vt:lpstr>
      <vt:lpstr>Thanks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of Makefile</dc:title>
  <dc:creator>Shawn</dc:creator>
  <cp:lastModifiedBy>jun chen</cp:lastModifiedBy>
  <cp:revision>42</cp:revision>
  <dcterms:created xsi:type="dcterms:W3CDTF">2020-07-03T08:30:41Z</dcterms:created>
  <dcterms:modified xsi:type="dcterms:W3CDTF">2020-08-26T08:02:47Z</dcterms:modified>
</cp:coreProperties>
</file>