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85" r:id="rId1"/>
    <p:sldMasterId id="2147484301" r:id="rId2"/>
  </p:sldMasterIdLst>
  <p:notesMasterIdLst>
    <p:notesMasterId r:id="rId7"/>
  </p:notesMasterIdLst>
  <p:handoutMasterIdLst>
    <p:handoutMasterId r:id="rId8"/>
  </p:handoutMasterIdLst>
  <p:sldIdLst>
    <p:sldId id="624" r:id="rId3"/>
    <p:sldId id="662" r:id="rId4"/>
    <p:sldId id="663" r:id="rId5"/>
    <p:sldId id="664" r:id="rId6"/>
  </p:sldIdLst>
  <p:sldSz cx="9144000" cy="6858000" type="screen4x3"/>
  <p:notesSz cx="992663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述" id="{FE0A1122-A08D-4F6C-B15A-692DB0D6F5C2}">
          <p14:sldIdLst>
            <p14:sldId id="624"/>
            <p14:sldId id="662"/>
            <p14:sldId id="663"/>
            <p14:sldId id="6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东雷" initials="东雷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E2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BF66C-8736-4A9B-9DF7-FD50CAED78F1}" v="230" dt="2020-10-15T02:40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2251" autoAdjust="0"/>
  </p:normalViewPr>
  <p:slideViewPr>
    <p:cSldViewPr>
      <p:cViewPr varScale="1">
        <p:scale>
          <a:sx n="117" d="100"/>
          <a:sy n="117" d="100"/>
        </p:scale>
        <p:origin x="-155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68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于 东雷" userId="032894919db50fcc" providerId="LiveId" clId="{E0155E03-D62A-C54A-9F93-EC968DF89F7B}"/>
    <pc:docChg chg="undo custSel addSld delSld modSld modSection">
      <pc:chgData name="于 东雷" userId="032894919db50fcc" providerId="LiveId" clId="{E0155E03-D62A-C54A-9F93-EC968DF89F7B}" dt="2020-09-02T15:10:47.814" v="1576" actId="1076"/>
      <pc:docMkLst>
        <pc:docMk/>
      </pc:docMkLst>
      <pc:sldChg chg="addSp delSp modSp del mod">
        <pc:chgData name="于 东雷" userId="032894919db50fcc" providerId="LiveId" clId="{E0155E03-D62A-C54A-9F93-EC968DF89F7B}" dt="2020-09-02T14:42:02.336" v="810" actId="2696"/>
        <pc:sldMkLst>
          <pc:docMk/>
          <pc:sldMk cId="3899911884" sldId="649"/>
        </pc:sldMkLst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2" creationId="{00000000-0000-0000-0000-000000000000}"/>
          </ac:spMkLst>
        </pc:spChg>
        <pc:spChg chg="mod">
          <ac:chgData name="于 东雷" userId="032894919db50fcc" providerId="LiveId" clId="{E0155E03-D62A-C54A-9F93-EC968DF89F7B}" dt="2020-09-02T14:29:12.473" v="624" actId="20577"/>
          <ac:spMkLst>
            <pc:docMk/>
            <pc:sldMk cId="3899911884" sldId="649"/>
            <ac:spMk id="3" creationId="{00000000-0000-0000-0000-000000000000}"/>
          </ac:spMkLst>
        </pc:spChg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4" creationId="{00000000-0000-0000-0000-000000000000}"/>
          </ac:spMkLst>
        </pc:spChg>
        <pc:spChg chg="add del mod">
          <ac:chgData name="于 东雷" userId="032894919db50fcc" providerId="LiveId" clId="{E0155E03-D62A-C54A-9F93-EC968DF89F7B}" dt="2020-09-02T14:09:41.235" v="228" actId="478"/>
          <ac:spMkLst>
            <pc:docMk/>
            <pc:sldMk cId="3899911884" sldId="649"/>
            <ac:spMk id="5" creationId="{B3F95976-7A12-8248-B614-3D1CA63388C6}"/>
          </ac:spMkLst>
        </pc:spChg>
        <pc:spChg chg="add del mod">
          <ac:chgData name="于 东雷" userId="032894919db50fcc" providerId="LiveId" clId="{E0155E03-D62A-C54A-9F93-EC968DF89F7B}" dt="2020-09-02T14:09:42.145" v="230"/>
          <ac:spMkLst>
            <pc:docMk/>
            <pc:sldMk cId="3899911884" sldId="649"/>
            <ac:spMk id="6" creationId="{19CFCBFA-1E4F-C640-8CF1-4E53D913E3EA}"/>
          </ac:spMkLst>
        </pc:spChg>
        <pc:spChg chg="add del mod">
          <ac:chgData name="于 东雷" userId="032894919db50fcc" providerId="LiveId" clId="{E0155E03-D62A-C54A-9F93-EC968DF89F7B}" dt="2020-09-02T14:09:44.145" v="234"/>
          <ac:spMkLst>
            <pc:docMk/>
            <pc:sldMk cId="3899911884" sldId="649"/>
            <ac:spMk id="7" creationId="{BA62434E-E37B-384F-AECA-5B50907672DF}"/>
          </ac:spMkLst>
        </pc:spChg>
        <pc:spChg chg="add del mod">
          <ac:chgData name="于 东雷" userId="032894919db50fcc" providerId="LiveId" clId="{E0155E03-D62A-C54A-9F93-EC968DF89F7B}" dt="2020-09-02T14:09:43.736" v="232"/>
          <ac:spMkLst>
            <pc:docMk/>
            <pc:sldMk cId="3899911884" sldId="649"/>
            <ac:spMk id="8" creationId="{BBE9BD9D-3B86-8A4F-87BC-7A1D726FD94D}"/>
          </ac:spMkLst>
        </pc:spChg>
        <pc:spChg chg="add del mod">
          <ac:chgData name="于 东雷" userId="032894919db50fcc" providerId="LiveId" clId="{E0155E03-D62A-C54A-9F93-EC968DF89F7B}" dt="2020-09-02T14:09:44.183" v="236"/>
          <ac:spMkLst>
            <pc:docMk/>
            <pc:sldMk cId="3899911884" sldId="649"/>
            <ac:spMk id="9" creationId="{B339AE08-3E72-474B-8161-97C58BAA25AA}"/>
          </ac:spMkLst>
        </pc:spChg>
        <pc:spChg chg="add del mod">
          <ac:chgData name="于 东雷" userId="032894919db50fcc" providerId="LiveId" clId="{E0155E03-D62A-C54A-9F93-EC968DF89F7B}" dt="2020-09-02T14:11:02.782" v="330" actId="478"/>
          <ac:spMkLst>
            <pc:docMk/>
            <pc:sldMk cId="3899911884" sldId="649"/>
            <ac:spMk id="10" creationId="{884BFC29-BE5A-904A-9131-B0FAC71A2670}"/>
          </ac:spMkLst>
        </pc:spChg>
        <pc:spChg chg="add del mod">
          <ac:chgData name="于 东雷" userId="032894919db50fcc" providerId="LiveId" clId="{E0155E03-D62A-C54A-9F93-EC968DF89F7B}" dt="2020-09-02T14:10:27.713" v="328"/>
          <ac:spMkLst>
            <pc:docMk/>
            <pc:sldMk cId="3899911884" sldId="649"/>
            <ac:spMk id="11" creationId="{709E58E6-A9EA-0840-9D1C-740B1816F8AA}"/>
          </ac:spMkLst>
        </pc:spChg>
        <pc:spChg chg="add mod">
          <ac:chgData name="于 东雷" userId="032894919db50fcc" providerId="LiveId" clId="{E0155E03-D62A-C54A-9F93-EC968DF89F7B}" dt="2020-09-02T14:16:57.860" v="398" actId="13822"/>
          <ac:spMkLst>
            <pc:docMk/>
            <pc:sldMk cId="3899911884" sldId="649"/>
            <ac:spMk id="12" creationId="{4141DFAB-77C9-E244-AE1D-615341EBFAF9}"/>
          </ac:spMkLst>
        </pc:spChg>
        <pc:spChg chg="add mod">
          <ac:chgData name="于 东雷" userId="032894919db50fcc" providerId="LiveId" clId="{E0155E03-D62A-C54A-9F93-EC968DF89F7B}" dt="2020-09-02T14:26:12.032" v="598" actId="123"/>
          <ac:spMkLst>
            <pc:docMk/>
            <pc:sldMk cId="3899911884" sldId="649"/>
            <ac:spMk id="13" creationId="{47DDC6F5-4E73-BA40-A5EB-AEB3788B93FA}"/>
          </ac:spMkLst>
        </pc:spChg>
        <pc:spChg chg="add mod">
          <ac:chgData name="于 东雷" userId="032894919db50fcc" providerId="LiveId" clId="{E0155E03-D62A-C54A-9F93-EC968DF89F7B}" dt="2020-09-02T14:29:33.945" v="628" actId="20577"/>
          <ac:spMkLst>
            <pc:docMk/>
            <pc:sldMk cId="3899911884" sldId="649"/>
            <ac:spMk id="14" creationId="{372D9942-7082-4E48-992C-368CDE03BB65}"/>
          </ac:spMkLst>
        </pc:spChg>
        <pc:cxnChg chg="add del mod">
          <ac:chgData name="于 东雷" userId="032894919db50fcc" providerId="LiveId" clId="{E0155E03-D62A-C54A-9F93-EC968DF89F7B}" dt="2020-09-02T14:27:20.329" v="613" actId="478"/>
          <ac:cxnSpMkLst>
            <pc:docMk/>
            <pc:sldMk cId="3899911884" sldId="649"/>
            <ac:cxnSpMk id="16" creationId="{7B1EAC07-B162-184A-8D97-7AB98D25FDED}"/>
          </ac:cxnSpMkLst>
        </pc:cxnChg>
      </pc:sldChg>
      <pc:sldChg chg="addSp modSp add mod">
        <pc:chgData name="于 东雷" userId="032894919db50fcc" providerId="LiveId" clId="{E0155E03-D62A-C54A-9F93-EC968DF89F7B}" dt="2020-09-02T15:00:27.549" v="1279" actId="1076"/>
        <pc:sldMkLst>
          <pc:docMk/>
          <pc:sldMk cId="3031630599" sldId="650"/>
        </pc:sldMkLst>
        <pc:spChg chg="mod">
          <ac:chgData name="于 东雷" userId="032894919db50fcc" providerId="LiveId" clId="{E0155E03-D62A-C54A-9F93-EC968DF89F7B}" dt="2020-09-02T14:40:24.110" v="787" actId="20577"/>
          <ac:spMkLst>
            <pc:docMk/>
            <pc:sldMk cId="3031630599" sldId="650"/>
            <ac:spMk id="3" creationId="{00000000-0000-0000-0000-000000000000}"/>
          </ac:spMkLst>
        </pc:spChg>
        <pc:spChg chg="add mod">
          <ac:chgData name="于 东雷" userId="032894919db50fcc" providerId="LiveId" clId="{E0155E03-D62A-C54A-9F93-EC968DF89F7B}" dt="2020-09-02T15:00:27.549" v="1279" actId="1076"/>
          <ac:spMkLst>
            <pc:docMk/>
            <pc:sldMk cId="3031630599" sldId="650"/>
            <ac:spMk id="7" creationId="{FC7E1B82-F892-4E4B-9DFE-F69F4F65BCE2}"/>
          </ac:spMkLst>
        </pc:spChg>
        <pc:spChg chg="add mod">
          <ac:chgData name="于 东雷" userId="032894919db50fcc" providerId="LiveId" clId="{E0155E03-D62A-C54A-9F93-EC968DF89F7B}" dt="2020-09-02T14:43:20.588" v="833" actId="20577"/>
          <ac:spMkLst>
            <pc:docMk/>
            <pc:sldMk cId="3031630599" sldId="650"/>
            <ac:spMk id="8" creationId="{63566F2E-06CA-F84E-A250-04DECE9D52BF}"/>
          </ac:spMkLst>
        </pc:spChg>
        <pc:spChg chg="add mod">
          <ac:chgData name="于 东雷" userId="032894919db50fcc" providerId="LiveId" clId="{E0155E03-D62A-C54A-9F93-EC968DF89F7B}" dt="2020-09-02T14:58:26.981" v="1138" actId="1076"/>
          <ac:spMkLst>
            <pc:docMk/>
            <pc:sldMk cId="3031630599" sldId="650"/>
            <ac:spMk id="9" creationId="{2C2DE1C1-B9DE-5547-AD93-145A37BCAD10}"/>
          </ac:spMkLst>
        </pc:spChg>
        <pc:spChg chg="mod">
          <ac:chgData name="于 东雷" userId="032894919db50fcc" providerId="LiveId" clId="{E0155E03-D62A-C54A-9F93-EC968DF89F7B}" dt="2020-09-02T14:41:34.390" v="807" actId="1076"/>
          <ac:spMkLst>
            <pc:docMk/>
            <pc:sldMk cId="3031630599" sldId="650"/>
            <ac:spMk id="12" creationId="{4141DFAB-77C9-E244-AE1D-615341EBFAF9}"/>
          </ac:spMkLst>
        </pc:spChg>
        <pc:spChg chg="mod">
          <ac:chgData name="于 东雷" userId="032894919db50fcc" providerId="LiveId" clId="{E0155E03-D62A-C54A-9F93-EC968DF89F7B}" dt="2020-09-02T14:58:37.519" v="1139" actId="20578"/>
          <ac:spMkLst>
            <pc:docMk/>
            <pc:sldMk cId="3031630599" sldId="650"/>
            <ac:spMk id="13" creationId="{47DDC6F5-4E73-BA40-A5EB-AEB3788B93FA}"/>
          </ac:spMkLst>
        </pc:spChg>
        <pc:spChg chg="mod">
          <ac:chgData name="于 东雷" userId="032894919db50fcc" providerId="LiveId" clId="{E0155E03-D62A-C54A-9F93-EC968DF89F7B}" dt="2020-09-02T14:59:32.706" v="1200" actId="20577"/>
          <ac:spMkLst>
            <pc:docMk/>
            <pc:sldMk cId="3031630599" sldId="650"/>
            <ac:spMk id="14" creationId="{372D9942-7082-4E48-992C-368CDE03BB65}"/>
          </ac:spMkLst>
        </pc:spChg>
        <pc:picChg chg="add mod">
          <ac:chgData name="于 东雷" userId="032894919db50fcc" providerId="LiveId" clId="{E0155E03-D62A-C54A-9F93-EC968DF89F7B}" dt="2020-09-02T14:58:14.190" v="1137" actId="1076"/>
          <ac:picMkLst>
            <pc:docMk/>
            <pc:sldMk cId="3031630599" sldId="650"/>
            <ac:picMk id="6" creationId="{D6295DB2-6B39-5643-A387-B45EE3836397}"/>
          </ac:picMkLst>
        </pc:picChg>
      </pc:sldChg>
      <pc:sldChg chg="addSp delSp modSp add mod">
        <pc:chgData name="于 东雷" userId="032894919db50fcc" providerId="LiveId" clId="{E0155E03-D62A-C54A-9F93-EC968DF89F7B}" dt="2020-09-02T15:07:59.142" v="1507" actId="14100"/>
        <pc:sldMkLst>
          <pc:docMk/>
          <pc:sldMk cId="3239473260" sldId="651"/>
        </pc:sldMkLst>
        <pc:spChg chg="del">
          <ac:chgData name="于 东雷" userId="032894919db50fcc" providerId="LiveId" clId="{E0155E03-D62A-C54A-9F93-EC968DF89F7B}" dt="2020-09-02T14:42:46.565" v="815" actId="478"/>
          <ac:spMkLst>
            <pc:docMk/>
            <pc:sldMk cId="3239473260" sldId="651"/>
            <ac:spMk id="3" creationId="{00000000-0000-0000-0000-000000000000}"/>
          </ac:spMkLst>
        </pc:spChg>
        <pc:spChg chg="del">
          <ac:chgData name="于 东雷" userId="032894919db50fcc" providerId="LiveId" clId="{E0155E03-D62A-C54A-9F93-EC968DF89F7B}" dt="2020-09-02T14:43:02.408" v="823" actId="478"/>
          <ac:spMkLst>
            <pc:docMk/>
            <pc:sldMk cId="3239473260" sldId="651"/>
            <ac:spMk id="7" creationId="{FC7E1B82-F892-4E4B-9DFE-F69F4F65BCE2}"/>
          </ac:spMkLst>
        </pc:spChg>
        <pc:spChg chg="del">
          <ac:chgData name="于 东雷" userId="032894919db50fcc" providerId="LiveId" clId="{E0155E03-D62A-C54A-9F93-EC968DF89F7B}" dt="2020-09-02T14:43:01.218" v="822" actId="478"/>
          <ac:spMkLst>
            <pc:docMk/>
            <pc:sldMk cId="3239473260" sldId="651"/>
            <ac:spMk id="8" creationId="{63566F2E-06CA-F84E-A250-04DECE9D52BF}"/>
          </ac:spMkLst>
        </pc:spChg>
        <pc:spChg chg="del">
          <ac:chgData name="于 东雷" userId="032894919db50fcc" providerId="LiveId" clId="{E0155E03-D62A-C54A-9F93-EC968DF89F7B}" dt="2020-09-02T14:42:58.593" v="820" actId="478"/>
          <ac:spMkLst>
            <pc:docMk/>
            <pc:sldMk cId="3239473260" sldId="651"/>
            <ac:spMk id="9" creationId="{2C2DE1C1-B9DE-5547-AD93-145A37BCAD10}"/>
          </ac:spMkLst>
        </pc:spChg>
        <pc:spChg chg="add del mod">
          <ac:chgData name="于 东雷" userId="032894919db50fcc" providerId="LiveId" clId="{E0155E03-D62A-C54A-9F93-EC968DF89F7B}" dt="2020-09-02T14:42:56.449" v="819" actId="478"/>
          <ac:spMkLst>
            <pc:docMk/>
            <pc:sldMk cId="3239473260" sldId="651"/>
            <ac:spMk id="10" creationId="{669142B7-72DF-C940-AB78-B15195B83AC3}"/>
          </ac:spMkLst>
        </pc:spChg>
        <pc:spChg chg="del">
          <ac:chgData name="于 东雷" userId="032894919db50fcc" providerId="LiveId" clId="{E0155E03-D62A-C54A-9F93-EC968DF89F7B}" dt="2020-09-02T14:42:59.746" v="821" actId="478"/>
          <ac:spMkLst>
            <pc:docMk/>
            <pc:sldMk cId="3239473260" sldId="651"/>
            <ac:spMk id="12" creationId="{4141DFAB-77C9-E244-AE1D-615341EBFAF9}"/>
          </ac:spMkLst>
        </pc:spChg>
        <pc:spChg chg="del mod">
          <ac:chgData name="于 东雷" userId="032894919db50fcc" providerId="LiveId" clId="{E0155E03-D62A-C54A-9F93-EC968DF89F7B}" dt="2020-09-02T14:42:52.405" v="817" actId="478"/>
          <ac:spMkLst>
            <pc:docMk/>
            <pc:sldMk cId="3239473260" sldId="651"/>
            <ac:spMk id="13" creationId="{47DDC6F5-4E73-BA40-A5EB-AEB3788B93FA}"/>
          </ac:spMkLst>
        </pc:spChg>
        <pc:spChg chg="del">
          <ac:chgData name="于 东雷" userId="032894919db50fcc" providerId="LiveId" clId="{E0155E03-D62A-C54A-9F93-EC968DF89F7B}" dt="2020-09-02T14:42:53.580" v="818" actId="478"/>
          <ac:spMkLst>
            <pc:docMk/>
            <pc:sldMk cId="3239473260" sldId="651"/>
            <ac:spMk id="14" creationId="{372D9942-7082-4E48-992C-368CDE03BB65}"/>
          </ac:spMkLst>
        </pc:spChg>
        <pc:spChg chg="add mod">
          <ac:chgData name="于 东雷" userId="032894919db50fcc" providerId="LiveId" clId="{E0155E03-D62A-C54A-9F93-EC968DF89F7B}" dt="2020-09-02T14:49:58.926" v="877" actId="1076"/>
          <ac:spMkLst>
            <pc:docMk/>
            <pc:sldMk cId="3239473260" sldId="651"/>
            <ac:spMk id="16" creationId="{1AC96C5E-B579-AF42-B490-8DEBF4A12F53}"/>
          </ac:spMkLst>
        </pc:spChg>
        <pc:spChg chg="add mod">
          <ac:chgData name="于 东雷" userId="032894919db50fcc" providerId="LiveId" clId="{E0155E03-D62A-C54A-9F93-EC968DF89F7B}" dt="2020-09-02T14:51:23.699" v="966" actId="14100"/>
          <ac:spMkLst>
            <pc:docMk/>
            <pc:sldMk cId="3239473260" sldId="651"/>
            <ac:spMk id="17" creationId="{76D0BE65-8B01-4248-B382-EB82A36F5172}"/>
          </ac:spMkLst>
        </pc:spChg>
        <pc:spChg chg="add mod">
          <ac:chgData name="于 东雷" userId="032894919db50fcc" providerId="LiveId" clId="{E0155E03-D62A-C54A-9F93-EC968DF89F7B}" dt="2020-09-02T15:07:59.142" v="1507" actId="14100"/>
          <ac:spMkLst>
            <pc:docMk/>
            <pc:sldMk cId="3239473260" sldId="651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2:32.694" v="970"/>
          <ac:spMkLst>
            <pc:docMk/>
            <pc:sldMk cId="3239473260" sldId="651"/>
            <ac:spMk id="19" creationId="{C971328C-8591-9B4D-AEE1-FE45277B0362}"/>
          </ac:spMkLst>
        </pc:spChg>
        <pc:spChg chg="add mod">
          <ac:chgData name="于 东雷" userId="032894919db50fcc" providerId="LiveId" clId="{E0155E03-D62A-C54A-9F93-EC968DF89F7B}" dt="2020-09-02T15:07:30.397" v="1476" actId="1076"/>
          <ac:spMkLst>
            <pc:docMk/>
            <pc:sldMk cId="3239473260" sldId="651"/>
            <ac:spMk id="20" creationId="{5C91AD86-5024-804C-B5EE-68C783CD3CD3}"/>
          </ac:spMkLst>
        </pc:spChg>
        <pc:picChg chg="del">
          <ac:chgData name="于 东雷" userId="032894919db50fcc" providerId="LiveId" clId="{E0155E03-D62A-C54A-9F93-EC968DF89F7B}" dt="2020-09-02T14:42:42.855" v="814" actId="478"/>
          <ac:picMkLst>
            <pc:docMk/>
            <pc:sldMk cId="3239473260" sldId="651"/>
            <ac:picMk id="6" creationId="{D6295DB2-6B39-5643-A387-B45EE3836397}"/>
          </ac:picMkLst>
        </pc:picChg>
        <pc:picChg chg="add mod">
          <ac:chgData name="于 东雷" userId="032894919db50fcc" providerId="LiveId" clId="{E0155E03-D62A-C54A-9F93-EC968DF89F7B}" dt="2020-09-02T14:50:01.300" v="878" actId="1076"/>
          <ac:picMkLst>
            <pc:docMk/>
            <pc:sldMk cId="3239473260" sldId="651"/>
            <ac:picMk id="15" creationId="{05B6E5A4-CA51-6F40-A15B-F9F6DAD5054C}"/>
          </ac:picMkLst>
        </pc:picChg>
      </pc:sldChg>
      <pc:sldChg chg="addSp delSp modSp add mod">
        <pc:chgData name="于 东雷" userId="032894919db50fcc" providerId="LiveId" clId="{E0155E03-D62A-C54A-9F93-EC968DF89F7B}" dt="2020-09-02T15:10:47.814" v="1576" actId="1076"/>
        <pc:sldMkLst>
          <pc:docMk/>
          <pc:sldMk cId="4117146920" sldId="652"/>
        </pc:sldMkLst>
        <pc:spChg chg="add mod">
          <ac:chgData name="于 东雷" userId="032894919db50fcc" providerId="LiveId" clId="{E0155E03-D62A-C54A-9F93-EC968DF89F7B}" dt="2020-09-02T14:58:04.549" v="1135" actId="1076"/>
          <ac:spMkLst>
            <pc:docMk/>
            <pc:sldMk cId="4117146920" sldId="652"/>
            <ac:spMk id="6" creationId="{469647CD-2668-BD41-8370-0226D4681313}"/>
          </ac:spMkLst>
        </pc:spChg>
        <pc:spChg chg="add del mod">
          <ac:chgData name="于 东雷" userId="032894919db50fcc" providerId="LiveId" clId="{E0155E03-D62A-C54A-9F93-EC968DF89F7B}" dt="2020-09-02T14:57:18.717" v="1123"/>
          <ac:spMkLst>
            <pc:docMk/>
            <pc:sldMk cId="4117146920" sldId="652"/>
            <ac:spMk id="9" creationId="{EDD87F7E-61FB-F54F-BD5B-94D61D0357AE}"/>
          </ac:spMkLst>
        </pc:spChg>
        <pc:spChg chg="add del mod">
          <ac:chgData name="于 东雷" userId="032894919db50fcc" providerId="LiveId" clId="{E0155E03-D62A-C54A-9F93-EC968DF89F7B}" dt="2020-09-02T14:57:32.351" v="1128"/>
          <ac:spMkLst>
            <pc:docMk/>
            <pc:sldMk cId="4117146920" sldId="652"/>
            <ac:spMk id="10" creationId="{86A400EB-C2F8-994B-932A-319491C8123B}"/>
          </ac:spMkLst>
        </pc:spChg>
        <pc:spChg chg="add del mod">
          <ac:chgData name="于 东雷" userId="032894919db50fcc" providerId="LiveId" clId="{E0155E03-D62A-C54A-9F93-EC968DF89F7B}" dt="2020-09-02T15:00:35.977" v="1282"/>
          <ac:spMkLst>
            <pc:docMk/>
            <pc:sldMk cId="4117146920" sldId="652"/>
            <ac:spMk id="11" creationId="{25A3556F-A9B9-6A41-B077-758091EB5824}"/>
          </ac:spMkLst>
        </pc:spChg>
        <pc:spChg chg="add mod">
          <ac:chgData name="于 东雷" userId="032894919db50fcc" providerId="LiveId" clId="{E0155E03-D62A-C54A-9F93-EC968DF89F7B}" dt="2020-09-02T15:10:47.814" v="1576" actId="1076"/>
          <ac:spMkLst>
            <pc:docMk/>
            <pc:sldMk cId="4117146920" sldId="652"/>
            <ac:spMk id="12" creationId="{C5506D80-643E-F848-9ED0-0C6A0498964E}"/>
          </ac:spMkLst>
        </pc:spChg>
        <pc:spChg chg="del">
          <ac:chgData name="于 东雷" userId="032894919db50fcc" providerId="LiveId" clId="{E0155E03-D62A-C54A-9F93-EC968DF89F7B}" dt="2020-09-02T14:54:48.916" v="1070" actId="478"/>
          <ac:spMkLst>
            <pc:docMk/>
            <pc:sldMk cId="4117146920" sldId="652"/>
            <ac:spMk id="16" creationId="{1AC96C5E-B579-AF42-B490-8DEBF4A12F53}"/>
          </ac:spMkLst>
        </pc:spChg>
        <pc:spChg chg="del">
          <ac:chgData name="于 东雷" userId="032894919db50fcc" providerId="LiveId" clId="{E0155E03-D62A-C54A-9F93-EC968DF89F7B}" dt="2020-09-02T14:54:51.125" v="1071" actId="478"/>
          <ac:spMkLst>
            <pc:docMk/>
            <pc:sldMk cId="4117146920" sldId="652"/>
            <ac:spMk id="17" creationId="{76D0BE65-8B01-4248-B382-EB82A36F5172}"/>
          </ac:spMkLst>
        </pc:spChg>
        <pc:spChg chg="mod">
          <ac:chgData name="于 东雷" userId="032894919db50fcc" providerId="LiveId" clId="{E0155E03-D62A-C54A-9F93-EC968DF89F7B}" dt="2020-09-02T14:55:07.307" v="1084" actId="20577"/>
          <ac:spMkLst>
            <pc:docMk/>
            <pc:sldMk cId="4117146920" sldId="652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7:36.629" v="1129" actId="478"/>
          <ac:spMkLst>
            <pc:docMk/>
            <pc:sldMk cId="4117146920" sldId="652"/>
            <ac:spMk id="19" creationId="{05643946-68CE-3C4E-85A9-2C56C6218919}"/>
          </ac:spMkLst>
        </pc:spChg>
        <pc:spChg chg="del">
          <ac:chgData name="于 东雷" userId="032894919db50fcc" providerId="LiveId" clId="{E0155E03-D62A-C54A-9F93-EC968DF89F7B}" dt="2020-09-02T14:54:52.296" v="1072" actId="478"/>
          <ac:spMkLst>
            <pc:docMk/>
            <pc:sldMk cId="4117146920" sldId="652"/>
            <ac:spMk id="20" creationId="{5C91AD86-5024-804C-B5EE-68C783CD3CD3}"/>
          </ac:spMkLst>
        </pc:spChg>
        <pc:picChg chg="add del mod">
          <ac:chgData name="于 东雷" userId="032894919db50fcc" providerId="LiveId" clId="{E0155E03-D62A-C54A-9F93-EC968DF89F7B}" dt="2020-09-02T14:55:57.239" v="1109" actId="478"/>
          <ac:picMkLst>
            <pc:docMk/>
            <pc:sldMk cId="4117146920" sldId="652"/>
            <ac:picMk id="5" creationId="{4885407F-4E0C-1F41-AEE6-FDA616DC0860}"/>
          </ac:picMkLst>
        </pc:picChg>
        <pc:picChg chg="add mod">
          <ac:chgData name="于 东雷" userId="032894919db50fcc" providerId="LiveId" clId="{E0155E03-D62A-C54A-9F93-EC968DF89F7B}" dt="2020-09-02T14:58:07.125" v="1136" actId="1076"/>
          <ac:picMkLst>
            <pc:docMk/>
            <pc:sldMk cId="4117146920" sldId="652"/>
            <ac:picMk id="8" creationId="{CEB9453D-4A5A-4E4E-A295-E3DE6283EE19}"/>
          </ac:picMkLst>
        </pc:picChg>
        <pc:picChg chg="del">
          <ac:chgData name="于 东雷" userId="032894919db50fcc" providerId="LiveId" clId="{E0155E03-D62A-C54A-9F93-EC968DF89F7B}" dt="2020-09-02T14:54:47.126" v="1069" actId="478"/>
          <ac:picMkLst>
            <pc:docMk/>
            <pc:sldMk cId="4117146920" sldId="652"/>
            <ac:picMk id="15" creationId="{05B6E5A4-CA51-6F40-A15B-F9F6DAD5054C}"/>
          </ac:picMkLst>
        </pc:picChg>
      </pc:sldChg>
    </pc:docChg>
  </pc:docChgLst>
  <pc:docChgLst>
    <pc:chgData name="东雷" userId="032894919db50fcc" providerId="LiveId" clId="{7E1D0ED6-35E2-4B50-AF7B-037E37DCBC15}"/>
    <pc:docChg chg="custSel addSld delSld modSld sldOrd modSection">
      <pc:chgData name="东雷" userId="032894919db50fcc" providerId="LiveId" clId="{7E1D0ED6-35E2-4B50-AF7B-037E37DCBC15}" dt="2020-09-17T08:06:18.056" v="953" actId="113"/>
      <pc:docMkLst>
        <pc:docMk/>
      </pc:docMkLst>
      <pc:sldChg chg="addSp modSp mod">
        <pc:chgData name="东雷" userId="032894919db50fcc" providerId="LiveId" clId="{7E1D0ED6-35E2-4B50-AF7B-037E37DCBC15}" dt="2020-09-03T03:32:27.413" v="24"/>
        <pc:sldMkLst>
          <pc:docMk/>
          <pc:sldMk cId="3239473260" sldId="651"/>
        </pc:sldMkLst>
        <pc:spChg chg="mod">
          <ac:chgData name="东雷" userId="032894919db50fcc" providerId="LiveId" clId="{7E1D0ED6-35E2-4B50-AF7B-037E37DCBC15}" dt="2020-09-03T03:32:27.413" v="24"/>
          <ac:spMkLst>
            <pc:docMk/>
            <pc:sldMk cId="3239473260" sldId="651"/>
            <ac:spMk id="17" creationId="{76D0BE65-8B01-4248-B382-EB82A36F5172}"/>
          </ac:spMkLst>
        </pc:spChg>
        <pc:cxnChg chg="add mod">
          <ac:chgData name="东雷" userId="032894919db50fcc" providerId="LiveId" clId="{7E1D0ED6-35E2-4B50-AF7B-037E37DCBC15}" dt="2020-09-03T03:31:20.230" v="1" actId="13822"/>
          <ac:cxnSpMkLst>
            <pc:docMk/>
            <pc:sldMk cId="3239473260" sldId="651"/>
            <ac:cxnSpMk id="5" creationId="{F0CBC4D8-640D-492D-8F4A-5D83C0B4776C}"/>
          </ac:cxnSpMkLst>
        </pc:cxnChg>
        <pc:cxnChg chg="add mod">
          <ac:chgData name="东雷" userId="032894919db50fcc" providerId="LiveId" clId="{7E1D0ED6-35E2-4B50-AF7B-037E37DCBC15}" dt="2020-09-03T03:31:35.952" v="3" actId="13822"/>
          <ac:cxnSpMkLst>
            <pc:docMk/>
            <pc:sldMk cId="3239473260" sldId="651"/>
            <ac:cxnSpMk id="7" creationId="{CD83C199-8592-4B4D-966F-33C44D7471A5}"/>
          </ac:cxnSpMkLst>
        </pc:cxnChg>
      </pc:sldChg>
      <pc:sldChg chg="modSp mod">
        <pc:chgData name="东雷" userId="032894919db50fcc" providerId="LiveId" clId="{7E1D0ED6-35E2-4B50-AF7B-037E37DCBC15}" dt="2020-09-03T03:33:49.497" v="25" actId="120"/>
        <pc:sldMkLst>
          <pc:docMk/>
          <pc:sldMk cId="4117146920" sldId="652"/>
        </pc:sldMkLst>
        <pc:spChg chg="mod">
          <ac:chgData name="东雷" userId="032894919db50fcc" providerId="LiveId" clId="{7E1D0ED6-35E2-4B50-AF7B-037E37DCBC15}" dt="2020-09-03T03:33:49.497" v="25" actId="120"/>
          <ac:spMkLst>
            <pc:docMk/>
            <pc:sldMk cId="4117146920" sldId="652"/>
            <ac:spMk id="12" creationId="{C5506D80-643E-F848-9ED0-0C6A0498964E}"/>
          </ac:spMkLst>
        </pc:spChg>
      </pc:sldChg>
      <pc:sldChg chg="addSp delSp modSp add del mod">
        <pc:chgData name="东雷" userId="032894919db50fcc" providerId="LiveId" clId="{7E1D0ED6-35E2-4B50-AF7B-037E37DCBC15}" dt="2020-09-17T06:07:52.454" v="574" actId="47"/>
        <pc:sldMkLst>
          <pc:docMk/>
          <pc:sldMk cId="2969214214" sldId="653"/>
        </pc:sldMkLst>
        <pc:spChg chg="mod">
          <ac:chgData name="东雷" userId="032894919db50fcc" providerId="LiveId" clId="{7E1D0ED6-35E2-4B50-AF7B-037E37DCBC15}" dt="2020-09-17T03:46:16.197" v="32"/>
          <ac:spMkLst>
            <pc:docMk/>
            <pc:sldMk cId="2969214214" sldId="653"/>
            <ac:spMk id="2" creationId="{00000000-0000-0000-0000-000000000000}"/>
          </ac:spMkLst>
        </pc:spChg>
        <pc:spChg chg="del mod">
          <ac:chgData name="东雷" userId="032894919db50fcc" providerId="LiveId" clId="{7E1D0ED6-35E2-4B50-AF7B-037E37DCBC15}" dt="2020-09-17T03:46:22.398" v="36" actId="478"/>
          <ac:spMkLst>
            <pc:docMk/>
            <pc:sldMk cId="2969214214" sldId="653"/>
            <ac:spMk id="6" creationId="{469647CD-2668-BD41-8370-0226D4681313}"/>
          </ac:spMkLst>
        </pc:spChg>
        <pc:spChg chg="del">
          <ac:chgData name="东雷" userId="032894919db50fcc" providerId="LiveId" clId="{7E1D0ED6-35E2-4B50-AF7B-037E37DCBC15}" dt="2020-09-17T03:46:24.235" v="37" actId="478"/>
          <ac:spMkLst>
            <pc:docMk/>
            <pc:sldMk cId="2969214214" sldId="653"/>
            <ac:spMk id="12" creationId="{C5506D80-643E-F848-9ED0-0C6A0498964E}"/>
          </ac:spMkLst>
        </pc:spChg>
        <pc:spChg chg="del">
          <ac:chgData name="东雷" userId="032894919db50fcc" providerId="LiveId" clId="{7E1D0ED6-35E2-4B50-AF7B-037E37DCBC15}" dt="2020-09-17T03:46:19.707" v="33" actId="478"/>
          <ac:spMkLst>
            <pc:docMk/>
            <pc:sldMk cId="2969214214" sldId="653"/>
            <ac:spMk id="18" creationId="{2DFC8953-0A26-074E-BABF-7FE3DB2F5D6D}"/>
          </ac:spMkLst>
        </pc:spChg>
        <pc:picChg chg="add mod">
          <ac:chgData name="东雷" userId="032894919db50fcc" providerId="LiveId" clId="{7E1D0ED6-35E2-4B50-AF7B-037E37DCBC15}" dt="2020-09-17T03:47:46.199" v="54" actId="1076"/>
          <ac:picMkLst>
            <pc:docMk/>
            <pc:sldMk cId="2969214214" sldId="653"/>
            <ac:picMk id="5" creationId="{0A24ACAF-5B6F-493C-AC90-17F9EA1F613E}"/>
          </ac:picMkLst>
        </pc:picChg>
        <pc:picChg chg="del">
          <ac:chgData name="东雷" userId="032894919db50fcc" providerId="LiveId" clId="{7E1D0ED6-35E2-4B50-AF7B-037E37DCBC15}" dt="2020-09-17T03:46:20.631" v="34" actId="478"/>
          <ac:picMkLst>
            <pc:docMk/>
            <pc:sldMk cId="2969214214" sldId="653"/>
            <ac:picMk id="8" creationId="{CEB9453D-4A5A-4E4E-A295-E3DE6283EE19}"/>
          </ac:picMkLst>
        </pc:picChg>
        <pc:picChg chg="add mod">
          <ac:chgData name="东雷" userId="032894919db50fcc" providerId="LiveId" clId="{7E1D0ED6-35E2-4B50-AF7B-037E37DCBC15}" dt="2020-09-17T03:47:47.305" v="55" actId="1076"/>
          <ac:picMkLst>
            <pc:docMk/>
            <pc:sldMk cId="2969214214" sldId="653"/>
            <ac:picMk id="9" creationId="{16DA00B6-9E20-495C-A318-D9182F69D56B}"/>
          </ac:picMkLst>
        </pc:picChg>
        <pc:picChg chg="add mod">
          <ac:chgData name="东雷" userId="032894919db50fcc" providerId="LiveId" clId="{7E1D0ED6-35E2-4B50-AF7B-037E37DCBC15}" dt="2020-09-17T03:47:48.602" v="56" actId="1076"/>
          <ac:picMkLst>
            <pc:docMk/>
            <pc:sldMk cId="2969214214" sldId="653"/>
            <ac:picMk id="11" creationId="{7930BC70-05D1-4E78-9F05-44D0ED2825FC}"/>
          </ac:picMkLst>
        </pc:picChg>
      </pc:sldChg>
      <pc:sldChg chg="addSp delSp modSp add mod addCm delCm">
        <pc:chgData name="东雷" userId="032894919db50fcc" providerId="LiveId" clId="{7E1D0ED6-35E2-4B50-AF7B-037E37DCBC15}" dt="2020-09-17T08:06:18.056" v="953" actId="113"/>
        <pc:sldMkLst>
          <pc:docMk/>
          <pc:sldMk cId="201429574" sldId="654"/>
        </pc:sldMkLst>
        <pc:spChg chg="add del">
          <ac:chgData name="东雷" userId="032894919db50fcc" providerId="LiveId" clId="{7E1D0ED6-35E2-4B50-AF7B-037E37DCBC15}" dt="2020-09-17T03:48:07.165" v="62"/>
          <ac:spMkLst>
            <pc:docMk/>
            <pc:sldMk cId="201429574" sldId="654"/>
            <ac:spMk id="3" creationId="{CF7CBFC1-16C2-48FE-A731-38346D513CCF}"/>
          </ac:spMkLst>
        </pc:spChg>
        <pc:spChg chg="add mod">
          <ac:chgData name="东雷" userId="032894919db50fcc" providerId="LiveId" clId="{7E1D0ED6-35E2-4B50-AF7B-037E37DCBC15}" dt="2020-09-17T07:27:37.370" v="949" actId="20577"/>
          <ac:spMkLst>
            <pc:docMk/>
            <pc:sldMk cId="201429574" sldId="654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7:25:10.332" v="945"/>
          <ac:spMkLst>
            <pc:docMk/>
            <pc:sldMk cId="201429574" sldId="654"/>
            <ac:spMk id="8" creationId="{B939D3A9-AB84-49E8-A5BD-D5BFB9907719}"/>
          </ac:spMkLst>
        </pc:spChg>
        <pc:spChg chg="add mod">
          <ac:chgData name="东雷" userId="032894919db50fcc" providerId="LiveId" clId="{7E1D0ED6-35E2-4B50-AF7B-037E37DCBC15}" dt="2020-09-17T06:08:27.598" v="597"/>
          <ac:spMkLst>
            <pc:docMk/>
            <pc:sldMk cId="201429574" sldId="654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8:06:18.056" v="953" actId="113"/>
          <ac:spMkLst>
            <pc:docMk/>
            <pc:sldMk cId="201429574" sldId="654"/>
            <ac:spMk id="15" creationId="{E6599D7C-3684-407B-AE6D-CE8D38C85691}"/>
          </ac:spMkLst>
        </pc:spChg>
        <pc:spChg chg="add mod">
          <ac:chgData name="东雷" userId="032894919db50fcc" providerId="LiveId" clId="{7E1D0ED6-35E2-4B50-AF7B-037E37DCBC15}" dt="2020-09-17T06:10:38.514" v="724" actId="1076"/>
          <ac:spMkLst>
            <pc:docMk/>
            <pc:sldMk cId="201429574" sldId="654"/>
            <ac:spMk id="17" creationId="{0A800E75-82E3-40D3-9CDE-E73FD82A815F}"/>
          </ac:spMkLst>
        </pc:spChg>
        <pc:picChg chg="add mod">
          <ac:chgData name="东雷" userId="032894919db50fcc" providerId="LiveId" clId="{7E1D0ED6-35E2-4B50-AF7B-037E37DCBC15}" dt="2020-09-17T06:11:20.171" v="727" actId="1076"/>
          <ac:picMkLst>
            <pc:docMk/>
            <pc:sldMk cId="201429574" sldId="654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3:47:55.639" v="58" actId="478"/>
          <ac:picMkLst>
            <pc:docMk/>
            <pc:sldMk cId="201429574" sldId="654"/>
            <ac:picMk id="5" creationId="{0A24ACAF-5B6F-493C-AC90-17F9EA1F613E}"/>
          </ac:picMkLst>
        </pc:picChg>
        <pc:picChg chg="add mod">
          <ac:chgData name="东雷" userId="032894919db50fcc" providerId="LiveId" clId="{7E1D0ED6-35E2-4B50-AF7B-037E37DCBC15}" dt="2020-09-17T06:11:16.103" v="726" actId="1076"/>
          <ac:picMkLst>
            <pc:docMk/>
            <pc:sldMk cId="201429574" sldId="654"/>
            <ac:picMk id="6" creationId="{C48FAEE3-E13D-4360-8741-622A3017A147}"/>
          </ac:picMkLst>
        </pc:picChg>
        <pc:picChg chg="add del mod">
          <ac:chgData name="东雷" userId="032894919db50fcc" providerId="LiveId" clId="{7E1D0ED6-35E2-4B50-AF7B-037E37DCBC15}" dt="2020-09-17T06:07:50.433" v="573" actId="478"/>
          <ac:picMkLst>
            <pc:docMk/>
            <pc:sldMk cId="201429574" sldId="654"/>
            <ac:picMk id="7" creationId="{621E99AE-1F3B-4D5D-BEAC-D74881A98F94}"/>
          </ac:picMkLst>
        </pc:picChg>
        <pc:picChg chg="del">
          <ac:chgData name="东雷" userId="032894919db50fcc" providerId="LiveId" clId="{7E1D0ED6-35E2-4B50-AF7B-037E37DCBC15}" dt="2020-09-17T03:47:56.199" v="59" actId="478"/>
          <ac:picMkLst>
            <pc:docMk/>
            <pc:sldMk cId="201429574" sldId="654"/>
            <ac:picMk id="9" creationId="{16DA00B6-9E20-495C-A318-D9182F69D56B}"/>
          </ac:picMkLst>
        </pc:picChg>
        <pc:picChg chg="del">
          <ac:chgData name="东雷" userId="032894919db50fcc" providerId="LiveId" clId="{7E1D0ED6-35E2-4B50-AF7B-037E37DCBC15}" dt="2020-09-17T03:47:56.806" v="60" actId="478"/>
          <ac:picMkLst>
            <pc:docMk/>
            <pc:sldMk cId="201429574" sldId="654"/>
            <ac:picMk id="11" creationId="{7930BC70-05D1-4E78-9F05-44D0ED2825FC}"/>
          </ac:picMkLst>
        </pc:picChg>
        <pc:cxnChg chg="add del mod">
          <ac:chgData name="东雷" userId="032894919db50fcc" providerId="LiveId" clId="{7E1D0ED6-35E2-4B50-AF7B-037E37DCBC15}" dt="2020-09-17T06:08:11.623" v="580" actId="478"/>
          <ac:cxnSpMkLst>
            <pc:docMk/>
            <pc:sldMk cId="201429574" sldId="654"/>
            <ac:cxnSpMk id="12" creationId="{3C0EE647-F0C4-499C-B132-75665D5E55CC}"/>
          </ac:cxnSpMkLst>
        </pc:cxnChg>
        <pc:cxnChg chg="add del mod">
          <ac:chgData name="东雷" userId="032894919db50fcc" providerId="LiveId" clId="{7E1D0ED6-35E2-4B50-AF7B-037E37DCBC15}" dt="2020-09-17T06:08:10.592" v="579" actId="478"/>
          <ac:cxnSpMkLst>
            <pc:docMk/>
            <pc:sldMk cId="201429574" sldId="654"/>
            <ac:cxnSpMk id="13" creationId="{DB944E57-F754-41D2-BAA7-58695B60F1B2}"/>
          </ac:cxnSpMkLst>
        </pc:cxnChg>
      </pc:sldChg>
      <pc:sldChg chg="delSp modSp add del mod">
        <pc:chgData name="东雷" userId="032894919db50fcc" providerId="LiveId" clId="{7E1D0ED6-35E2-4B50-AF7B-037E37DCBC15}" dt="2020-09-17T06:52:57.911" v="793" actId="47"/>
        <pc:sldMkLst>
          <pc:docMk/>
          <pc:sldMk cId="2990307678" sldId="655"/>
        </pc:sldMkLst>
        <pc:spChg chg="del">
          <ac:chgData name="东雷" userId="032894919db50fcc" providerId="LiveId" clId="{7E1D0ED6-35E2-4B50-AF7B-037E37DCBC15}" dt="2020-09-17T06:44:34.663" v="733" actId="478"/>
          <ac:spMkLst>
            <pc:docMk/>
            <pc:sldMk cId="2990307678" sldId="655"/>
            <ac:spMk id="5" creationId="{DFC5C10A-D529-4922-A9DA-475FE342B6CD}"/>
          </ac:spMkLst>
        </pc:spChg>
        <pc:spChg chg="mod">
          <ac:chgData name="东雷" userId="032894919db50fcc" providerId="LiveId" clId="{7E1D0ED6-35E2-4B50-AF7B-037E37DCBC15}" dt="2020-09-17T06:44:52.959" v="741" actId="20577"/>
          <ac:spMkLst>
            <pc:docMk/>
            <pc:sldMk cId="2990307678" sldId="655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44:37.162" v="734" actId="478"/>
          <ac:spMkLst>
            <pc:docMk/>
            <pc:sldMk cId="2990307678" sldId="655"/>
            <ac:spMk id="9" creationId="{01D0FBAD-F94D-4F59-922C-60145C19B68B}"/>
          </ac:spMkLst>
        </pc:spChg>
        <pc:spChg chg="del">
          <ac:chgData name="东雷" userId="032894919db50fcc" providerId="LiveId" clId="{7E1D0ED6-35E2-4B50-AF7B-037E37DCBC15}" dt="2020-09-17T06:44:30.865" v="729" actId="478"/>
          <ac:spMkLst>
            <pc:docMk/>
            <pc:sldMk cId="2990307678" sldId="655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44:32.959" v="732" actId="478"/>
          <ac:spMkLst>
            <pc:docMk/>
            <pc:sldMk cId="2990307678" sldId="655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44:31.407" v="730" actId="478"/>
          <ac:picMkLst>
            <pc:docMk/>
            <pc:sldMk cId="2990307678" sldId="655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44:31.855" v="731" actId="478"/>
          <ac:picMkLst>
            <pc:docMk/>
            <pc:sldMk cId="2990307678" sldId="655"/>
            <ac:picMk id="6" creationId="{C48FAEE3-E13D-4360-8741-622A3017A147}"/>
          </ac:picMkLst>
        </pc:picChg>
      </pc:sldChg>
      <pc:sldChg chg="addSp delSp modSp add mod delCm">
        <pc:chgData name="东雷" userId="032894919db50fcc" providerId="LiveId" clId="{7E1D0ED6-35E2-4B50-AF7B-037E37DCBC15}" dt="2020-09-17T07:31:21.879" v="951" actId="1076"/>
        <pc:sldMkLst>
          <pc:docMk/>
          <pc:sldMk cId="3579365158" sldId="656"/>
        </pc:sldMkLst>
        <pc:spChg chg="del">
          <ac:chgData name="东雷" userId="032894919db50fcc" providerId="LiveId" clId="{7E1D0ED6-35E2-4B50-AF7B-037E37DCBC15}" dt="2020-09-17T06:51:05.986" v="760" actId="478"/>
          <ac:spMkLst>
            <pc:docMk/>
            <pc:sldMk cId="3579365158" sldId="656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6:55:39.928" v="871"/>
          <ac:spMkLst>
            <pc:docMk/>
            <pc:sldMk cId="3579365158" sldId="656"/>
            <ac:spMk id="7" creationId="{61D94FCA-3877-4EC8-AB44-2E03865F330C}"/>
          </ac:spMkLst>
        </pc:spChg>
        <pc:spChg chg="mod">
          <ac:chgData name="东雷" userId="032894919db50fcc" providerId="LiveId" clId="{7E1D0ED6-35E2-4B50-AF7B-037E37DCBC15}" dt="2020-09-17T07:25:06.293" v="938"/>
          <ac:spMkLst>
            <pc:docMk/>
            <pc:sldMk cId="3579365158" sldId="656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1:04.769" v="759" actId="478"/>
          <ac:spMkLst>
            <pc:docMk/>
            <pc:sldMk cId="3579365158" sldId="656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7:31:21.879" v="951" actId="1076"/>
          <ac:spMkLst>
            <pc:docMk/>
            <pc:sldMk cId="3579365158" sldId="656"/>
            <ac:spMk id="10" creationId="{BC20242F-BBEE-4242-AEAB-99C63201C9E5}"/>
          </ac:spMkLst>
        </pc:spChg>
        <pc:spChg chg="add del mod">
          <ac:chgData name="东雷" userId="032894919db50fcc" providerId="LiveId" clId="{7E1D0ED6-35E2-4B50-AF7B-037E37DCBC15}" dt="2020-09-17T06:56:31.789" v="879" actId="478"/>
          <ac:spMkLst>
            <pc:docMk/>
            <pc:sldMk cId="3579365158" sldId="656"/>
            <ac:spMk id="11" creationId="{22EFC4BA-48BD-419F-A4C6-9D5A115ABD1D}"/>
          </ac:spMkLst>
        </pc:spChg>
        <pc:spChg chg="del">
          <ac:chgData name="东雷" userId="032894919db50fcc" providerId="LiveId" clId="{7E1D0ED6-35E2-4B50-AF7B-037E37DCBC15}" dt="2020-09-17T06:51:01.450" v="757" actId="478"/>
          <ac:spMkLst>
            <pc:docMk/>
            <pc:sldMk cId="3579365158" sldId="656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51:03.263" v="758" actId="478"/>
          <ac:spMkLst>
            <pc:docMk/>
            <pc:sldMk cId="3579365158" sldId="656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50:59.568" v="755" actId="478"/>
          <ac:picMkLst>
            <pc:docMk/>
            <pc:sldMk cId="3579365158" sldId="656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51:00.091" v="756" actId="478"/>
          <ac:picMkLst>
            <pc:docMk/>
            <pc:sldMk cId="3579365158" sldId="656"/>
            <ac:picMk id="6" creationId="{C48FAEE3-E13D-4360-8741-622A3017A147}"/>
          </ac:picMkLst>
        </pc:picChg>
        <pc:cxnChg chg="add del mod">
          <ac:chgData name="东雷" userId="032894919db50fcc" providerId="LiveId" clId="{7E1D0ED6-35E2-4B50-AF7B-037E37DCBC15}" dt="2020-09-17T06:55:45.783" v="873" actId="478"/>
          <ac:cxnSpMkLst>
            <pc:docMk/>
            <pc:sldMk cId="3579365158" sldId="656"/>
            <ac:cxnSpMk id="14" creationId="{863DAEEF-6A2F-444B-8BA7-0B0E39FC216A}"/>
          </ac:cxnSpMkLst>
        </pc:cxnChg>
      </pc:sldChg>
      <pc:sldChg chg="delSp modSp add del mod ord delCm">
        <pc:chgData name="东雷" userId="032894919db50fcc" providerId="LiveId" clId="{7E1D0ED6-35E2-4B50-AF7B-037E37DCBC15}" dt="2020-09-17T07:30:46.305" v="950" actId="2696"/>
        <pc:sldMkLst>
          <pc:docMk/>
          <pc:sldMk cId="1737450989" sldId="657"/>
        </pc:sldMkLst>
        <pc:spChg chg="del">
          <ac:chgData name="东雷" userId="032894919db50fcc" providerId="LiveId" clId="{7E1D0ED6-35E2-4B50-AF7B-037E37DCBC15}" dt="2020-09-17T06:55:53.211" v="876" actId="478"/>
          <ac:spMkLst>
            <pc:docMk/>
            <pc:sldMk cId="1737450989" sldId="657"/>
            <ac:spMk id="7" creationId="{61D94FCA-3877-4EC8-AB44-2E03865F330C}"/>
          </ac:spMkLst>
        </pc:spChg>
        <pc:spChg chg="del">
          <ac:chgData name="东雷" userId="032894919db50fcc" providerId="LiveId" clId="{7E1D0ED6-35E2-4B50-AF7B-037E37DCBC15}" dt="2020-09-17T06:55:54.533" v="877" actId="478"/>
          <ac:spMkLst>
            <pc:docMk/>
            <pc:sldMk cId="1737450989" sldId="657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5:51.844" v="875" actId="478"/>
          <ac:spMkLst>
            <pc:docMk/>
            <pc:sldMk cId="1737450989" sldId="657"/>
            <ac:spMk id="10" creationId="{BC20242F-BBEE-4242-AEAB-99C63201C9E5}"/>
          </ac:spMkLst>
        </pc:spChg>
        <pc:spChg chg="mod">
          <ac:chgData name="东雷" userId="032894919db50fcc" providerId="LiveId" clId="{7E1D0ED6-35E2-4B50-AF7B-037E37DCBC15}" dt="2020-09-17T06:55:59.053" v="878" actId="1076"/>
          <ac:spMkLst>
            <pc:docMk/>
            <pc:sldMk cId="1737450989" sldId="657"/>
            <ac:spMk id="11" creationId="{22EFC4BA-48BD-419F-A4C6-9D5A115ABD1D}"/>
          </ac:spMkLst>
        </pc:spChg>
      </pc:sldChg>
    </pc:docChg>
  </pc:docChgLst>
  <pc:docChgLst>
    <pc:chgData name="东雷" userId="032894919db50fcc" providerId="LiveId" clId="{BF4BF66C-8736-4A9B-9DF7-FD50CAED78F1}"/>
    <pc:docChg chg="undo custSel delSld modSld modSection">
      <pc:chgData name="东雷" userId="032894919db50fcc" providerId="LiveId" clId="{BF4BF66C-8736-4A9B-9DF7-FD50CAED78F1}" dt="2020-10-15T02:40:55.652" v="1144" actId="14100"/>
      <pc:docMkLst>
        <pc:docMk/>
      </pc:docMkLst>
      <pc:sldChg chg="modSp mod">
        <pc:chgData name="东雷" userId="032894919db50fcc" providerId="LiveId" clId="{BF4BF66C-8736-4A9B-9DF7-FD50CAED78F1}" dt="2020-10-15T01:52:02.275" v="4"/>
        <pc:sldMkLst>
          <pc:docMk/>
          <pc:sldMk cId="2122023845" sldId="624"/>
        </pc:sldMkLst>
        <pc:spChg chg="mod">
          <ac:chgData name="东雷" userId="032894919db50fcc" providerId="LiveId" clId="{BF4BF66C-8736-4A9B-9DF7-FD50CAED78F1}" dt="2020-10-15T01:52:02.275" v="4"/>
          <ac:spMkLst>
            <pc:docMk/>
            <pc:sldMk cId="2122023845" sldId="624"/>
            <ac:spMk id="2" creationId="{00000000-0000-0000-0000-000000000000}"/>
          </ac:spMkLst>
        </pc:spChg>
      </pc:sldChg>
      <pc:sldChg chg="del">
        <pc:chgData name="东雷" userId="032894919db50fcc" providerId="LiveId" clId="{BF4BF66C-8736-4A9B-9DF7-FD50CAED78F1}" dt="2020-10-15T01:52:19.002" v="7" actId="47"/>
        <pc:sldMkLst>
          <pc:docMk/>
          <pc:sldMk cId="1657052001" sldId="631"/>
        </pc:sldMkLst>
      </pc:sldChg>
      <pc:sldChg chg="addSp delSp modSp mod">
        <pc:chgData name="东雷" userId="032894919db50fcc" providerId="LiveId" clId="{BF4BF66C-8736-4A9B-9DF7-FD50CAED78F1}" dt="2020-10-15T02:40:55.652" v="1144" actId="14100"/>
        <pc:sldMkLst>
          <pc:docMk/>
          <pc:sldMk cId="3031630599" sldId="650"/>
        </pc:sldMkLst>
        <pc:spChg chg="mod">
          <ac:chgData name="东雷" userId="032894919db50fcc" providerId="LiveId" clId="{BF4BF66C-8736-4A9B-9DF7-FD50CAED78F1}" dt="2020-10-15T01:52:36.694" v="21"/>
          <ac:spMkLst>
            <pc:docMk/>
            <pc:sldMk cId="3031630599" sldId="650"/>
            <ac:spMk id="2" creationId="{00000000-0000-0000-0000-000000000000}"/>
          </ac:spMkLst>
        </pc:spChg>
        <pc:spChg chg="del">
          <ac:chgData name="东雷" userId="032894919db50fcc" providerId="LiveId" clId="{BF4BF66C-8736-4A9B-9DF7-FD50CAED78F1}" dt="2020-10-15T01:52:54.524" v="29" actId="478"/>
          <ac:spMkLst>
            <pc:docMk/>
            <pc:sldMk cId="3031630599" sldId="650"/>
            <ac:spMk id="3" creationId="{00000000-0000-0000-0000-000000000000}"/>
          </ac:spMkLst>
        </pc:spChg>
        <pc:spChg chg="del">
          <ac:chgData name="东雷" userId="032894919db50fcc" providerId="LiveId" clId="{BF4BF66C-8736-4A9B-9DF7-FD50CAED78F1}" dt="2020-10-15T01:52:52.209" v="28" actId="478"/>
          <ac:spMkLst>
            <pc:docMk/>
            <pc:sldMk cId="3031630599" sldId="650"/>
            <ac:spMk id="7" creationId="{FC7E1B82-F892-4E4B-9DFE-F69F4F65BCE2}"/>
          </ac:spMkLst>
        </pc:spChg>
        <pc:spChg chg="del">
          <ac:chgData name="东雷" userId="032894919db50fcc" providerId="LiveId" clId="{BF4BF66C-8736-4A9B-9DF7-FD50CAED78F1}" dt="2020-10-15T01:52:47.570" v="25" actId="478"/>
          <ac:spMkLst>
            <pc:docMk/>
            <pc:sldMk cId="3031630599" sldId="650"/>
            <ac:spMk id="8" creationId="{63566F2E-06CA-F84E-A250-04DECE9D52BF}"/>
          </ac:spMkLst>
        </pc:spChg>
        <pc:spChg chg="del">
          <ac:chgData name="东雷" userId="032894919db50fcc" providerId="LiveId" clId="{BF4BF66C-8736-4A9B-9DF7-FD50CAED78F1}" dt="2020-10-15T01:52:46.214" v="24" actId="478"/>
          <ac:spMkLst>
            <pc:docMk/>
            <pc:sldMk cId="3031630599" sldId="650"/>
            <ac:spMk id="9" creationId="{2C2DE1C1-B9DE-5547-AD93-145A37BCAD10}"/>
          </ac:spMkLst>
        </pc:spChg>
        <pc:spChg chg="add mod">
          <ac:chgData name="东雷" userId="032894919db50fcc" providerId="LiveId" clId="{BF4BF66C-8736-4A9B-9DF7-FD50CAED78F1}" dt="2020-10-15T02:40:55.652" v="1144" actId="14100"/>
          <ac:spMkLst>
            <pc:docMk/>
            <pc:sldMk cId="3031630599" sldId="650"/>
            <ac:spMk id="10" creationId="{02F98901-2301-41AE-9067-9C4404359992}"/>
          </ac:spMkLst>
        </pc:spChg>
        <pc:spChg chg="del">
          <ac:chgData name="东雷" userId="032894919db50fcc" providerId="LiveId" clId="{BF4BF66C-8736-4A9B-9DF7-FD50CAED78F1}" dt="2020-10-15T01:52:44.428" v="23" actId="478"/>
          <ac:spMkLst>
            <pc:docMk/>
            <pc:sldMk cId="3031630599" sldId="650"/>
            <ac:spMk id="12" creationId="{4141DFAB-77C9-E244-AE1D-615341EBFAF9}"/>
          </ac:spMkLst>
        </pc:spChg>
        <pc:spChg chg="del">
          <ac:chgData name="东雷" userId="032894919db50fcc" providerId="LiveId" clId="{BF4BF66C-8736-4A9B-9DF7-FD50CAED78F1}" dt="2020-10-15T01:52:49.069" v="26" actId="478"/>
          <ac:spMkLst>
            <pc:docMk/>
            <pc:sldMk cId="3031630599" sldId="650"/>
            <ac:spMk id="13" creationId="{47DDC6F5-4E73-BA40-A5EB-AEB3788B93FA}"/>
          </ac:spMkLst>
        </pc:spChg>
        <pc:spChg chg="del">
          <ac:chgData name="东雷" userId="032894919db50fcc" providerId="LiveId" clId="{BF4BF66C-8736-4A9B-9DF7-FD50CAED78F1}" dt="2020-10-15T01:52:50.593" v="27" actId="478"/>
          <ac:spMkLst>
            <pc:docMk/>
            <pc:sldMk cId="3031630599" sldId="650"/>
            <ac:spMk id="14" creationId="{372D9942-7082-4E48-992C-368CDE03BB65}"/>
          </ac:spMkLst>
        </pc:spChg>
        <pc:picChg chg="del">
          <ac:chgData name="东雷" userId="032894919db50fcc" providerId="LiveId" clId="{BF4BF66C-8736-4A9B-9DF7-FD50CAED78F1}" dt="2020-10-15T01:52:41.128" v="22" actId="478"/>
          <ac:picMkLst>
            <pc:docMk/>
            <pc:sldMk cId="3031630599" sldId="650"/>
            <ac:picMk id="6" creationId="{D6295DB2-6B39-5643-A387-B45EE3836397}"/>
          </ac:picMkLst>
        </pc:picChg>
      </pc:sldChg>
      <pc:sldChg chg="del">
        <pc:chgData name="东雷" userId="032894919db50fcc" providerId="LiveId" clId="{BF4BF66C-8736-4A9B-9DF7-FD50CAED78F1}" dt="2020-10-15T01:52:27.504" v="9" actId="47"/>
        <pc:sldMkLst>
          <pc:docMk/>
          <pc:sldMk cId="3239473260" sldId="651"/>
        </pc:sldMkLst>
      </pc:sldChg>
      <pc:sldChg chg="del">
        <pc:chgData name="东雷" userId="032894919db50fcc" providerId="LiveId" clId="{BF4BF66C-8736-4A9B-9DF7-FD50CAED78F1}" dt="2020-10-15T01:52:25.383" v="8" actId="47"/>
        <pc:sldMkLst>
          <pc:docMk/>
          <pc:sldMk cId="4117146920" sldId="652"/>
        </pc:sldMkLst>
      </pc:sldChg>
      <pc:sldChg chg="del">
        <pc:chgData name="东雷" userId="032894919db50fcc" providerId="LiveId" clId="{BF4BF66C-8736-4A9B-9DF7-FD50CAED78F1}" dt="2020-10-15T01:52:11.618" v="6" actId="47"/>
        <pc:sldMkLst>
          <pc:docMk/>
          <pc:sldMk cId="201429574" sldId="654"/>
        </pc:sldMkLst>
      </pc:sldChg>
      <pc:sldChg chg="del">
        <pc:chgData name="东雷" userId="032894919db50fcc" providerId="LiveId" clId="{BF4BF66C-8736-4A9B-9DF7-FD50CAED78F1}" dt="2020-10-15T01:52:10.510" v="5" actId="47"/>
        <pc:sldMkLst>
          <pc:docMk/>
          <pc:sldMk cId="3579365158" sldId="6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C17-4D04-4DBF-BAEB-A7C6918B1915}" type="datetimeFigureOut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1697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4BA8-996B-41C6-A1A9-8C7577C14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3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4E3-3BD1-4BE3-91F0-FD641ED78151}" type="datetimeFigureOut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73AF8-F36E-4F87-9F6E-E6F156219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3AF8-F36E-4F87-9F6E-E6F156219CC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2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1D70-9173-414A-AB54-999FF15FEB91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7B3-832C-4B41-B470-73C65C54C324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6B93-D4BA-45FA-BA78-634AB72AA703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9ED3-3D92-4498-84F4-EC5988348A9D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DB98-B0D7-4EFF-9A70-B9331E89AF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0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主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" y="287736"/>
            <a:ext cx="2177553" cy="1095939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ctrTitle" idx="4294967295" hasCustomPrompt="1"/>
          </p:nvPr>
        </p:nvSpPr>
        <p:spPr>
          <a:xfrm>
            <a:off x="107504" y="2647742"/>
            <a:ext cx="6264696" cy="135732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>
              <a:defRPr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4400" b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演讲题目</a:t>
            </a:r>
            <a:endParaRPr lang="zh-CN" altLang="en-US" sz="5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7544" y="5805264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深圳鸿芯微纳技术有限公司</a:t>
            </a:r>
            <a:endParaRPr kumimoji="1"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9" name="TextBox 5"/>
          <p:cNvSpPr txBox="1"/>
          <p:nvPr userDrawn="1"/>
        </p:nvSpPr>
        <p:spPr>
          <a:xfrm>
            <a:off x="479882" y="6209873"/>
            <a:ext cx="171585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29DE5238-1B7D-4884-B78D-C36FE34414C5}" type="datetime2"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2021年5月28日</a:t>
            </a:fld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824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342578" y="154732"/>
            <a:ext cx="58863" cy="576064"/>
          </a:xfrm>
          <a:prstGeom prst="rect">
            <a:avLst/>
          </a:prstGeom>
          <a:solidFill>
            <a:srgbClr val="C00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467544" y="908522"/>
            <a:ext cx="8208912" cy="5256782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p"/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Font typeface="Wingdings" panose="05000000000000000000" pitchFamily="2" charset="2"/>
              <a:buChar char="l"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7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90264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856" y="1279301"/>
            <a:ext cx="8229600" cy="4525963"/>
          </a:xfrm>
        </p:spPr>
        <p:txBody>
          <a:bodyPr/>
          <a:lstStyle>
            <a:lvl1pPr marL="342900" indent="-342900">
              <a:buClrTx/>
              <a:buFont typeface="Wingdings" panose="05000000000000000000" pitchFamily="2" charset="2"/>
              <a:buChar char="n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l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ClrTx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ClrTx/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buClr>
                <a:schemeClr val="tx1"/>
              </a:buCl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D748-223E-4D6C-85D5-2677E673D945}" type="datetime1">
              <a:rPr lang="zh-CN" altLang="en-US" smtClean="0"/>
              <a:pPr/>
              <a:t>2021/5/28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AD0AA7B-B900-4FCB-A003-0FACA8CF78AE}" type="slidenum">
              <a:rPr lang="zh-CN" altLang="en-US" b="1" smtClean="0"/>
              <a:pPr/>
              <a:t>‹#›</a:t>
            </a:fld>
            <a:r>
              <a:rPr lang="zh-CN" alt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3BF5-9B4C-423A-8B3E-E1B2EA6ABB2A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BB57-9D07-4695-9C03-FCF41812392D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3B8-A649-4B8D-906D-94364C2880FF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89F9-7E80-49E9-B0E0-50D565D0F94E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2B48-C993-4FE2-A7F0-391E16EE0459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E95-F1F0-4FC9-BD64-1FD0110D571B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F680-2D4A-468F-9358-927356204A95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5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6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5284-E82D-4978-AD1B-02AFEC6BA807}" type="datetime1">
              <a:rPr lang="zh-CN" altLang="en-US" smtClean="0"/>
              <a:pPr/>
              <a:t>2021/5/28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95536" y="2204864"/>
            <a:ext cx="5976664" cy="2376264"/>
          </a:xfrm>
          <a:noFill/>
          <a:ln w="31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VP crash check tool</a:t>
            </a:r>
            <a:b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</a:br>
            <a: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			</a:t>
            </a:r>
            <a:r>
              <a:rPr lang="en-US" altLang="zh-CN" sz="2400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Siqi</a:t>
            </a:r>
            <a:endParaRPr lang="zh-CN" altLang="en-US" sz="2400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20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Tool Purpose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To </a:t>
            </a:r>
            <a:r>
              <a:rPr lang="en-US" altLang="zh-CN" dirty="0" smtClean="0"/>
              <a:t>let every RD able to run binary search and find which </a:t>
            </a:r>
            <a:r>
              <a:rPr lang="en-US" altLang="zh-CN" dirty="0" err="1" smtClean="0"/>
              <a:t>commitID</a:t>
            </a:r>
            <a:r>
              <a:rPr lang="en-US" altLang="zh-CN" dirty="0" smtClean="0"/>
              <a:t> led to crash issue</a:t>
            </a:r>
          </a:p>
          <a:p>
            <a:r>
              <a:rPr lang="en-US" altLang="zh-CN" dirty="0" smtClean="0"/>
              <a:t>Have reserved an function, which can be edited by anyone if they need the script to do binary search for other issues besides crash.</a:t>
            </a:r>
          </a:p>
          <a:p>
            <a:endParaRPr lang="en-US" altLang="zh-CN" dirty="0"/>
          </a:p>
          <a:p>
            <a:r>
              <a:rPr lang="en-US" altLang="zh-CN" dirty="0" err="1" smtClean="0"/>
              <a:t>Is_fail</a:t>
            </a:r>
            <a:r>
              <a:rPr lang="en-US" altLang="zh-CN" dirty="0" smtClean="0"/>
              <a:t> =1 / 0 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289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Tool intro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Script path</a:t>
            </a:r>
          </a:p>
          <a:p>
            <a:pPr lvl="1"/>
            <a:r>
              <a:rPr lang="en-US" altLang="zh-CN" dirty="0" smtClean="0"/>
              <a:t>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importand_thing</a:t>
            </a:r>
            <a:r>
              <a:rPr lang="en-US" altLang="zh-CN" dirty="0" smtClean="0"/>
              <a:t>/scripts/usability/</a:t>
            </a:r>
            <a:r>
              <a:rPr lang="en-US" altLang="zh-CN" dirty="0" err="1" smtClean="0"/>
              <a:t>crash_binary_search.csh</a:t>
            </a:r>
            <a:endParaRPr lang="en-US" altLang="zh-CN" dirty="0" smtClean="0"/>
          </a:p>
          <a:p>
            <a:r>
              <a:rPr lang="en-US" altLang="zh-CN" dirty="0" smtClean="0"/>
              <a:t>Ticket </a:t>
            </a:r>
            <a:r>
              <a:rPr lang="en-US" altLang="zh-CN" dirty="0" err="1" smtClean="0"/>
              <a:t>num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ENHANCE #1796</a:t>
            </a:r>
            <a:endParaRPr lang="en-US" altLang="zh-CN" dirty="0" smtClean="0"/>
          </a:p>
          <a:p>
            <a:r>
              <a:rPr lang="en-US" altLang="zh-CN" dirty="0" smtClean="0"/>
              <a:t>Usage</a:t>
            </a:r>
          </a:p>
          <a:p>
            <a:pPr lvl="1"/>
            <a:r>
              <a:rPr lang="en-US" altLang="zh-CN" dirty="0" smtClean="0"/>
              <a:t>1. if need to find crash cause in last N commits:</a:t>
            </a:r>
          </a:p>
          <a:p>
            <a:pPr lvl="2"/>
            <a:r>
              <a:rPr lang="en-US" altLang="zh-CN" dirty="0"/>
              <a:t>./</a:t>
            </a:r>
            <a:r>
              <a:rPr lang="en-US" altLang="zh-CN" dirty="0" err="1"/>
              <a:t>crash_binary_search.csh</a:t>
            </a:r>
            <a:r>
              <a:rPr lang="en-US" altLang="zh-CN" dirty="0"/>
              <a:t> {</a:t>
            </a:r>
            <a:r>
              <a:rPr lang="en-US" altLang="zh-CN" dirty="0" err="1"/>
              <a:t>client_path</a:t>
            </a:r>
            <a:r>
              <a:rPr lang="en-US" altLang="zh-CN" dirty="0"/>
              <a:t>} {number} {</a:t>
            </a:r>
            <a:r>
              <a:rPr lang="en-US" altLang="zh-CN" dirty="0" err="1"/>
              <a:t>tcl</a:t>
            </a:r>
            <a:r>
              <a:rPr lang="en-US" altLang="zh-CN" dirty="0"/>
              <a:t> file</a:t>
            </a:r>
            <a:r>
              <a:rPr lang="en-US" altLang="zh-CN" dirty="0" smtClean="0"/>
              <a:t>}</a:t>
            </a:r>
          </a:p>
          <a:p>
            <a:pPr lvl="2"/>
            <a:r>
              <a:rPr lang="en-US" altLang="zh-CN" dirty="0" err="1"/>
              <a:t>client_path</a:t>
            </a:r>
            <a:r>
              <a:rPr lang="en-US" altLang="zh-CN" dirty="0"/>
              <a:t> is the path where your code is, should be /XX/XX/work/ ; number is the quantity of </a:t>
            </a:r>
            <a:r>
              <a:rPr lang="en-US" altLang="zh-CN" dirty="0" err="1"/>
              <a:t>commitIDs</a:t>
            </a:r>
            <a:r>
              <a:rPr lang="en-US" altLang="zh-CN" dirty="0"/>
              <a:t> which you want to trace back; </a:t>
            </a:r>
            <a:r>
              <a:rPr lang="en-US" altLang="zh-CN" dirty="0" err="1"/>
              <a:t>tcl</a:t>
            </a:r>
            <a:r>
              <a:rPr lang="en-US" altLang="zh-CN" dirty="0"/>
              <a:t> file is the file you want VP to </a:t>
            </a:r>
            <a:r>
              <a:rPr lang="en-US" altLang="zh-CN" dirty="0" smtClean="0"/>
              <a:t>run;</a:t>
            </a:r>
          </a:p>
          <a:p>
            <a:pPr lvl="1"/>
            <a:r>
              <a:rPr lang="en-US" altLang="zh-CN" dirty="0" smtClean="0"/>
              <a:t>2. </a:t>
            </a:r>
            <a:r>
              <a:rPr lang="en-US" altLang="zh-CN" dirty="0"/>
              <a:t>If need to find crash cause between two </a:t>
            </a:r>
            <a:r>
              <a:rPr lang="en-US" altLang="zh-CN" dirty="0" err="1" smtClean="0"/>
              <a:t>commitIDs</a:t>
            </a:r>
            <a:endParaRPr lang="en-US" altLang="zh-CN" dirty="0" smtClean="0"/>
          </a:p>
          <a:p>
            <a:pPr lvl="2"/>
            <a:r>
              <a:rPr lang="en-US" altLang="zh-CN" dirty="0"/>
              <a:t>./</a:t>
            </a:r>
            <a:r>
              <a:rPr lang="en-US" altLang="zh-CN" dirty="0" err="1"/>
              <a:t>crash_binary_search.csh</a:t>
            </a:r>
            <a:r>
              <a:rPr lang="en-US" altLang="zh-CN" dirty="0"/>
              <a:t> {</a:t>
            </a:r>
            <a:r>
              <a:rPr lang="en-US" altLang="zh-CN" dirty="0" err="1"/>
              <a:t>client_path</a:t>
            </a:r>
            <a:r>
              <a:rPr lang="en-US" altLang="zh-CN" dirty="0"/>
              <a:t>} {</a:t>
            </a:r>
            <a:r>
              <a:rPr lang="en-US" altLang="zh-CN" dirty="0" err="1"/>
              <a:t>start_commitID</a:t>
            </a:r>
            <a:r>
              <a:rPr lang="en-US" altLang="zh-CN" dirty="0"/>
              <a:t>} {</a:t>
            </a:r>
            <a:r>
              <a:rPr lang="en-US" altLang="zh-CN" dirty="0" err="1"/>
              <a:t>end_commitID</a:t>
            </a:r>
            <a:r>
              <a:rPr lang="en-US" altLang="zh-CN" dirty="0"/>
              <a:t>} {</a:t>
            </a:r>
            <a:r>
              <a:rPr lang="en-US" altLang="zh-CN" dirty="0" err="1"/>
              <a:t>tcl</a:t>
            </a:r>
            <a:r>
              <a:rPr lang="en-US" altLang="zh-CN" dirty="0"/>
              <a:t> </a:t>
            </a:r>
            <a:r>
              <a:rPr lang="en-US" altLang="zh-CN" dirty="0" smtClean="0"/>
              <a:t>file}</a:t>
            </a:r>
          </a:p>
          <a:p>
            <a:pPr lvl="2"/>
            <a:r>
              <a:rPr lang="en-US" altLang="zh-CN" dirty="0" err="1" smtClean="0"/>
              <a:t>start_commitID</a:t>
            </a:r>
            <a:r>
              <a:rPr lang="en-US" altLang="zh-CN" dirty="0" smtClean="0"/>
              <a:t> </a:t>
            </a:r>
            <a:r>
              <a:rPr lang="en-US" altLang="zh-CN" dirty="0"/>
              <a:t>is the older one, </a:t>
            </a:r>
            <a:r>
              <a:rPr lang="en-US" altLang="zh-CN" dirty="0" err="1"/>
              <a:t>end_commitID</a:t>
            </a:r>
            <a:r>
              <a:rPr lang="en-US" altLang="zh-CN" dirty="0"/>
              <a:t> is the newer one.</a:t>
            </a:r>
          </a:p>
          <a:p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3163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Tool intro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Notes</a:t>
            </a:r>
          </a:p>
          <a:p>
            <a:pPr lvl="1"/>
            <a:r>
              <a:rPr lang="en-US" altLang="zh-CN" dirty="0" smtClean="0"/>
              <a:t>The script will need to go to your code </a:t>
            </a:r>
            <a:r>
              <a:rPr lang="en-US" altLang="zh-CN" dirty="0" err="1" smtClean="0"/>
              <a:t>dir</a:t>
            </a:r>
            <a:r>
              <a:rPr lang="en-US" altLang="zh-CN" dirty="0" smtClean="0"/>
              <a:t> (XX/work), do </a:t>
            </a:r>
            <a:r>
              <a:rPr lang="en-US" altLang="zh-CN" dirty="0" err="1" smtClean="0"/>
              <a:t>git</a:t>
            </a:r>
            <a:r>
              <a:rPr lang="en-US" altLang="zh-CN" dirty="0" smtClean="0"/>
              <a:t> checkout and compile, so please be careful to save your codes before doing this</a:t>
            </a:r>
          </a:p>
          <a:p>
            <a:pPr lvl="1"/>
            <a:r>
              <a:rPr lang="en-US" altLang="zh-CN" dirty="0" smtClean="0"/>
              <a:t>Will save cut builds for each </a:t>
            </a:r>
            <a:r>
              <a:rPr lang="en-US" altLang="zh-CN" dirty="0" err="1" smtClean="0"/>
              <a:t>commitID</a:t>
            </a:r>
            <a:r>
              <a:rPr lang="en-US" altLang="zh-CN" dirty="0" smtClean="0"/>
              <a:t> in under your running path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0834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igaDATemplate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国微EDA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GigaDATemplate</Template>
  <TotalTime>16481</TotalTime>
  <Words>217</Words>
  <Application>Microsoft Office PowerPoint</Application>
  <PresentationFormat>全屏显示(4:3)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GigaDATemplate</vt:lpstr>
      <vt:lpstr>国微EDA</vt:lpstr>
      <vt:lpstr>VP crash check tool      Siqi</vt:lpstr>
      <vt:lpstr>Tool Purpose</vt:lpstr>
      <vt:lpstr>Tool intro</vt:lpstr>
      <vt:lpstr>Tool intro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20年9月update</dc:title>
  <dc:creator>于 东雷</dc:creator>
  <cp:lastModifiedBy>user</cp:lastModifiedBy>
  <cp:revision>84</cp:revision>
  <cp:lastPrinted>2019-07-05T04:57:47Z</cp:lastPrinted>
  <dcterms:created xsi:type="dcterms:W3CDTF">2020-09-02T13:58:57Z</dcterms:created>
  <dcterms:modified xsi:type="dcterms:W3CDTF">2021-05-28T07:26:27Z</dcterms:modified>
  <cp:category>申报</cp:category>
</cp:coreProperties>
</file>