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7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BD522-4D42-49C1-93B3-D509E54DF0C7}" type="datetimeFigureOut">
              <a:rPr lang="zh-CN" altLang="en-US" smtClean="0"/>
              <a:t>2022/9/18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8DD55-3BA0-46FF-BE4E-5D0BF38184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Fail case</a:t>
            </a:r>
            <a:r>
              <a:rPr lang="zh-CN" altLang="en-US" dirty="0"/>
              <a:t>汇总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第一类</a:t>
            </a:r>
            <a:r>
              <a:rPr lang="en-US" altLang="zh-CN" dirty="0"/>
              <a:t>fail </a:t>
            </a:r>
            <a:r>
              <a:rPr lang="zh-CN" altLang="en-US" dirty="0"/>
              <a:t>（有</a:t>
            </a:r>
            <a:r>
              <a:rPr lang="en-US" altLang="zh-CN" dirty="0"/>
              <a:t>9</a:t>
            </a:r>
            <a:r>
              <a:rPr lang="zh-CN" altLang="en-US" dirty="0"/>
              <a:t>个</a:t>
            </a:r>
            <a:r>
              <a:rPr lang="en-US" altLang="zh-CN" dirty="0"/>
              <a:t>case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Fail</a:t>
            </a:r>
            <a:r>
              <a:rPr lang="zh-CN" altLang="en-US" dirty="0"/>
              <a:t>地点：</a:t>
            </a:r>
            <a:r>
              <a:rPr lang="en-US" altLang="zh-CN" dirty="0" err="1"/>
              <a:t>report_signal_em</a:t>
            </a:r>
            <a:r>
              <a:rPr lang="en-US" altLang="zh-CN" dirty="0"/>
              <a:t> –mode rms –net n9</a:t>
            </a:r>
          </a:p>
          <a:p>
            <a:r>
              <a:rPr lang="en-US" altLang="zh-CN" dirty="0"/>
              <a:t>Log</a:t>
            </a:r>
            <a:r>
              <a:rPr lang="zh-CN" altLang="en-US" dirty="0"/>
              <a:t>日志：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Fail</a:t>
            </a:r>
            <a:r>
              <a:rPr lang="zh-CN" altLang="en-US" dirty="0"/>
              <a:t>现象：吐出文件无数据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2973387"/>
            <a:ext cx="10134600" cy="2000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48" y="3967423"/>
            <a:ext cx="12192000" cy="151897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926432" y="599172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/>
              <a:t>解决方案：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8600" y="6392993"/>
            <a:ext cx="5876925" cy="180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第二个</a:t>
            </a:r>
            <a:r>
              <a:rPr lang="en-US" altLang="zh-CN" dirty="0"/>
              <a:t>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Fail</a:t>
            </a:r>
            <a:r>
              <a:rPr lang="zh-CN" altLang="en-US" dirty="0"/>
              <a:t>地点：</a:t>
            </a:r>
            <a:endParaRPr lang="en-US" altLang="zh-CN" dirty="0"/>
          </a:p>
          <a:p>
            <a:r>
              <a:rPr lang="en-US" altLang="zh-CN" dirty="0"/>
              <a:t>fail</a:t>
            </a:r>
            <a:r>
              <a:rPr lang="zh-CN" altLang="en-US" dirty="0"/>
              <a:t>日志：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生成文件相关</a:t>
            </a:r>
            <a:r>
              <a:rPr lang="en-US" altLang="zh-CN" dirty="0" err="1"/>
              <a:t>tcl</a:t>
            </a:r>
            <a:r>
              <a:rPr lang="zh-CN" altLang="en-US" dirty="0"/>
              <a:t>代码：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176" y="2168166"/>
            <a:ext cx="8201025" cy="2190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137" y="2815508"/>
            <a:ext cx="9229725" cy="19526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9536" y="864512"/>
            <a:ext cx="4352925" cy="276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1137" y="5624666"/>
            <a:ext cx="7667625" cy="266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第二个</a:t>
            </a:r>
            <a:r>
              <a:rPr lang="en-US" altLang="zh-CN" dirty="0"/>
              <a:t>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Fail</a:t>
            </a:r>
            <a:r>
              <a:rPr lang="zh-CN" altLang="en-US" dirty="0"/>
              <a:t>现象：数据行数变少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755" y="2371571"/>
            <a:ext cx="7044489" cy="370913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536" y="864512"/>
            <a:ext cx="4352925" cy="2762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第二个</a:t>
            </a:r>
            <a:r>
              <a:rPr lang="en-US" altLang="zh-CN" dirty="0"/>
              <a:t>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Fail</a:t>
            </a:r>
            <a:r>
              <a:rPr lang="zh-CN" altLang="en-US" dirty="0"/>
              <a:t>现象：数据行数变少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每</a:t>
            </a:r>
            <a:r>
              <a:rPr lang="en-US" altLang="zh-CN" dirty="0"/>
              <a:t>2500ps</a:t>
            </a:r>
            <a:r>
              <a:rPr lang="zh-CN" altLang="en-US" dirty="0"/>
              <a:t>翻一次，单位周期翻转</a:t>
            </a:r>
            <a:r>
              <a:rPr lang="en-US" altLang="zh-CN" dirty="0"/>
              <a:t>1</a:t>
            </a:r>
            <a:r>
              <a:rPr lang="zh-CN" altLang="en-US" dirty="0"/>
              <a:t>次（矛盾），时钟周期为</a:t>
            </a:r>
            <a:r>
              <a:rPr lang="en-US" altLang="zh-CN" dirty="0"/>
              <a:t>5ns.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9536" y="864512"/>
            <a:ext cx="4352925" cy="276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311" y="3529012"/>
            <a:ext cx="5886450" cy="257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311" y="3934325"/>
            <a:ext cx="7791450" cy="1905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98" y="2303602"/>
            <a:ext cx="11049000" cy="5524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第三个</a:t>
            </a:r>
            <a:r>
              <a:rPr lang="en-US" altLang="zh-CN" dirty="0"/>
              <a:t>case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Fail</a:t>
            </a:r>
            <a:r>
              <a:rPr lang="zh-CN" altLang="en-US" dirty="0"/>
              <a:t>地点：</a:t>
            </a:r>
            <a:r>
              <a:rPr lang="en-US" altLang="zh-CN" dirty="0" err="1"/>
              <a:t>find_string_reg</a:t>
            </a:r>
            <a:endParaRPr lang="en-US" altLang="zh-CN" dirty="0"/>
          </a:p>
          <a:p>
            <a:r>
              <a:rPr lang="en-US" altLang="zh-CN" dirty="0"/>
              <a:t>Fail</a:t>
            </a:r>
            <a:r>
              <a:rPr lang="zh-CN" altLang="en-US" dirty="0"/>
              <a:t>日志：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Fail</a:t>
            </a:r>
            <a:r>
              <a:rPr lang="zh-CN" altLang="en-US" dirty="0"/>
              <a:t>现象：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047" y="2771775"/>
            <a:ext cx="8591550" cy="6572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819777"/>
            <a:ext cx="3810000" cy="2857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549" y="3967163"/>
            <a:ext cx="7877175" cy="2209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9565" y="6506829"/>
            <a:ext cx="7667625" cy="20955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29237" y="6127234"/>
            <a:ext cx="6093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生成文件相关</a:t>
            </a:r>
            <a:r>
              <a:rPr lang="en-US" altLang="zh-CN" dirty="0" err="1"/>
              <a:t>tcl</a:t>
            </a:r>
            <a:r>
              <a:rPr lang="zh-CN" altLang="en-US" dirty="0"/>
              <a:t>代码：</a:t>
            </a:r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第二、三个</a:t>
            </a:r>
            <a:r>
              <a:rPr lang="en-US" altLang="zh-CN" dirty="0"/>
              <a:t>case</a:t>
            </a:r>
            <a:r>
              <a:rPr lang="zh-CN" altLang="en-US" dirty="0"/>
              <a:t>解决方法（一致）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问题根源：</a:t>
            </a:r>
            <a:r>
              <a:rPr lang="en-US" altLang="zh-CN" dirty="0"/>
              <a:t>golden</a:t>
            </a:r>
            <a:r>
              <a:rPr lang="zh-CN" altLang="en-US" dirty="0"/>
              <a:t>文件的</a:t>
            </a:r>
            <a:r>
              <a:rPr lang="en-US" altLang="zh-CN" dirty="0"/>
              <a:t>isCtsCell</a:t>
            </a:r>
            <a:r>
              <a:rPr lang="zh-CN" altLang="en-US" dirty="0"/>
              <a:t>（</a:t>
            </a:r>
            <a:r>
              <a:rPr lang="en-US" altLang="zh-CN" dirty="0"/>
              <a:t>true</a:t>
            </a:r>
            <a:r>
              <a:rPr lang="zh-CN" altLang="en-US" dirty="0"/>
              <a:t>），现在</a:t>
            </a:r>
            <a:r>
              <a:rPr lang="en-US" altLang="zh-CN" dirty="0"/>
              <a:t>isCtsCell</a:t>
            </a:r>
            <a:r>
              <a:rPr lang="zh-CN" altLang="en-US" dirty="0"/>
              <a:t>（</a:t>
            </a:r>
            <a:r>
              <a:rPr lang="en-US" altLang="zh-CN" dirty="0"/>
              <a:t>false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05" y="3059593"/>
            <a:ext cx="6629400" cy="828675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1105602" y="4023205"/>
            <a:ext cx="945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如下图所示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net-&gt;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IsClockUsage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其返回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属性</a:t>
            </a:r>
            <a:r>
              <a:rPr lang="zh-CN" altLang="en-US" dirty="0"/>
              <a:t>变化，上图</a:t>
            </a:r>
            <a:r>
              <a:rPr lang="en-US" altLang="zh-CN" dirty="0"/>
              <a:t>217</a:t>
            </a:r>
            <a:r>
              <a:rPr lang="zh-CN" altLang="en-US" dirty="0"/>
              <a:t>行返回的逻辑值也相应变化了</a:t>
            </a:r>
          </a:p>
        </p:txBody>
      </p:sp>
      <p:pic>
        <p:nvPicPr>
          <p:cNvPr id="39" name="图片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602" y="4487271"/>
            <a:ext cx="8420100" cy="2552700"/>
          </a:xfrm>
          <a:prstGeom prst="rect">
            <a:avLst/>
          </a:prstGeom>
        </p:spPr>
      </p:pic>
      <p:sp>
        <p:nvSpPr>
          <p:cNvPr id="40" name="矩形 39"/>
          <p:cNvSpPr/>
          <p:nvPr/>
        </p:nvSpPr>
        <p:spPr>
          <a:xfrm>
            <a:off x="5919019" y="5380067"/>
            <a:ext cx="2274486" cy="2328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010878" y="3101807"/>
            <a:ext cx="1219718" cy="2416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upload_3181390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611" y="1609755"/>
            <a:ext cx="10969575" cy="6898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1156" y="1609592"/>
            <a:ext cx="73152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>
                <a:ea typeface="Arial" panose="020B0604020202020204" pitchFamily="34" charset="0"/>
              </a:rPr>
              <a:t>例子：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5175" y="160338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推荐做法：提供详细完整，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有上下文</a:t>
            </a:r>
            <a:r>
              <a:rPr lang="zh-CN" altLang="en-US" sz="3600" b="1" dirty="0" smtClean="0"/>
              <a:t>的说明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/>
              <a:t>	</a:t>
            </a:r>
            <a:r>
              <a:rPr lang="en-US" altLang="zh-CN" sz="3600" b="1" dirty="0" smtClean="0"/>
              <a:t>	    </a:t>
            </a:r>
            <a:r>
              <a:rPr lang="zh-CN" altLang="en-US" sz="3600" b="1" dirty="0" smtClean="0"/>
              <a:t>提供直接能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复现的 </a:t>
            </a:r>
            <a:r>
              <a:rPr lang="en-US" altLang="zh-CN" sz="3600" b="1" dirty="0" err="1" smtClean="0">
                <a:solidFill>
                  <a:srgbClr val="FF0000"/>
                </a:solidFill>
              </a:rPr>
              <a:t>test.tcl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位置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AutoShape 2" descr="http://10.30.200.21:8088/attachments/download/21407/isctscell_chan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4" descr="http://10.30.200.21:8088/attachments/download/21407/isctscell_chang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6" descr="http://10.30.200.21:8088/attachments/download/21407/isctscell_change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51" y="1408217"/>
            <a:ext cx="10001250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86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172</Words>
  <Application>Microsoft Office PowerPoint</Application>
  <PresentationFormat>自定义</PresentationFormat>
  <Paragraphs>36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Fail case汇总</vt:lpstr>
      <vt:lpstr>第一类fail （有9个case）</vt:lpstr>
      <vt:lpstr>第二个case </vt:lpstr>
      <vt:lpstr>第二个case </vt:lpstr>
      <vt:lpstr>第二个case </vt:lpstr>
      <vt:lpstr>第三个case </vt:lpstr>
      <vt:lpstr>第二、三个case解决方法（一致）</vt:lpstr>
      <vt:lpstr>推荐做法：提供详细完整，有上下文的说明       提供直接能复现的 test.tcl 位置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 case汇总</dc:title>
  <dc:creator>Zeng Langyun</dc:creator>
  <cp:lastModifiedBy>user</cp:lastModifiedBy>
  <cp:revision>2</cp:revision>
  <dcterms:created xsi:type="dcterms:W3CDTF">2022-09-18T02:05:46Z</dcterms:created>
  <dcterms:modified xsi:type="dcterms:W3CDTF">2022-09-18T13:43:15Z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</Properties>
</file>