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-720" y="-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BD522-4D42-49C1-93B3-D509E54DF0C7}" type="datetimeFigureOut">
              <a:rPr lang="zh-CN" altLang="en-US" smtClean="0"/>
              <a:t>2022/9/18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8DD55-3BA0-46FF-BE4E-5D0BF381849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BD522-4D42-49C1-93B3-D509E54DF0C7}" type="datetimeFigureOut">
              <a:rPr lang="zh-CN" altLang="en-US" smtClean="0"/>
              <a:t>2022/9/18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8DD55-3BA0-46FF-BE4E-5D0BF381849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BD522-4D42-49C1-93B3-D509E54DF0C7}" type="datetimeFigureOut">
              <a:rPr lang="zh-CN" altLang="en-US" smtClean="0"/>
              <a:t>2022/9/18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8DD55-3BA0-46FF-BE4E-5D0BF381849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BD522-4D42-49C1-93B3-D509E54DF0C7}" type="datetimeFigureOut">
              <a:rPr lang="zh-CN" altLang="en-US" smtClean="0"/>
              <a:t>2022/9/18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8DD55-3BA0-46FF-BE4E-5D0BF381849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BD522-4D42-49C1-93B3-D509E54DF0C7}" type="datetimeFigureOut">
              <a:rPr lang="zh-CN" altLang="en-US" smtClean="0"/>
              <a:t>2022/9/18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8DD55-3BA0-46FF-BE4E-5D0BF381849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BD522-4D42-49C1-93B3-D509E54DF0C7}" type="datetimeFigureOut">
              <a:rPr lang="zh-CN" altLang="en-US" smtClean="0"/>
              <a:t>2022/9/18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8DD55-3BA0-46FF-BE4E-5D0BF381849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BD522-4D42-49C1-93B3-D509E54DF0C7}" type="datetimeFigureOut">
              <a:rPr lang="zh-CN" altLang="en-US" smtClean="0"/>
              <a:t>2022/9/18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8DD55-3BA0-46FF-BE4E-5D0BF381849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BD522-4D42-49C1-93B3-D509E54DF0C7}" type="datetimeFigureOut">
              <a:rPr lang="zh-CN" altLang="en-US" smtClean="0"/>
              <a:t>2022/9/18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8DD55-3BA0-46FF-BE4E-5D0BF381849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BD522-4D42-49C1-93B3-D509E54DF0C7}" type="datetimeFigureOut">
              <a:rPr lang="zh-CN" altLang="en-US" smtClean="0"/>
              <a:t>2022/9/18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8DD55-3BA0-46FF-BE4E-5D0BF381849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BD522-4D42-49C1-93B3-D509E54DF0C7}" type="datetimeFigureOut">
              <a:rPr lang="zh-CN" altLang="en-US" smtClean="0"/>
              <a:t>2022/9/18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8DD55-3BA0-46FF-BE4E-5D0BF381849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BD522-4D42-49C1-93B3-D509E54DF0C7}" type="datetimeFigureOut">
              <a:rPr lang="zh-CN" altLang="en-US" smtClean="0"/>
              <a:t>2022/9/18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8DD55-3BA0-46FF-BE4E-5D0BF381849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4BD522-4D42-49C1-93B3-D509E54DF0C7}" type="datetimeFigureOut">
              <a:rPr lang="zh-CN" altLang="en-US" smtClean="0"/>
              <a:t>2022/9/18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08DD55-3BA0-46FF-BE4E-5D0BF381849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Fail case</a:t>
            </a:r>
            <a:r>
              <a:rPr lang="zh-CN" altLang="en-US" dirty="0"/>
              <a:t>汇总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第一类</a:t>
            </a:r>
            <a:r>
              <a:rPr lang="en-US" altLang="zh-CN" dirty="0"/>
              <a:t>fail </a:t>
            </a:r>
            <a:r>
              <a:rPr lang="zh-CN" altLang="en-US" dirty="0"/>
              <a:t>（有</a:t>
            </a:r>
            <a:r>
              <a:rPr lang="en-US" altLang="zh-CN" dirty="0"/>
              <a:t>9</a:t>
            </a:r>
            <a:r>
              <a:rPr lang="zh-CN" altLang="en-US" dirty="0"/>
              <a:t>个</a:t>
            </a:r>
            <a:r>
              <a:rPr lang="en-US" altLang="zh-CN" dirty="0"/>
              <a:t>case</a:t>
            </a:r>
            <a:r>
              <a:rPr lang="zh-CN" altLang="en-US" dirty="0"/>
              <a:t>）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Fail</a:t>
            </a:r>
            <a:r>
              <a:rPr lang="zh-CN" altLang="en-US" dirty="0"/>
              <a:t>地点：</a:t>
            </a:r>
            <a:r>
              <a:rPr lang="en-US" altLang="zh-CN" dirty="0" err="1"/>
              <a:t>report_signal_em</a:t>
            </a:r>
            <a:r>
              <a:rPr lang="en-US" altLang="zh-CN" dirty="0"/>
              <a:t> –mode rms –net n9</a:t>
            </a:r>
          </a:p>
          <a:p>
            <a:r>
              <a:rPr lang="en-US" altLang="zh-CN" dirty="0"/>
              <a:t>Log</a:t>
            </a:r>
            <a:r>
              <a:rPr lang="zh-CN" altLang="en-US" dirty="0"/>
              <a:t>日志：</a:t>
            </a:r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Fail</a:t>
            </a:r>
            <a:r>
              <a:rPr lang="zh-CN" altLang="en-US" dirty="0"/>
              <a:t>现象：吐出文件无数据</a:t>
            </a:r>
            <a:endParaRPr lang="en-US" altLang="zh-CN" dirty="0"/>
          </a:p>
          <a:p>
            <a:endParaRPr lang="en-US" altLang="zh-CN" dirty="0"/>
          </a:p>
          <a:p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700" y="2973387"/>
            <a:ext cx="10134600" cy="20002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948" y="3967423"/>
            <a:ext cx="12192000" cy="1518978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926432" y="5991726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/>
              <a:t>解决方案：</a:t>
            </a: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38600" y="6392993"/>
            <a:ext cx="5876925" cy="18097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第二个</a:t>
            </a:r>
            <a:r>
              <a:rPr lang="en-US" altLang="zh-CN" dirty="0"/>
              <a:t>case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Fail</a:t>
            </a:r>
            <a:r>
              <a:rPr lang="zh-CN" altLang="en-US" dirty="0"/>
              <a:t>地点：</a:t>
            </a:r>
            <a:endParaRPr lang="en-US" altLang="zh-CN" dirty="0"/>
          </a:p>
          <a:p>
            <a:r>
              <a:rPr lang="en-US" altLang="zh-CN" dirty="0"/>
              <a:t>fail</a:t>
            </a:r>
            <a:r>
              <a:rPr lang="zh-CN" altLang="en-US" dirty="0"/>
              <a:t>日志：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r>
              <a:rPr lang="zh-CN" altLang="en-US" dirty="0"/>
              <a:t>生成文件相关</a:t>
            </a:r>
            <a:r>
              <a:rPr lang="en-US" altLang="zh-CN" dirty="0" err="1"/>
              <a:t>tcl</a:t>
            </a:r>
            <a:r>
              <a:rPr lang="zh-CN" altLang="en-US" dirty="0"/>
              <a:t>代码：</a:t>
            </a:r>
            <a:endParaRPr lang="en-US" altLang="zh-CN" dirty="0"/>
          </a:p>
          <a:p>
            <a:endParaRPr lang="zh-CN" altLang="en-US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8176" y="2168166"/>
            <a:ext cx="8201025" cy="21907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1137" y="2815508"/>
            <a:ext cx="9229725" cy="1952625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19536" y="864512"/>
            <a:ext cx="4352925" cy="2762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81137" y="5624666"/>
            <a:ext cx="7667625" cy="2667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第二个</a:t>
            </a:r>
            <a:r>
              <a:rPr lang="en-US" altLang="zh-CN" dirty="0"/>
              <a:t>case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/>
              <a:t>Fail</a:t>
            </a:r>
            <a:r>
              <a:rPr lang="zh-CN" altLang="en-US" dirty="0"/>
              <a:t>现象：数据行数变少</a:t>
            </a:r>
            <a:endParaRPr lang="en-US" altLang="zh-CN" dirty="0"/>
          </a:p>
          <a:p>
            <a:endParaRPr lang="en-US" altLang="zh-CN" dirty="0"/>
          </a:p>
          <a:p>
            <a:endParaRPr lang="zh-CN" altLang="en-US" dirty="0"/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3755" y="2371571"/>
            <a:ext cx="7044489" cy="3709139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19536" y="864512"/>
            <a:ext cx="4352925" cy="27622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第二个</a:t>
            </a:r>
            <a:r>
              <a:rPr lang="en-US" altLang="zh-CN" dirty="0"/>
              <a:t>case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/>
              <a:t>Fail</a:t>
            </a:r>
            <a:r>
              <a:rPr lang="zh-CN" altLang="en-US" dirty="0"/>
              <a:t>现象：数据行数变少</a:t>
            </a:r>
            <a:endParaRPr lang="en-US" altLang="zh-CN" dirty="0"/>
          </a:p>
          <a:p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每</a:t>
            </a:r>
            <a:r>
              <a:rPr lang="en-US" altLang="zh-CN" dirty="0"/>
              <a:t>2500ps</a:t>
            </a:r>
            <a:r>
              <a:rPr lang="zh-CN" altLang="en-US" dirty="0"/>
              <a:t>翻一次，单位周期翻转</a:t>
            </a:r>
            <a:r>
              <a:rPr lang="en-US" altLang="zh-CN" dirty="0"/>
              <a:t>1</a:t>
            </a:r>
            <a:r>
              <a:rPr lang="zh-CN" altLang="en-US" dirty="0"/>
              <a:t>次（矛盾），时钟周期为</a:t>
            </a:r>
            <a:r>
              <a:rPr lang="en-US" altLang="zh-CN" dirty="0"/>
              <a:t>5ns.</a:t>
            </a:r>
            <a:endParaRPr lang="zh-CN" altLang="en-US" dirty="0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19536" y="864512"/>
            <a:ext cx="4352925" cy="2762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6311" y="3529012"/>
            <a:ext cx="5886450" cy="25717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6311" y="3934325"/>
            <a:ext cx="7791450" cy="19050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1498" y="2303602"/>
            <a:ext cx="11049000" cy="55245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第三个</a:t>
            </a:r>
            <a:r>
              <a:rPr lang="en-US" altLang="zh-CN" dirty="0"/>
              <a:t>case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Fail</a:t>
            </a:r>
            <a:r>
              <a:rPr lang="zh-CN" altLang="en-US" dirty="0"/>
              <a:t>地点：</a:t>
            </a:r>
            <a:r>
              <a:rPr lang="en-US" altLang="zh-CN" dirty="0" err="1"/>
              <a:t>find_string_reg</a:t>
            </a:r>
            <a:endParaRPr lang="en-US" altLang="zh-CN" dirty="0"/>
          </a:p>
          <a:p>
            <a:r>
              <a:rPr lang="en-US" altLang="zh-CN" dirty="0"/>
              <a:t>Fail</a:t>
            </a:r>
            <a:r>
              <a:rPr lang="zh-CN" altLang="en-US" dirty="0"/>
              <a:t>日志：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Fail</a:t>
            </a:r>
            <a:r>
              <a:rPr lang="zh-CN" altLang="en-US" dirty="0"/>
              <a:t>现象：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3047" y="2771775"/>
            <a:ext cx="8591550" cy="65722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1000" y="819777"/>
            <a:ext cx="3810000" cy="28575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90549" y="3967163"/>
            <a:ext cx="7877175" cy="22098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59565" y="6506829"/>
            <a:ext cx="7667625" cy="209550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429237" y="6127234"/>
            <a:ext cx="609399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dirty="0"/>
              <a:t>生成文件相关</a:t>
            </a:r>
            <a:r>
              <a:rPr lang="en-US" altLang="zh-CN" dirty="0" err="1"/>
              <a:t>tcl</a:t>
            </a:r>
            <a:r>
              <a:rPr lang="zh-CN" altLang="en-US" dirty="0"/>
              <a:t>代码：</a:t>
            </a:r>
            <a:endParaRPr lang="en-US" altLang="zh-C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第二、三个</a:t>
            </a:r>
            <a:r>
              <a:rPr lang="en-US" altLang="zh-CN" dirty="0"/>
              <a:t>case</a:t>
            </a:r>
            <a:r>
              <a:rPr lang="zh-CN" altLang="en-US" dirty="0"/>
              <a:t>解决方法（一致）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问题根源：</a:t>
            </a:r>
            <a:r>
              <a:rPr lang="en-US" altLang="zh-CN" dirty="0"/>
              <a:t>golden</a:t>
            </a:r>
            <a:r>
              <a:rPr lang="zh-CN" altLang="en-US" dirty="0"/>
              <a:t>文件的</a:t>
            </a:r>
            <a:r>
              <a:rPr lang="en-US" altLang="zh-CN" dirty="0"/>
              <a:t>isCtsCell</a:t>
            </a:r>
            <a:r>
              <a:rPr lang="zh-CN" altLang="en-US" dirty="0"/>
              <a:t>（</a:t>
            </a:r>
            <a:r>
              <a:rPr lang="en-US" altLang="zh-CN" dirty="0"/>
              <a:t>true</a:t>
            </a:r>
            <a:r>
              <a:rPr lang="zh-CN" altLang="en-US" dirty="0"/>
              <a:t>），现在</a:t>
            </a:r>
            <a:r>
              <a:rPr lang="en-US" altLang="zh-CN" dirty="0"/>
              <a:t>isCtsCell</a:t>
            </a:r>
            <a:r>
              <a:rPr lang="zh-CN" altLang="en-US" dirty="0"/>
              <a:t>（</a:t>
            </a:r>
            <a:r>
              <a:rPr lang="en-US" altLang="zh-CN" dirty="0"/>
              <a:t>false</a:t>
            </a:r>
            <a:r>
              <a:rPr lang="zh-CN" altLang="en-US" dirty="0"/>
              <a:t>）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zh-CN" altLang="en-US" dirty="0"/>
          </a:p>
        </p:txBody>
      </p:sp>
      <p:pic>
        <p:nvPicPr>
          <p:cNvPr id="36" name="图片 3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4105" y="3059593"/>
            <a:ext cx="6629400" cy="828675"/>
          </a:xfrm>
          <a:prstGeom prst="rect">
            <a:avLst/>
          </a:prstGeom>
        </p:spPr>
      </p:pic>
      <p:sp>
        <p:nvSpPr>
          <p:cNvPr id="37" name="文本框 36"/>
          <p:cNvSpPr txBox="1"/>
          <p:nvPr/>
        </p:nvSpPr>
        <p:spPr>
          <a:xfrm>
            <a:off x="1105602" y="4023205"/>
            <a:ext cx="94532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如下图所示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net-&gt;</a:t>
            </a:r>
            <a:r>
              <a:rPr lang="en-US" altLang="zh-CN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IsClockUsage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</a:t>
            </a:r>
            <a:r>
              <a:rPr lang="zh-CN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其返回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bool</a:t>
            </a:r>
            <a:r>
              <a:rPr lang="zh-CN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属性</a:t>
            </a:r>
            <a:r>
              <a:rPr lang="zh-CN" altLang="en-US" dirty="0"/>
              <a:t>变化，上图</a:t>
            </a:r>
            <a:r>
              <a:rPr lang="en-US" altLang="zh-CN" dirty="0"/>
              <a:t>217</a:t>
            </a:r>
            <a:r>
              <a:rPr lang="zh-CN" altLang="en-US" dirty="0"/>
              <a:t>行返回的逻辑值也相应变化了</a:t>
            </a:r>
          </a:p>
        </p:txBody>
      </p:sp>
      <p:pic>
        <p:nvPicPr>
          <p:cNvPr id="39" name="图片 3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5602" y="4487271"/>
            <a:ext cx="8420100" cy="2552700"/>
          </a:xfrm>
          <a:prstGeom prst="rect">
            <a:avLst/>
          </a:prstGeom>
        </p:spPr>
      </p:pic>
      <p:sp>
        <p:nvSpPr>
          <p:cNvPr id="40" name="矩形 39"/>
          <p:cNvSpPr/>
          <p:nvPr/>
        </p:nvSpPr>
        <p:spPr>
          <a:xfrm>
            <a:off x="5919019" y="5380067"/>
            <a:ext cx="2274486" cy="23284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2" name="矩形 41"/>
          <p:cNvSpPr/>
          <p:nvPr/>
        </p:nvSpPr>
        <p:spPr>
          <a:xfrm>
            <a:off x="4010878" y="3101807"/>
            <a:ext cx="1219718" cy="241676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4" name="图片 3" descr="upload_31813909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611" y="1609755"/>
            <a:ext cx="10969575" cy="68982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81156" y="1609592"/>
            <a:ext cx="731520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dirty="0">
                <a:ea typeface="Arial" panose="020B0604020202020204" pitchFamily="34" charset="0"/>
              </a:rPr>
              <a:t>例子：</a:t>
            </a:r>
            <a:endParaRPr lang="zh-CN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65175" y="160338"/>
            <a:ext cx="10515600" cy="1325563"/>
          </a:xfrm>
        </p:spPr>
        <p:txBody>
          <a:bodyPr>
            <a:normAutofit/>
          </a:bodyPr>
          <a:lstStyle/>
          <a:p>
            <a:r>
              <a:rPr lang="zh-CN" altLang="en-US" sz="3600" b="1" dirty="0" smtClean="0"/>
              <a:t>推荐做法：提供详细完整，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有上下文</a:t>
            </a:r>
            <a:r>
              <a:rPr lang="zh-CN" altLang="en-US" sz="3600" b="1" dirty="0" smtClean="0"/>
              <a:t>的说明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/>
              <a:t>	</a:t>
            </a:r>
            <a:r>
              <a:rPr lang="en-US" altLang="zh-CN" sz="3600" b="1" dirty="0" smtClean="0"/>
              <a:t>	    </a:t>
            </a:r>
            <a:r>
              <a:rPr lang="zh-CN" altLang="en-US" sz="3600" b="1" dirty="0" smtClean="0"/>
              <a:t>提供直接能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复现的 </a:t>
            </a:r>
            <a:r>
              <a:rPr lang="en-US" altLang="zh-CN" sz="3600" b="1" dirty="0" err="1" smtClean="0">
                <a:solidFill>
                  <a:srgbClr val="FF0000"/>
                </a:solidFill>
              </a:rPr>
              <a:t>test.tcl</a:t>
            </a:r>
            <a:r>
              <a:rPr lang="en-US" altLang="zh-CN" sz="3600" b="1" dirty="0" smtClean="0">
                <a:solidFill>
                  <a:srgbClr val="FF0000"/>
                </a:solidFill>
              </a:rPr>
              <a:t> 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位置</a:t>
            </a:r>
            <a:endParaRPr lang="zh-CN" altLang="en-US" sz="3600" b="1" dirty="0">
              <a:solidFill>
                <a:srgbClr val="FF0000"/>
              </a:solidFill>
            </a:endParaRPr>
          </a:p>
        </p:txBody>
      </p:sp>
      <p:sp>
        <p:nvSpPr>
          <p:cNvPr id="4" name="AutoShape 2" descr="http://10.30.200.21:8088/attachments/download/21407/isctscell_change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" name="AutoShape 4" descr="http://10.30.200.21:8088/attachments/download/21407/isctscell_change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" name="AutoShape 6" descr="http://10.30.200.21:8088/attachments/download/21407/isctscell_change.jp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251" y="1408217"/>
            <a:ext cx="10001250" cy="5991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868613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172</Words>
  <Application>Microsoft Office PowerPoint</Application>
  <PresentationFormat>自定义</PresentationFormat>
  <Paragraphs>36</Paragraphs>
  <Slides>8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9" baseType="lpstr">
      <vt:lpstr>Office 主题​​</vt:lpstr>
      <vt:lpstr>Fail case汇总</vt:lpstr>
      <vt:lpstr>第一类fail （有9个case）</vt:lpstr>
      <vt:lpstr>第二个case </vt:lpstr>
      <vt:lpstr>第二个case </vt:lpstr>
      <vt:lpstr>第二个case </vt:lpstr>
      <vt:lpstr>第三个case </vt:lpstr>
      <vt:lpstr>第二、三个case解决方法（一致）</vt:lpstr>
      <vt:lpstr>推荐做法：提供详细完整，有上下文的说明       提供直接能复现的 test.tcl 位置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Fail case汇总</dc:title>
  <dc:creator>Zeng Langyun</dc:creator>
  <cp:lastModifiedBy>user</cp:lastModifiedBy>
  <cp:revision>2</cp:revision>
  <dcterms:created xsi:type="dcterms:W3CDTF">2022-09-18T02:05:46Z</dcterms:created>
  <dcterms:modified xsi:type="dcterms:W3CDTF">2022-09-18T13:43:15Z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2052-0.0.0.0</vt:lpwstr>
  </property>
</Properties>
</file>