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71" r:id="rId14"/>
    <p:sldId id="268" r:id="rId15"/>
    <p:sldId id="269" r:id="rId16"/>
    <p:sldId id="27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Work\Example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Work\Example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Work\Example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analytical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Sheet1!$C$2:$C$2002</c:f>
              <c:numCache>
                <c:formatCode>General</c:formatCode>
                <c:ptCount val="20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  <c:pt idx="501">
                  <c:v>5.01</c:v>
                </c:pt>
                <c:pt idx="502">
                  <c:v>5.0199999999999996</c:v>
                </c:pt>
                <c:pt idx="503">
                  <c:v>5.03</c:v>
                </c:pt>
                <c:pt idx="504">
                  <c:v>5.04</c:v>
                </c:pt>
                <c:pt idx="505">
                  <c:v>5.05</c:v>
                </c:pt>
                <c:pt idx="506">
                  <c:v>5.0599999999999996</c:v>
                </c:pt>
                <c:pt idx="507">
                  <c:v>5.07</c:v>
                </c:pt>
                <c:pt idx="508">
                  <c:v>5.08</c:v>
                </c:pt>
                <c:pt idx="509">
                  <c:v>5.09</c:v>
                </c:pt>
                <c:pt idx="510">
                  <c:v>5.0999999999999996</c:v>
                </c:pt>
                <c:pt idx="511">
                  <c:v>5.1100000000000003</c:v>
                </c:pt>
                <c:pt idx="512">
                  <c:v>5.12</c:v>
                </c:pt>
                <c:pt idx="513">
                  <c:v>5.13</c:v>
                </c:pt>
                <c:pt idx="514">
                  <c:v>5.14</c:v>
                </c:pt>
                <c:pt idx="515">
                  <c:v>5.15</c:v>
                </c:pt>
                <c:pt idx="516">
                  <c:v>5.16</c:v>
                </c:pt>
                <c:pt idx="517">
                  <c:v>5.17</c:v>
                </c:pt>
                <c:pt idx="518">
                  <c:v>5.18</c:v>
                </c:pt>
                <c:pt idx="519">
                  <c:v>5.19</c:v>
                </c:pt>
                <c:pt idx="520">
                  <c:v>5.2</c:v>
                </c:pt>
                <c:pt idx="521">
                  <c:v>5.21</c:v>
                </c:pt>
                <c:pt idx="522">
                  <c:v>5.22</c:v>
                </c:pt>
                <c:pt idx="523">
                  <c:v>5.23</c:v>
                </c:pt>
                <c:pt idx="524">
                  <c:v>5.2399999999999904</c:v>
                </c:pt>
                <c:pt idx="525">
                  <c:v>5.2499999999999902</c:v>
                </c:pt>
                <c:pt idx="526">
                  <c:v>5.25999999999999</c:v>
                </c:pt>
                <c:pt idx="527">
                  <c:v>5.2699999999999898</c:v>
                </c:pt>
                <c:pt idx="528">
                  <c:v>5.2799999999999896</c:v>
                </c:pt>
                <c:pt idx="529">
                  <c:v>5.2899999999999903</c:v>
                </c:pt>
                <c:pt idx="530">
                  <c:v>5.2999999999999901</c:v>
                </c:pt>
                <c:pt idx="531">
                  <c:v>5.3099999999999898</c:v>
                </c:pt>
                <c:pt idx="532">
                  <c:v>5.3199999999999896</c:v>
                </c:pt>
                <c:pt idx="533">
                  <c:v>5.3299999999999903</c:v>
                </c:pt>
                <c:pt idx="534">
                  <c:v>5.3399999999999901</c:v>
                </c:pt>
                <c:pt idx="535">
                  <c:v>5.3499999999999899</c:v>
                </c:pt>
                <c:pt idx="536">
                  <c:v>5.3599999999999897</c:v>
                </c:pt>
                <c:pt idx="537">
                  <c:v>5.3699999999999903</c:v>
                </c:pt>
                <c:pt idx="538">
                  <c:v>5.3799999999999901</c:v>
                </c:pt>
                <c:pt idx="539">
                  <c:v>5.3899999999999899</c:v>
                </c:pt>
                <c:pt idx="540">
                  <c:v>5.3999999999999897</c:v>
                </c:pt>
                <c:pt idx="541">
                  <c:v>5.4099999999999904</c:v>
                </c:pt>
                <c:pt idx="542">
                  <c:v>5.4199999999999902</c:v>
                </c:pt>
                <c:pt idx="543">
                  <c:v>5.4299999999999899</c:v>
                </c:pt>
                <c:pt idx="544">
                  <c:v>5.4399999999999897</c:v>
                </c:pt>
                <c:pt idx="545">
                  <c:v>5.4499999999999904</c:v>
                </c:pt>
                <c:pt idx="546">
                  <c:v>5.4599999999999902</c:v>
                </c:pt>
                <c:pt idx="547">
                  <c:v>5.46999999999999</c:v>
                </c:pt>
                <c:pt idx="548">
                  <c:v>5.4799999999999898</c:v>
                </c:pt>
                <c:pt idx="549">
                  <c:v>5.4899999999999904</c:v>
                </c:pt>
                <c:pt idx="550">
                  <c:v>5.4999999999999902</c:v>
                </c:pt>
                <c:pt idx="551">
                  <c:v>5.50999999999999</c:v>
                </c:pt>
                <c:pt idx="552">
                  <c:v>5.5199999999999898</c:v>
                </c:pt>
                <c:pt idx="553">
                  <c:v>5.5299999999999896</c:v>
                </c:pt>
                <c:pt idx="554">
                  <c:v>5.5399999999999903</c:v>
                </c:pt>
                <c:pt idx="555">
                  <c:v>5.5499999999999901</c:v>
                </c:pt>
                <c:pt idx="556">
                  <c:v>5.5599999999999898</c:v>
                </c:pt>
                <c:pt idx="557">
                  <c:v>5.5699999999999896</c:v>
                </c:pt>
                <c:pt idx="558">
                  <c:v>5.5799999999999903</c:v>
                </c:pt>
                <c:pt idx="559">
                  <c:v>5.5899999999999901</c:v>
                </c:pt>
                <c:pt idx="560">
                  <c:v>5.5999999999999899</c:v>
                </c:pt>
                <c:pt idx="561">
                  <c:v>5.6099999999999897</c:v>
                </c:pt>
                <c:pt idx="562">
                  <c:v>5.6199999999999903</c:v>
                </c:pt>
                <c:pt idx="563">
                  <c:v>5.6299999999999901</c:v>
                </c:pt>
                <c:pt idx="564">
                  <c:v>5.6399999999999899</c:v>
                </c:pt>
                <c:pt idx="565">
                  <c:v>5.6499999999999897</c:v>
                </c:pt>
                <c:pt idx="566">
                  <c:v>5.6599999999999904</c:v>
                </c:pt>
                <c:pt idx="567">
                  <c:v>5.6699999999999902</c:v>
                </c:pt>
                <c:pt idx="568">
                  <c:v>5.6799999999999899</c:v>
                </c:pt>
                <c:pt idx="569">
                  <c:v>5.6899999999999897</c:v>
                </c:pt>
                <c:pt idx="570">
                  <c:v>5.6999999999999904</c:v>
                </c:pt>
                <c:pt idx="571">
                  <c:v>5.7099999999999804</c:v>
                </c:pt>
                <c:pt idx="572">
                  <c:v>5.7199999999999802</c:v>
                </c:pt>
                <c:pt idx="573">
                  <c:v>5.72999999999998</c:v>
                </c:pt>
                <c:pt idx="574">
                  <c:v>5.7399999999999798</c:v>
                </c:pt>
                <c:pt idx="575">
                  <c:v>5.7499999999999796</c:v>
                </c:pt>
                <c:pt idx="576">
                  <c:v>5.7599999999999802</c:v>
                </c:pt>
                <c:pt idx="577">
                  <c:v>5.76999999999998</c:v>
                </c:pt>
                <c:pt idx="578">
                  <c:v>5.7799999999999798</c:v>
                </c:pt>
                <c:pt idx="579">
                  <c:v>5.7899999999999796</c:v>
                </c:pt>
                <c:pt idx="580">
                  <c:v>5.7999999999999803</c:v>
                </c:pt>
                <c:pt idx="581">
                  <c:v>5.8099999999999801</c:v>
                </c:pt>
                <c:pt idx="582">
                  <c:v>5.8199999999999799</c:v>
                </c:pt>
                <c:pt idx="583">
                  <c:v>5.8299999999999796</c:v>
                </c:pt>
                <c:pt idx="584">
                  <c:v>5.8399999999999803</c:v>
                </c:pt>
                <c:pt idx="585">
                  <c:v>5.8499999999999801</c:v>
                </c:pt>
                <c:pt idx="586">
                  <c:v>5.8599999999999799</c:v>
                </c:pt>
                <c:pt idx="587">
                  <c:v>5.8699999999999797</c:v>
                </c:pt>
                <c:pt idx="588">
                  <c:v>5.8799999999999804</c:v>
                </c:pt>
                <c:pt idx="589">
                  <c:v>5.8899999999999801</c:v>
                </c:pt>
                <c:pt idx="590">
                  <c:v>5.8999999999999799</c:v>
                </c:pt>
                <c:pt idx="591">
                  <c:v>5.9099999999999797</c:v>
                </c:pt>
                <c:pt idx="592">
                  <c:v>5.9199999999999804</c:v>
                </c:pt>
                <c:pt idx="593">
                  <c:v>5.9299999999999802</c:v>
                </c:pt>
                <c:pt idx="594">
                  <c:v>5.93999999999998</c:v>
                </c:pt>
                <c:pt idx="595">
                  <c:v>5.9499999999999797</c:v>
                </c:pt>
                <c:pt idx="596">
                  <c:v>5.9599999999999804</c:v>
                </c:pt>
                <c:pt idx="597">
                  <c:v>5.9699999999999802</c:v>
                </c:pt>
                <c:pt idx="598">
                  <c:v>5.97999999999998</c:v>
                </c:pt>
                <c:pt idx="599">
                  <c:v>5.9899999999999798</c:v>
                </c:pt>
                <c:pt idx="600">
                  <c:v>5.9999999999999796</c:v>
                </c:pt>
                <c:pt idx="601">
                  <c:v>6.0099999999999802</c:v>
                </c:pt>
                <c:pt idx="602">
                  <c:v>6.01999999999998</c:v>
                </c:pt>
                <c:pt idx="603">
                  <c:v>6.0299999999999798</c:v>
                </c:pt>
                <c:pt idx="604">
                  <c:v>6.0399999999999796</c:v>
                </c:pt>
                <c:pt idx="605">
                  <c:v>6.0499999999999803</c:v>
                </c:pt>
                <c:pt idx="606">
                  <c:v>6.0599999999999801</c:v>
                </c:pt>
                <c:pt idx="607">
                  <c:v>6.0699999999999799</c:v>
                </c:pt>
                <c:pt idx="608">
                  <c:v>6.0799999999999796</c:v>
                </c:pt>
                <c:pt idx="609">
                  <c:v>6.0899999999999803</c:v>
                </c:pt>
                <c:pt idx="610">
                  <c:v>6.0999999999999801</c:v>
                </c:pt>
                <c:pt idx="611">
                  <c:v>6.1099999999999799</c:v>
                </c:pt>
                <c:pt idx="612">
                  <c:v>6.1199999999999797</c:v>
                </c:pt>
                <c:pt idx="613">
                  <c:v>6.1299999999999804</c:v>
                </c:pt>
                <c:pt idx="614">
                  <c:v>6.1399999999999801</c:v>
                </c:pt>
                <c:pt idx="615">
                  <c:v>6.1499999999999799</c:v>
                </c:pt>
                <c:pt idx="616">
                  <c:v>6.1599999999999797</c:v>
                </c:pt>
                <c:pt idx="617">
                  <c:v>6.1699999999999697</c:v>
                </c:pt>
                <c:pt idx="618">
                  <c:v>6.1799999999999704</c:v>
                </c:pt>
                <c:pt idx="619">
                  <c:v>6.1899999999999702</c:v>
                </c:pt>
                <c:pt idx="620">
                  <c:v>6.19999999999997</c:v>
                </c:pt>
                <c:pt idx="621">
                  <c:v>6.2099999999999698</c:v>
                </c:pt>
                <c:pt idx="622">
                  <c:v>6.2199999999999704</c:v>
                </c:pt>
                <c:pt idx="623">
                  <c:v>6.2299999999999702</c:v>
                </c:pt>
                <c:pt idx="624">
                  <c:v>6.23999999999997</c:v>
                </c:pt>
                <c:pt idx="625">
                  <c:v>6.2499999999999698</c:v>
                </c:pt>
                <c:pt idx="626">
                  <c:v>6.2599999999999696</c:v>
                </c:pt>
                <c:pt idx="627">
                  <c:v>6.2699999999999703</c:v>
                </c:pt>
                <c:pt idx="628">
                  <c:v>6.2799999999999701</c:v>
                </c:pt>
                <c:pt idx="629">
                  <c:v>6.2899999999999698</c:v>
                </c:pt>
                <c:pt idx="630">
                  <c:v>6.2999999999999696</c:v>
                </c:pt>
                <c:pt idx="631">
                  <c:v>6.3099999999999703</c:v>
                </c:pt>
                <c:pt idx="632">
                  <c:v>6.3199999999999701</c:v>
                </c:pt>
                <c:pt idx="633">
                  <c:v>6.3299999999999699</c:v>
                </c:pt>
                <c:pt idx="634">
                  <c:v>6.3399999999999697</c:v>
                </c:pt>
                <c:pt idx="635">
                  <c:v>6.3499999999999703</c:v>
                </c:pt>
                <c:pt idx="636">
                  <c:v>6.3599999999999701</c:v>
                </c:pt>
                <c:pt idx="637">
                  <c:v>6.3699999999999699</c:v>
                </c:pt>
                <c:pt idx="638">
                  <c:v>6.3799999999999697</c:v>
                </c:pt>
                <c:pt idx="639">
                  <c:v>6.3899999999999704</c:v>
                </c:pt>
                <c:pt idx="640">
                  <c:v>6.3999999999999702</c:v>
                </c:pt>
                <c:pt idx="641">
                  <c:v>6.4099999999999699</c:v>
                </c:pt>
                <c:pt idx="642">
                  <c:v>6.4199999999999697</c:v>
                </c:pt>
                <c:pt idx="643">
                  <c:v>6.4299999999999704</c:v>
                </c:pt>
                <c:pt idx="644">
                  <c:v>6.4399999999999702</c:v>
                </c:pt>
                <c:pt idx="645">
                  <c:v>6.44999999999997</c:v>
                </c:pt>
                <c:pt idx="646">
                  <c:v>6.4599999999999698</c:v>
                </c:pt>
                <c:pt idx="647">
                  <c:v>6.4699999999999704</c:v>
                </c:pt>
                <c:pt idx="648">
                  <c:v>6.4799999999999702</c:v>
                </c:pt>
                <c:pt idx="649">
                  <c:v>6.48999999999997</c:v>
                </c:pt>
                <c:pt idx="650">
                  <c:v>6.4999999999999698</c:v>
                </c:pt>
                <c:pt idx="651">
                  <c:v>6.5099999999999696</c:v>
                </c:pt>
                <c:pt idx="652">
                  <c:v>6.5199999999999703</c:v>
                </c:pt>
                <c:pt idx="653">
                  <c:v>6.5299999999999701</c:v>
                </c:pt>
                <c:pt idx="654">
                  <c:v>6.5399999999999698</c:v>
                </c:pt>
                <c:pt idx="655">
                  <c:v>6.5499999999999696</c:v>
                </c:pt>
                <c:pt idx="656">
                  <c:v>6.5599999999999703</c:v>
                </c:pt>
                <c:pt idx="657">
                  <c:v>6.5699999999999701</c:v>
                </c:pt>
                <c:pt idx="658">
                  <c:v>6.5799999999999699</c:v>
                </c:pt>
                <c:pt idx="659">
                  <c:v>6.5899999999999697</c:v>
                </c:pt>
                <c:pt idx="660">
                  <c:v>6.5999999999999703</c:v>
                </c:pt>
                <c:pt idx="661">
                  <c:v>6.6099999999999701</c:v>
                </c:pt>
                <c:pt idx="662">
                  <c:v>6.6199999999999699</c:v>
                </c:pt>
                <c:pt idx="663">
                  <c:v>6.6299999999999697</c:v>
                </c:pt>
                <c:pt idx="664">
                  <c:v>6.6399999999999597</c:v>
                </c:pt>
                <c:pt idx="665">
                  <c:v>6.6499999999999604</c:v>
                </c:pt>
                <c:pt idx="666">
                  <c:v>6.6599999999999602</c:v>
                </c:pt>
                <c:pt idx="667">
                  <c:v>6.66999999999996</c:v>
                </c:pt>
                <c:pt idx="668">
                  <c:v>6.6799999999999597</c:v>
                </c:pt>
                <c:pt idx="669">
                  <c:v>6.6899999999999604</c:v>
                </c:pt>
                <c:pt idx="670">
                  <c:v>6.6999999999999602</c:v>
                </c:pt>
                <c:pt idx="671">
                  <c:v>6.70999999999996</c:v>
                </c:pt>
                <c:pt idx="672">
                  <c:v>6.7199999999999598</c:v>
                </c:pt>
                <c:pt idx="673">
                  <c:v>6.7299999999999596</c:v>
                </c:pt>
                <c:pt idx="674">
                  <c:v>6.7399999999999602</c:v>
                </c:pt>
                <c:pt idx="675">
                  <c:v>6.74999999999996</c:v>
                </c:pt>
                <c:pt idx="676">
                  <c:v>6.7599999999999598</c:v>
                </c:pt>
                <c:pt idx="677">
                  <c:v>6.7699999999999596</c:v>
                </c:pt>
                <c:pt idx="678">
                  <c:v>6.7799999999999603</c:v>
                </c:pt>
                <c:pt idx="679">
                  <c:v>6.7899999999999601</c:v>
                </c:pt>
                <c:pt idx="680">
                  <c:v>6.7999999999999599</c:v>
                </c:pt>
                <c:pt idx="681">
                  <c:v>6.8099999999999596</c:v>
                </c:pt>
                <c:pt idx="682">
                  <c:v>6.8199999999999603</c:v>
                </c:pt>
                <c:pt idx="683">
                  <c:v>6.8299999999999601</c:v>
                </c:pt>
                <c:pt idx="684">
                  <c:v>6.8399999999999599</c:v>
                </c:pt>
                <c:pt idx="685">
                  <c:v>6.8499999999999597</c:v>
                </c:pt>
                <c:pt idx="686">
                  <c:v>6.8599999999999604</c:v>
                </c:pt>
                <c:pt idx="687">
                  <c:v>6.8699999999999601</c:v>
                </c:pt>
                <c:pt idx="688">
                  <c:v>6.8799999999999599</c:v>
                </c:pt>
                <c:pt idx="689">
                  <c:v>6.8899999999999597</c:v>
                </c:pt>
                <c:pt idx="690">
                  <c:v>6.8999999999999604</c:v>
                </c:pt>
                <c:pt idx="691">
                  <c:v>6.9099999999999602</c:v>
                </c:pt>
                <c:pt idx="692">
                  <c:v>6.91999999999996</c:v>
                </c:pt>
                <c:pt idx="693">
                  <c:v>6.9299999999999597</c:v>
                </c:pt>
                <c:pt idx="694">
                  <c:v>6.9399999999999604</c:v>
                </c:pt>
                <c:pt idx="695">
                  <c:v>6.9499999999999602</c:v>
                </c:pt>
                <c:pt idx="696">
                  <c:v>6.95999999999996</c:v>
                </c:pt>
                <c:pt idx="697">
                  <c:v>6.9699999999999598</c:v>
                </c:pt>
                <c:pt idx="698">
                  <c:v>6.9799999999999596</c:v>
                </c:pt>
                <c:pt idx="699">
                  <c:v>6.9899999999999602</c:v>
                </c:pt>
                <c:pt idx="700">
                  <c:v>6.99999999999996</c:v>
                </c:pt>
                <c:pt idx="701">
                  <c:v>7.0099999999999598</c:v>
                </c:pt>
                <c:pt idx="702">
                  <c:v>7.0199999999999596</c:v>
                </c:pt>
                <c:pt idx="703">
                  <c:v>7.0299999999999603</c:v>
                </c:pt>
                <c:pt idx="704">
                  <c:v>7.0399999999999601</c:v>
                </c:pt>
                <c:pt idx="705">
                  <c:v>7.0499999999999599</c:v>
                </c:pt>
                <c:pt idx="706">
                  <c:v>7.0599999999999596</c:v>
                </c:pt>
                <c:pt idx="707">
                  <c:v>7.0699999999999603</c:v>
                </c:pt>
                <c:pt idx="708">
                  <c:v>7.0799999999999601</c:v>
                </c:pt>
                <c:pt idx="709">
                  <c:v>7.0899999999999599</c:v>
                </c:pt>
                <c:pt idx="710">
                  <c:v>7.0999999999999597</c:v>
                </c:pt>
                <c:pt idx="711">
                  <c:v>7.1099999999999497</c:v>
                </c:pt>
                <c:pt idx="712">
                  <c:v>7.1199999999999504</c:v>
                </c:pt>
                <c:pt idx="713">
                  <c:v>7.1299999999999502</c:v>
                </c:pt>
                <c:pt idx="714">
                  <c:v>7.1399999999999499</c:v>
                </c:pt>
                <c:pt idx="715">
                  <c:v>7.1499999999999497</c:v>
                </c:pt>
                <c:pt idx="716">
                  <c:v>7.1599999999999504</c:v>
                </c:pt>
                <c:pt idx="717">
                  <c:v>7.1699999999999502</c:v>
                </c:pt>
                <c:pt idx="718">
                  <c:v>7.17999999999995</c:v>
                </c:pt>
                <c:pt idx="719">
                  <c:v>7.1899999999999498</c:v>
                </c:pt>
                <c:pt idx="720">
                  <c:v>7.1999999999999504</c:v>
                </c:pt>
                <c:pt idx="721">
                  <c:v>7.2099999999999502</c:v>
                </c:pt>
                <c:pt idx="722">
                  <c:v>7.21999999999995</c:v>
                </c:pt>
                <c:pt idx="723">
                  <c:v>7.2299999999999498</c:v>
                </c:pt>
                <c:pt idx="724">
                  <c:v>7.2399999999999496</c:v>
                </c:pt>
                <c:pt idx="725">
                  <c:v>7.2499999999999503</c:v>
                </c:pt>
                <c:pt idx="726">
                  <c:v>7.25999999999995</c:v>
                </c:pt>
                <c:pt idx="727">
                  <c:v>7.2699999999999498</c:v>
                </c:pt>
                <c:pt idx="728">
                  <c:v>7.2799999999999496</c:v>
                </c:pt>
                <c:pt idx="729">
                  <c:v>7.2899999999999503</c:v>
                </c:pt>
                <c:pt idx="730">
                  <c:v>7.2999999999999501</c:v>
                </c:pt>
                <c:pt idx="731">
                  <c:v>7.3099999999999499</c:v>
                </c:pt>
                <c:pt idx="732">
                  <c:v>7.3199999999999497</c:v>
                </c:pt>
                <c:pt idx="733">
                  <c:v>7.3299999999999503</c:v>
                </c:pt>
                <c:pt idx="734">
                  <c:v>7.3399999999999501</c:v>
                </c:pt>
                <c:pt idx="735">
                  <c:v>7.3499999999999499</c:v>
                </c:pt>
                <c:pt idx="736">
                  <c:v>7.3599999999999497</c:v>
                </c:pt>
                <c:pt idx="737">
                  <c:v>7.3699999999999504</c:v>
                </c:pt>
                <c:pt idx="738">
                  <c:v>7.3799999999999502</c:v>
                </c:pt>
                <c:pt idx="739">
                  <c:v>7.3899999999999499</c:v>
                </c:pt>
                <c:pt idx="740">
                  <c:v>7.3999999999999497</c:v>
                </c:pt>
                <c:pt idx="741">
                  <c:v>7.4099999999999504</c:v>
                </c:pt>
                <c:pt idx="742">
                  <c:v>7.4199999999999502</c:v>
                </c:pt>
                <c:pt idx="743">
                  <c:v>7.42999999999995</c:v>
                </c:pt>
                <c:pt idx="744">
                  <c:v>7.4399999999999498</c:v>
                </c:pt>
                <c:pt idx="745">
                  <c:v>7.4499999999999504</c:v>
                </c:pt>
                <c:pt idx="746">
                  <c:v>7.4599999999999502</c:v>
                </c:pt>
                <c:pt idx="747">
                  <c:v>7.46999999999995</c:v>
                </c:pt>
                <c:pt idx="748">
                  <c:v>7.4799999999999498</c:v>
                </c:pt>
                <c:pt idx="749">
                  <c:v>7.4899999999999496</c:v>
                </c:pt>
                <c:pt idx="750">
                  <c:v>7.4999999999999503</c:v>
                </c:pt>
                <c:pt idx="751">
                  <c:v>7.50999999999995</c:v>
                </c:pt>
                <c:pt idx="752">
                  <c:v>7.5199999999999498</c:v>
                </c:pt>
                <c:pt idx="753">
                  <c:v>7.5299999999999496</c:v>
                </c:pt>
                <c:pt idx="754">
                  <c:v>7.5399999999999503</c:v>
                </c:pt>
                <c:pt idx="755">
                  <c:v>7.5499999999999501</c:v>
                </c:pt>
                <c:pt idx="756">
                  <c:v>7.5599999999999499</c:v>
                </c:pt>
                <c:pt idx="757">
                  <c:v>7.5699999999999497</c:v>
                </c:pt>
                <c:pt idx="758">
                  <c:v>7.5799999999999397</c:v>
                </c:pt>
                <c:pt idx="759">
                  <c:v>7.5899999999999403</c:v>
                </c:pt>
                <c:pt idx="760">
                  <c:v>7.5999999999999401</c:v>
                </c:pt>
                <c:pt idx="761">
                  <c:v>7.6099999999999399</c:v>
                </c:pt>
                <c:pt idx="762">
                  <c:v>7.6199999999999397</c:v>
                </c:pt>
                <c:pt idx="763">
                  <c:v>7.6299999999999404</c:v>
                </c:pt>
                <c:pt idx="764">
                  <c:v>7.6399999999999402</c:v>
                </c:pt>
                <c:pt idx="765">
                  <c:v>7.64999999999994</c:v>
                </c:pt>
                <c:pt idx="766">
                  <c:v>7.6599999999999397</c:v>
                </c:pt>
                <c:pt idx="767">
                  <c:v>7.6699999999999404</c:v>
                </c:pt>
                <c:pt idx="768">
                  <c:v>7.6799999999999402</c:v>
                </c:pt>
                <c:pt idx="769">
                  <c:v>7.68999999999994</c:v>
                </c:pt>
                <c:pt idx="770">
                  <c:v>7.6999999999999398</c:v>
                </c:pt>
                <c:pt idx="771">
                  <c:v>7.7099999999999396</c:v>
                </c:pt>
                <c:pt idx="772">
                  <c:v>7.7199999999999402</c:v>
                </c:pt>
                <c:pt idx="773">
                  <c:v>7.72999999999994</c:v>
                </c:pt>
                <c:pt idx="774">
                  <c:v>7.7399999999999398</c:v>
                </c:pt>
                <c:pt idx="775">
                  <c:v>7.7499999999999396</c:v>
                </c:pt>
                <c:pt idx="776">
                  <c:v>7.7599999999999403</c:v>
                </c:pt>
                <c:pt idx="777">
                  <c:v>7.7699999999999401</c:v>
                </c:pt>
                <c:pt idx="778">
                  <c:v>7.7799999999999399</c:v>
                </c:pt>
                <c:pt idx="779">
                  <c:v>7.7899999999999396</c:v>
                </c:pt>
                <c:pt idx="780">
                  <c:v>7.7999999999999403</c:v>
                </c:pt>
                <c:pt idx="781">
                  <c:v>7.8099999999999401</c:v>
                </c:pt>
                <c:pt idx="782">
                  <c:v>7.8199999999999399</c:v>
                </c:pt>
                <c:pt idx="783">
                  <c:v>7.8299999999999397</c:v>
                </c:pt>
                <c:pt idx="784">
                  <c:v>7.8399999999999403</c:v>
                </c:pt>
                <c:pt idx="785">
                  <c:v>7.8499999999999401</c:v>
                </c:pt>
                <c:pt idx="786">
                  <c:v>7.8599999999999399</c:v>
                </c:pt>
                <c:pt idx="787">
                  <c:v>7.8699999999999397</c:v>
                </c:pt>
                <c:pt idx="788">
                  <c:v>7.8799999999999404</c:v>
                </c:pt>
                <c:pt idx="789">
                  <c:v>7.8899999999999402</c:v>
                </c:pt>
                <c:pt idx="790">
                  <c:v>7.89999999999994</c:v>
                </c:pt>
                <c:pt idx="791">
                  <c:v>7.9099999999999397</c:v>
                </c:pt>
                <c:pt idx="792">
                  <c:v>7.9199999999999404</c:v>
                </c:pt>
                <c:pt idx="793">
                  <c:v>7.9299999999999402</c:v>
                </c:pt>
                <c:pt idx="794">
                  <c:v>7.93999999999994</c:v>
                </c:pt>
                <c:pt idx="795">
                  <c:v>7.9499999999999398</c:v>
                </c:pt>
                <c:pt idx="796">
                  <c:v>7.9599999999999396</c:v>
                </c:pt>
                <c:pt idx="797">
                  <c:v>7.9699999999999402</c:v>
                </c:pt>
                <c:pt idx="798">
                  <c:v>7.97999999999994</c:v>
                </c:pt>
                <c:pt idx="799">
                  <c:v>7.9899999999999398</c:v>
                </c:pt>
                <c:pt idx="800">
                  <c:v>7.9999999999999396</c:v>
                </c:pt>
                <c:pt idx="801">
                  <c:v>8.0099999999999394</c:v>
                </c:pt>
                <c:pt idx="802">
                  <c:v>8.0199999999999392</c:v>
                </c:pt>
                <c:pt idx="803">
                  <c:v>8.0299999999999407</c:v>
                </c:pt>
                <c:pt idx="804">
                  <c:v>8.0399999999999299</c:v>
                </c:pt>
                <c:pt idx="805">
                  <c:v>8.0499999999999297</c:v>
                </c:pt>
                <c:pt idx="806">
                  <c:v>8.0599999999999294</c:v>
                </c:pt>
                <c:pt idx="807">
                  <c:v>8.0699999999999292</c:v>
                </c:pt>
                <c:pt idx="808">
                  <c:v>8.0799999999999308</c:v>
                </c:pt>
                <c:pt idx="809">
                  <c:v>8.0899999999999306</c:v>
                </c:pt>
                <c:pt idx="810">
                  <c:v>8.0999999999999304</c:v>
                </c:pt>
                <c:pt idx="811">
                  <c:v>8.1099999999999302</c:v>
                </c:pt>
                <c:pt idx="812">
                  <c:v>8.1199999999999299</c:v>
                </c:pt>
                <c:pt idx="813">
                  <c:v>8.1299999999999297</c:v>
                </c:pt>
                <c:pt idx="814">
                  <c:v>8.1399999999999295</c:v>
                </c:pt>
                <c:pt idx="815">
                  <c:v>8.1499999999999293</c:v>
                </c:pt>
                <c:pt idx="816">
                  <c:v>8.1599999999999309</c:v>
                </c:pt>
                <c:pt idx="817">
                  <c:v>8.1699999999999307</c:v>
                </c:pt>
                <c:pt idx="818">
                  <c:v>8.1799999999999304</c:v>
                </c:pt>
                <c:pt idx="819">
                  <c:v>8.1899999999999302</c:v>
                </c:pt>
                <c:pt idx="820">
                  <c:v>8.19999999999993</c:v>
                </c:pt>
                <c:pt idx="821">
                  <c:v>8.2099999999999298</c:v>
                </c:pt>
                <c:pt idx="822">
                  <c:v>8.2199999999999296</c:v>
                </c:pt>
                <c:pt idx="823">
                  <c:v>8.2299999999999294</c:v>
                </c:pt>
                <c:pt idx="824">
                  <c:v>8.2399999999999292</c:v>
                </c:pt>
                <c:pt idx="825">
                  <c:v>8.2499999999999307</c:v>
                </c:pt>
                <c:pt idx="826">
                  <c:v>8.2599999999999305</c:v>
                </c:pt>
                <c:pt idx="827">
                  <c:v>8.2699999999999303</c:v>
                </c:pt>
                <c:pt idx="828">
                  <c:v>8.2799999999999301</c:v>
                </c:pt>
                <c:pt idx="829">
                  <c:v>8.2899999999999299</c:v>
                </c:pt>
                <c:pt idx="830">
                  <c:v>8.2999999999999297</c:v>
                </c:pt>
                <c:pt idx="831">
                  <c:v>8.3099999999999294</c:v>
                </c:pt>
                <c:pt idx="832">
                  <c:v>8.3199999999999292</c:v>
                </c:pt>
                <c:pt idx="833">
                  <c:v>8.3299999999999308</c:v>
                </c:pt>
                <c:pt idx="834">
                  <c:v>8.3399999999999306</c:v>
                </c:pt>
                <c:pt idx="835">
                  <c:v>8.3499999999999304</c:v>
                </c:pt>
                <c:pt idx="836">
                  <c:v>8.3599999999999302</c:v>
                </c:pt>
                <c:pt idx="837">
                  <c:v>8.3699999999999299</c:v>
                </c:pt>
                <c:pt idx="838">
                  <c:v>8.3799999999999297</c:v>
                </c:pt>
                <c:pt idx="839">
                  <c:v>8.3899999999999295</c:v>
                </c:pt>
                <c:pt idx="840">
                  <c:v>8.3999999999999293</c:v>
                </c:pt>
                <c:pt idx="841">
                  <c:v>8.4099999999999309</c:v>
                </c:pt>
                <c:pt idx="842">
                  <c:v>8.4199999999999307</c:v>
                </c:pt>
                <c:pt idx="843">
                  <c:v>8.4299999999999304</c:v>
                </c:pt>
                <c:pt idx="844">
                  <c:v>8.4399999999999302</c:v>
                </c:pt>
                <c:pt idx="845">
                  <c:v>8.44999999999993</c:v>
                </c:pt>
                <c:pt idx="846">
                  <c:v>8.4599999999999298</c:v>
                </c:pt>
                <c:pt idx="847">
                  <c:v>8.4699999999999296</c:v>
                </c:pt>
                <c:pt idx="848">
                  <c:v>8.4799999999999294</c:v>
                </c:pt>
                <c:pt idx="849">
                  <c:v>8.4899999999999292</c:v>
                </c:pt>
                <c:pt idx="850">
                  <c:v>8.4999999999999307</c:v>
                </c:pt>
                <c:pt idx="851">
                  <c:v>8.5099999999999199</c:v>
                </c:pt>
                <c:pt idx="852">
                  <c:v>8.5199999999999196</c:v>
                </c:pt>
                <c:pt idx="853">
                  <c:v>8.5299999999999194</c:v>
                </c:pt>
                <c:pt idx="854">
                  <c:v>8.5399999999999192</c:v>
                </c:pt>
                <c:pt idx="855">
                  <c:v>8.5499999999999208</c:v>
                </c:pt>
                <c:pt idx="856">
                  <c:v>8.5599999999999206</c:v>
                </c:pt>
                <c:pt idx="857">
                  <c:v>8.5699999999999203</c:v>
                </c:pt>
                <c:pt idx="858">
                  <c:v>8.5799999999999201</c:v>
                </c:pt>
                <c:pt idx="859">
                  <c:v>8.5899999999999199</c:v>
                </c:pt>
                <c:pt idx="860">
                  <c:v>8.5999999999999197</c:v>
                </c:pt>
                <c:pt idx="861">
                  <c:v>8.6099999999999195</c:v>
                </c:pt>
                <c:pt idx="862">
                  <c:v>8.6199999999999193</c:v>
                </c:pt>
                <c:pt idx="863">
                  <c:v>8.6299999999999208</c:v>
                </c:pt>
                <c:pt idx="864">
                  <c:v>8.6399999999999206</c:v>
                </c:pt>
                <c:pt idx="865">
                  <c:v>8.6499999999999204</c:v>
                </c:pt>
                <c:pt idx="866">
                  <c:v>8.6599999999999202</c:v>
                </c:pt>
                <c:pt idx="867">
                  <c:v>8.66999999999992</c:v>
                </c:pt>
                <c:pt idx="868">
                  <c:v>8.6799999999999198</c:v>
                </c:pt>
                <c:pt idx="869">
                  <c:v>8.6899999999999196</c:v>
                </c:pt>
                <c:pt idx="870">
                  <c:v>8.6999999999999194</c:v>
                </c:pt>
                <c:pt idx="871">
                  <c:v>8.7099999999999191</c:v>
                </c:pt>
                <c:pt idx="872">
                  <c:v>8.7199999999999207</c:v>
                </c:pt>
                <c:pt idx="873">
                  <c:v>8.7299999999999205</c:v>
                </c:pt>
                <c:pt idx="874">
                  <c:v>8.7399999999999203</c:v>
                </c:pt>
                <c:pt idx="875">
                  <c:v>8.7499999999999201</c:v>
                </c:pt>
                <c:pt idx="876">
                  <c:v>8.7599999999999199</c:v>
                </c:pt>
                <c:pt idx="877">
                  <c:v>8.7699999999999196</c:v>
                </c:pt>
                <c:pt idx="878">
                  <c:v>8.7799999999999194</c:v>
                </c:pt>
                <c:pt idx="879">
                  <c:v>8.7899999999999192</c:v>
                </c:pt>
                <c:pt idx="880">
                  <c:v>8.7999999999999208</c:v>
                </c:pt>
                <c:pt idx="881">
                  <c:v>8.8099999999999206</c:v>
                </c:pt>
                <c:pt idx="882">
                  <c:v>8.8199999999999203</c:v>
                </c:pt>
                <c:pt idx="883">
                  <c:v>8.8299999999999201</c:v>
                </c:pt>
                <c:pt idx="884">
                  <c:v>8.8399999999999199</c:v>
                </c:pt>
                <c:pt idx="885">
                  <c:v>8.8499999999999197</c:v>
                </c:pt>
                <c:pt idx="886">
                  <c:v>8.8599999999999195</c:v>
                </c:pt>
                <c:pt idx="887">
                  <c:v>8.8699999999999193</c:v>
                </c:pt>
                <c:pt idx="888">
                  <c:v>8.8799999999999208</c:v>
                </c:pt>
                <c:pt idx="889">
                  <c:v>8.8899999999999206</c:v>
                </c:pt>
                <c:pt idx="890">
                  <c:v>8.8999999999999204</c:v>
                </c:pt>
                <c:pt idx="891">
                  <c:v>8.9099999999999202</c:v>
                </c:pt>
                <c:pt idx="892">
                  <c:v>8.91999999999992</c:v>
                </c:pt>
                <c:pt idx="893">
                  <c:v>8.9299999999999198</c:v>
                </c:pt>
                <c:pt idx="894">
                  <c:v>8.9399999999999196</c:v>
                </c:pt>
                <c:pt idx="895">
                  <c:v>8.9499999999999194</c:v>
                </c:pt>
                <c:pt idx="896">
                  <c:v>8.9599999999999191</c:v>
                </c:pt>
                <c:pt idx="897">
                  <c:v>8.9699999999999207</c:v>
                </c:pt>
                <c:pt idx="898">
                  <c:v>8.9799999999999098</c:v>
                </c:pt>
                <c:pt idx="899">
                  <c:v>8.9899999999999096</c:v>
                </c:pt>
                <c:pt idx="900">
                  <c:v>8.9999999999999094</c:v>
                </c:pt>
                <c:pt idx="901">
                  <c:v>9.0099999999999092</c:v>
                </c:pt>
                <c:pt idx="902">
                  <c:v>9.0199999999999108</c:v>
                </c:pt>
                <c:pt idx="903">
                  <c:v>9.0299999999999105</c:v>
                </c:pt>
                <c:pt idx="904">
                  <c:v>9.0399999999999103</c:v>
                </c:pt>
                <c:pt idx="905">
                  <c:v>9.0499999999999101</c:v>
                </c:pt>
                <c:pt idx="906">
                  <c:v>9.0599999999999099</c:v>
                </c:pt>
                <c:pt idx="907">
                  <c:v>9.0699999999999097</c:v>
                </c:pt>
                <c:pt idx="908">
                  <c:v>9.0799999999999095</c:v>
                </c:pt>
                <c:pt idx="909">
                  <c:v>9.0899999999999093</c:v>
                </c:pt>
                <c:pt idx="910">
                  <c:v>9.0999999999999108</c:v>
                </c:pt>
                <c:pt idx="911">
                  <c:v>9.1099999999999106</c:v>
                </c:pt>
                <c:pt idx="912">
                  <c:v>9.1199999999999104</c:v>
                </c:pt>
                <c:pt idx="913">
                  <c:v>9.1299999999999102</c:v>
                </c:pt>
                <c:pt idx="914">
                  <c:v>9.13999999999991</c:v>
                </c:pt>
                <c:pt idx="915">
                  <c:v>9.1499999999999098</c:v>
                </c:pt>
                <c:pt idx="916">
                  <c:v>9.1599999999999095</c:v>
                </c:pt>
                <c:pt idx="917">
                  <c:v>9.1699999999999093</c:v>
                </c:pt>
                <c:pt idx="918">
                  <c:v>9.1799999999999091</c:v>
                </c:pt>
                <c:pt idx="919">
                  <c:v>9.1899999999999107</c:v>
                </c:pt>
                <c:pt idx="920">
                  <c:v>9.1999999999999105</c:v>
                </c:pt>
                <c:pt idx="921">
                  <c:v>9.2099999999999103</c:v>
                </c:pt>
                <c:pt idx="922">
                  <c:v>9.21999999999991</c:v>
                </c:pt>
                <c:pt idx="923">
                  <c:v>9.2299999999999098</c:v>
                </c:pt>
                <c:pt idx="924">
                  <c:v>9.2399999999999096</c:v>
                </c:pt>
                <c:pt idx="925">
                  <c:v>9.2499999999999094</c:v>
                </c:pt>
                <c:pt idx="926">
                  <c:v>9.2599999999999092</c:v>
                </c:pt>
                <c:pt idx="927">
                  <c:v>9.2699999999999108</c:v>
                </c:pt>
                <c:pt idx="928">
                  <c:v>9.2799999999999105</c:v>
                </c:pt>
                <c:pt idx="929">
                  <c:v>9.2899999999999103</c:v>
                </c:pt>
                <c:pt idx="930">
                  <c:v>9.2999999999999101</c:v>
                </c:pt>
                <c:pt idx="931">
                  <c:v>9.3099999999999099</c:v>
                </c:pt>
                <c:pt idx="932">
                  <c:v>9.3199999999999097</c:v>
                </c:pt>
                <c:pt idx="933">
                  <c:v>9.3299999999999095</c:v>
                </c:pt>
                <c:pt idx="934">
                  <c:v>9.3399999999999093</c:v>
                </c:pt>
                <c:pt idx="935">
                  <c:v>9.3499999999999108</c:v>
                </c:pt>
                <c:pt idx="936">
                  <c:v>9.3599999999999106</c:v>
                </c:pt>
                <c:pt idx="937">
                  <c:v>9.3699999999999104</c:v>
                </c:pt>
                <c:pt idx="938">
                  <c:v>9.3799999999999102</c:v>
                </c:pt>
                <c:pt idx="939">
                  <c:v>9.38999999999991</c:v>
                </c:pt>
                <c:pt idx="940">
                  <c:v>9.3999999999999098</c:v>
                </c:pt>
                <c:pt idx="941">
                  <c:v>9.4099999999999095</c:v>
                </c:pt>
                <c:pt idx="942">
                  <c:v>9.4199999999999093</c:v>
                </c:pt>
                <c:pt idx="943">
                  <c:v>9.4299999999999091</c:v>
                </c:pt>
                <c:pt idx="944">
                  <c:v>9.4399999999999107</c:v>
                </c:pt>
                <c:pt idx="945">
                  <c:v>9.4499999999998998</c:v>
                </c:pt>
                <c:pt idx="946">
                  <c:v>9.4599999999998996</c:v>
                </c:pt>
                <c:pt idx="947">
                  <c:v>9.4699999999998994</c:v>
                </c:pt>
                <c:pt idx="948">
                  <c:v>9.4799999999998992</c:v>
                </c:pt>
                <c:pt idx="949">
                  <c:v>9.4899999999999007</c:v>
                </c:pt>
                <c:pt idx="950">
                  <c:v>9.4999999999999005</c:v>
                </c:pt>
                <c:pt idx="951">
                  <c:v>9.5099999999999003</c:v>
                </c:pt>
                <c:pt idx="952">
                  <c:v>9.5199999999999001</c:v>
                </c:pt>
                <c:pt idx="953">
                  <c:v>9.5299999999998999</c:v>
                </c:pt>
                <c:pt idx="954">
                  <c:v>9.5399999999998997</c:v>
                </c:pt>
                <c:pt idx="955">
                  <c:v>9.5499999999998995</c:v>
                </c:pt>
                <c:pt idx="956">
                  <c:v>9.5599999999998992</c:v>
                </c:pt>
                <c:pt idx="957">
                  <c:v>9.5699999999999008</c:v>
                </c:pt>
                <c:pt idx="958">
                  <c:v>9.5799999999999006</c:v>
                </c:pt>
                <c:pt idx="959">
                  <c:v>9.5899999999999004</c:v>
                </c:pt>
                <c:pt idx="960">
                  <c:v>9.5999999999999002</c:v>
                </c:pt>
                <c:pt idx="961">
                  <c:v>9.6099999999999</c:v>
                </c:pt>
                <c:pt idx="962">
                  <c:v>9.6199999999998997</c:v>
                </c:pt>
                <c:pt idx="963">
                  <c:v>9.6299999999998995</c:v>
                </c:pt>
                <c:pt idx="964">
                  <c:v>9.6399999999998993</c:v>
                </c:pt>
                <c:pt idx="965">
                  <c:v>9.6499999999999009</c:v>
                </c:pt>
                <c:pt idx="966">
                  <c:v>9.6599999999999007</c:v>
                </c:pt>
                <c:pt idx="967">
                  <c:v>9.6699999999999005</c:v>
                </c:pt>
                <c:pt idx="968">
                  <c:v>9.6799999999999002</c:v>
                </c:pt>
                <c:pt idx="969">
                  <c:v>9.6899999999999</c:v>
                </c:pt>
                <c:pt idx="970">
                  <c:v>9.6999999999998998</c:v>
                </c:pt>
                <c:pt idx="971">
                  <c:v>9.7099999999998996</c:v>
                </c:pt>
                <c:pt idx="972">
                  <c:v>9.7199999999998994</c:v>
                </c:pt>
                <c:pt idx="973">
                  <c:v>9.7299999999998992</c:v>
                </c:pt>
                <c:pt idx="974">
                  <c:v>9.7399999999999007</c:v>
                </c:pt>
                <c:pt idx="975">
                  <c:v>9.7499999999999005</c:v>
                </c:pt>
                <c:pt idx="976">
                  <c:v>9.7599999999999003</c:v>
                </c:pt>
                <c:pt idx="977">
                  <c:v>9.7699999999999001</c:v>
                </c:pt>
                <c:pt idx="978">
                  <c:v>9.7799999999998999</c:v>
                </c:pt>
                <c:pt idx="979">
                  <c:v>9.7899999999998997</c:v>
                </c:pt>
                <c:pt idx="980">
                  <c:v>9.7999999999998995</c:v>
                </c:pt>
                <c:pt idx="981">
                  <c:v>9.8099999999998992</c:v>
                </c:pt>
                <c:pt idx="982">
                  <c:v>9.8199999999999008</c:v>
                </c:pt>
                <c:pt idx="983">
                  <c:v>9.8299999999999006</c:v>
                </c:pt>
                <c:pt idx="984">
                  <c:v>9.8399999999999004</c:v>
                </c:pt>
                <c:pt idx="985">
                  <c:v>9.8499999999999002</c:v>
                </c:pt>
                <c:pt idx="986">
                  <c:v>9.8599999999999</c:v>
                </c:pt>
                <c:pt idx="987">
                  <c:v>9.8699999999998997</c:v>
                </c:pt>
                <c:pt idx="988">
                  <c:v>9.8799999999998995</c:v>
                </c:pt>
                <c:pt idx="989">
                  <c:v>9.8899999999998993</c:v>
                </c:pt>
                <c:pt idx="990">
                  <c:v>9.8999999999999009</c:v>
                </c:pt>
                <c:pt idx="991">
                  <c:v>9.9099999999999007</c:v>
                </c:pt>
                <c:pt idx="992">
                  <c:v>9.9199999999998898</c:v>
                </c:pt>
                <c:pt idx="993">
                  <c:v>9.9299999999998896</c:v>
                </c:pt>
                <c:pt idx="994">
                  <c:v>9.9399999999998894</c:v>
                </c:pt>
                <c:pt idx="995">
                  <c:v>9.9499999999998892</c:v>
                </c:pt>
                <c:pt idx="996">
                  <c:v>9.9599999999998907</c:v>
                </c:pt>
                <c:pt idx="997">
                  <c:v>9.9699999999998905</c:v>
                </c:pt>
                <c:pt idx="998">
                  <c:v>9.9799999999998903</c:v>
                </c:pt>
                <c:pt idx="999">
                  <c:v>9.9899999999998901</c:v>
                </c:pt>
                <c:pt idx="1000">
                  <c:v>9.9999999999998899</c:v>
                </c:pt>
                <c:pt idx="1001">
                  <c:v>10.0099999999999</c:v>
                </c:pt>
                <c:pt idx="1002">
                  <c:v>10.0199999999999</c:v>
                </c:pt>
                <c:pt idx="1003">
                  <c:v>10.0299999999999</c:v>
                </c:pt>
                <c:pt idx="1004">
                  <c:v>10.0399999999999</c:v>
                </c:pt>
                <c:pt idx="1005">
                  <c:v>10.049999999999899</c:v>
                </c:pt>
                <c:pt idx="1006">
                  <c:v>10.059999999999899</c:v>
                </c:pt>
                <c:pt idx="1007">
                  <c:v>10.069999999999901</c:v>
                </c:pt>
                <c:pt idx="1008">
                  <c:v>10.079999999999901</c:v>
                </c:pt>
                <c:pt idx="1009">
                  <c:v>10.0899999999999</c:v>
                </c:pt>
                <c:pt idx="1010">
                  <c:v>10.0999999999999</c:v>
                </c:pt>
                <c:pt idx="1011">
                  <c:v>10.1099999999999</c:v>
                </c:pt>
                <c:pt idx="1012">
                  <c:v>10.1199999999999</c:v>
                </c:pt>
                <c:pt idx="1013">
                  <c:v>10.1299999999999</c:v>
                </c:pt>
                <c:pt idx="1014">
                  <c:v>10.139999999999899</c:v>
                </c:pt>
                <c:pt idx="1015">
                  <c:v>10.149999999999901</c:v>
                </c:pt>
                <c:pt idx="1016">
                  <c:v>10.159999999999901</c:v>
                </c:pt>
                <c:pt idx="1017">
                  <c:v>10.1699999999999</c:v>
                </c:pt>
                <c:pt idx="1018">
                  <c:v>10.1799999999999</c:v>
                </c:pt>
                <c:pt idx="1019">
                  <c:v>10.1899999999999</c:v>
                </c:pt>
                <c:pt idx="1020">
                  <c:v>10.1999999999999</c:v>
                </c:pt>
                <c:pt idx="1021">
                  <c:v>10.2099999999999</c:v>
                </c:pt>
                <c:pt idx="1022">
                  <c:v>10.219999999999899</c:v>
                </c:pt>
                <c:pt idx="1023">
                  <c:v>10.229999999999899</c:v>
                </c:pt>
                <c:pt idx="1024">
                  <c:v>10.239999999999901</c:v>
                </c:pt>
                <c:pt idx="1025">
                  <c:v>10.249999999999901</c:v>
                </c:pt>
                <c:pt idx="1026">
                  <c:v>10.2599999999999</c:v>
                </c:pt>
                <c:pt idx="1027">
                  <c:v>10.2699999999999</c:v>
                </c:pt>
                <c:pt idx="1028">
                  <c:v>10.2799999999999</c:v>
                </c:pt>
                <c:pt idx="1029">
                  <c:v>10.2899999999999</c:v>
                </c:pt>
                <c:pt idx="1030">
                  <c:v>10.299999999999899</c:v>
                </c:pt>
                <c:pt idx="1031">
                  <c:v>10.309999999999899</c:v>
                </c:pt>
                <c:pt idx="1032">
                  <c:v>10.319999999999901</c:v>
                </c:pt>
                <c:pt idx="1033">
                  <c:v>10.329999999999901</c:v>
                </c:pt>
                <c:pt idx="1034">
                  <c:v>10.3399999999999</c:v>
                </c:pt>
                <c:pt idx="1035">
                  <c:v>10.3499999999999</c:v>
                </c:pt>
                <c:pt idx="1036">
                  <c:v>10.3599999999999</c:v>
                </c:pt>
                <c:pt idx="1037">
                  <c:v>10.3699999999999</c:v>
                </c:pt>
                <c:pt idx="1038">
                  <c:v>10.3799999999999</c:v>
                </c:pt>
                <c:pt idx="1039">
                  <c:v>10.389999999999899</c:v>
                </c:pt>
                <c:pt idx="1040">
                  <c:v>10.399999999999901</c:v>
                </c:pt>
                <c:pt idx="1041">
                  <c:v>10.409999999999901</c:v>
                </c:pt>
                <c:pt idx="1042">
                  <c:v>10.4199999999999</c:v>
                </c:pt>
                <c:pt idx="1043">
                  <c:v>10.4299999999999</c:v>
                </c:pt>
                <c:pt idx="1044">
                  <c:v>10.4399999999999</c:v>
                </c:pt>
                <c:pt idx="1045">
                  <c:v>10.4499999999999</c:v>
                </c:pt>
                <c:pt idx="1046">
                  <c:v>10.4599999999999</c:v>
                </c:pt>
                <c:pt idx="1047">
                  <c:v>10.469999999999899</c:v>
                </c:pt>
                <c:pt idx="1048">
                  <c:v>10.479999999999899</c:v>
                </c:pt>
                <c:pt idx="1049">
                  <c:v>10.489999999999901</c:v>
                </c:pt>
                <c:pt idx="1050">
                  <c:v>10.499999999999901</c:v>
                </c:pt>
                <c:pt idx="1051">
                  <c:v>10.5099999999999</c:v>
                </c:pt>
                <c:pt idx="1052">
                  <c:v>10.5199999999999</c:v>
                </c:pt>
                <c:pt idx="1053">
                  <c:v>10.5299999999999</c:v>
                </c:pt>
                <c:pt idx="1054">
                  <c:v>10.5399999999999</c:v>
                </c:pt>
                <c:pt idx="1055">
                  <c:v>10.549999999999899</c:v>
                </c:pt>
                <c:pt idx="1056">
                  <c:v>10.559999999999899</c:v>
                </c:pt>
                <c:pt idx="1057">
                  <c:v>10.569999999999901</c:v>
                </c:pt>
                <c:pt idx="1058">
                  <c:v>10.579999999999901</c:v>
                </c:pt>
                <c:pt idx="1059">
                  <c:v>10.5899999999999</c:v>
                </c:pt>
                <c:pt idx="1060">
                  <c:v>10.5999999999999</c:v>
                </c:pt>
                <c:pt idx="1061">
                  <c:v>10.6099999999999</c:v>
                </c:pt>
                <c:pt idx="1062">
                  <c:v>10.6199999999999</c:v>
                </c:pt>
                <c:pt idx="1063">
                  <c:v>10.6299999999999</c:v>
                </c:pt>
                <c:pt idx="1064">
                  <c:v>10.639999999999899</c:v>
                </c:pt>
                <c:pt idx="1065">
                  <c:v>10.649999999999901</c:v>
                </c:pt>
                <c:pt idx="1066">
                  <c:v>10.659999999999901</c:v>
                </c:pt>
                <c:pt idx="1067">
                  <c:v>10.6699999999999</c:v>
                </c:pt>
                <c:pt idx="1068">
                  <c:v>10.6799999999999</c:v>
                </c:pt>
                <c:pt idx="1069">
                  <c:v>10.6899999999999</c:v>
                </c:pt>
                <c:pt idx="1070">
                  <c:v>10.6999999999999</c:v>
                </c:pt>
                <c:pt idx="1071">
                  <c:v>10.7099999999999</c:v>
                </c:pt>
                <c:pt idx="1072">
                  <c:v>10.719999999999899</c:v>
                </c:pt>
                <c:pt idx="1073">
                  <c:v>10.729999999999899</c:v>
                </c:pt>
                <c:pt idx="1074">
                  <c:v>10.739999999999901</c:v>
                </c:pt>
                <c:pt idx="1075">
                  <c:v>10.749999999999901</c:v>
                </c:pt>
                <c:pt idx="1076">
                  <c:v>10.7599999999999</c:v>
                </c:pt>
                <c:pt idx="1077">
                  <c:v>10.7699999999999</c:v>
                </c:pt>
                <c:pt idx="1078">
                  <c:v>10.7799999999999</c:v>
                </c:pt>
                <c:pt idx="1079">
                  <c:v>10.7899999999999</c:v>
                </c:pt>
                <c:pt idx="1080">
                  <c:v>10.799999999999899</c:v>
                </c:pt>
                <c:pt idx="1081">
                  <c:v>10.809999999999899</c:v>
                </c:pt>
                <c:pt idx="1082">
                  <c:v>10.819999999999901</c:v>
                </c:pt>
                <c:pt idx="1083">
                  <c:v>10.829999999999901</c:v>
                </c:pt>
                <c:pt idx="1084">
                  <c:v>10.8399999999999</c:v>
                </c:pt>
                <c:pt idx="1085">
                  <c:v>10.8499999999999</c:v>
                </c:pt>
                <c:pt idx="1086">
                  <c:v>10.8599999999999</c:v>
                </c:pt>
                <c:pt idx="1087">
                  <c:v>10.8699999999999</c:v>
                </c:pt>
                <c:pt idx="1088">
                  <c:v>10.8799999999999</c:v>
                </c:pt>
                <c:pt idx="1089">
                  <c:v>10.889999999999899</c:v>
                </c:pt>
                <c:pt idx="1090">
                  <c:v>10.899999999999901</c:v>
                </c:pt>
                <c:pt idx="1091">
                  <c:v>10.909999999999901</c:v>
                </c:pt>
                <c:pt idx="1092">
                  <c:v>10.9199999999999</c:v>
                </c:pt>
                <c:pt idx="1093">
                  <c:v>10.9299999999999</c:v>
                </c:pt>
                <c:pt idx="1094">
                  <c:v>10.9399999999999</c:v>
                </c:pt>
                <c:pt idx="1095">
                  <c:v>10.9499999999999</c:v>
                </c:pt>
                <c:pt idx="1096">
                  <c:v>10.9599999999999</c:v>
                </c:pt>
                <c:pt idx="1097">
                  <c:v>10.969999999999899</c:v>
                </c:pt>
                <c:pt idx="1098">
                  <c:v>10.979999999999899</c:v>
                </c:pt>
                <c:pt idx="1099">
                  <c:v>10.989999999999901</c:v>
                </c:pt>
                <c:pt idx="1100">
                  <c:v>10.999999999999901</c:v>
                </c:pt>
                <c:pt idx="1101">
                  <c:v>11.0099999999999</c:v>
                </c:pt>
                <c:pt idx="1102">
                  <c:v>11.0199999999999</c:v>
                </c:pt>
                <c:pt idx="1103">
                  <c:v>11.0299999999999</c:v>
                </c:pt>
                <c:pt idx="1104">
                  <c:v>11.0399999999999</c:v>
                </c:pt>
                <c:pt idx="1105">
                  <c:v>11.049999999999899</c:v>
                </c:pt>
                <c:pt idx="1106">
                  <c:v>11.059999999999899</c:v>
                </c:pt>
                <c:pt idx="1107">
                  <c:v>11.069999999999901</c:v>
                </c:pt>
                <c:pt idx="1108">
                  <c:v>11.079999999999901</c:v>
                </c:pt>
                <c:pt idx="1109">
                  <c:v>11.0899999999999</c:v>
                </c:pt>
                <c:pt idx="1110">
                  <c:v>11.0999999999999</c:v>
                </c:pt>
                <c:pt idx="1111">
                  <c:v>11.1099999999999</c:v>
                </c:pt>
                <c:pt idx="1112">
                  <c:v>11.1199999999999</c:v>
                </c:pt>
                <c:pt idx="1113">
                  <c:v>11.1299999999999</c:v>
                </c:pt>
                <c:pt idx="1114">
                  <c:v>11.139999999999899</c:v>
                </c:pt>
                <c:pt idx="1115">
                  <c:v>11.149999999999901</c:v>
                </c:pt>
                <c:pt idx="1116">
                  <c:v>11.159999999999901</c:v>
                </c:pt>
                <c:pt idx="1117">
                  <c:v>11.1699999999999</c:v>
                </c:pt>
                <c:pt idx="1118">
                  <c:v>11.1799999999999</c:v>
                </c:pt>
                <c:pt idx="1119">
                  <c:v>11.1899999999999</c:v>
                </c:pt>
                <c:pt idx="1120">
                  <c:v>11.1999999999999</c:v>
                </c:pt>
                <c:pt idx="1121">
                  <c:v>11.2099999999999</c:v>
                </c:pt>
                <c:pt idx="1122">
                  <c:v>11.219999999999899</c:v>
                </c:pt>
                <c:pt idx="1123">
                  <c:v>11.229999999999899</c:v>
                </c:pt>
                <c:pt idx="1124">
                  <c:v>11.239999999999901</c:v>
                </c:pt>
                <c:pt idx="1125">
                  <c:v>11.249999999999901</c:v>
                </c:pt>
                <c:pt idx="1126">
                  <c:v>11.2599999999999</c:v>
                </c:pt>
                <c:pt idx="1127">
                  <c:v>11.2699999999999</c:v>
                </c:pt>
                <c:pt idx="1128">
                  <c:v>11.2799999999999</c:v>
                </c:pt>
                <c:pt idx="1129">
                  <c:v>11.2899999999999</c:v>
                </c:pt>
                <c:pt idx="1130">
                  <c:v>11.299999999999899</c:v>
                </c:pt>
                <c:pt idx="1131">
                  <c:v>11.309999999999899</c:v>
                </c:pt>
                <c:pt idx="1132">
                  <c:v>11.319999999999901</c:v>
                </c:pt>
                <c:pt idx="1133">
                  <c:v>11.329999999999901</c:v>
                </c:pt>
                <c:pt idx="1134">
                  <c:v>11.3399999999999</c:v>
                </c:pt>
                <c:pt idx="1135">
                  <c:v>11.3499999999999</c:v>
                </c:pt>
                <c:pt idx="1136">
                  <c:v>11.3599999999999</c:v>
                </c:pt>
                <c:pt idx="1137">
                  <c:v>11.3699999999999</c:v>
                </c:pt>
                <c:pt idx="1138">
                  <c:v>11.3799999999999</c:v>
                </c:pt>
                <c:pt idx="1139">
                  <c:v>11.389999999999899</c:v>
                </c:pt>
                <c:pt idx="1140">
                  <c:v>11.399999999999901</c:v>
                </c:pt>
                <c:pt idx="1141">
                  <c:v>11.409999999999901</c:v>
                </c:pt>
                <c:pt idx="1142">
                  <c:v>11.4199999999999</c:v>
                </c:pt>
                <c:pt idx="1143">
                  <c:v>11.4299999999999</c:v>
                </c:pt>
                <c:pt idx="1144">
                  <c:v>11.4399999999999</c:v>
                </c:pt>
                <c:pt idx="1145">
                  <c:v>11.4499999999999</c:v>
                </c:pt>
                <c:pt idx="1146">
                  <c:v>11.4599999999999</c:v>
                </c:pt>
                <c:pt idx="1147">
                  <c:v>11.469999999999899</c:v>
                </c:pt>
                <c:pt idx="1148">
                  <c:v>11.479999999999899</c:v>
                </c:pt>
                <c:pt idx="1149">
                  <c:v>11.489999999999901</c:v>
                </c:pt>
                <c:pt idx="1150">
                  <c:v>11.499999999999901</c:v>
                </c:pt>
                <c:pt idx="1151">
                  <c:v>11.5099999999999</c:v>
                </c:pt>
                <c:pt idx="1152">
                  <c:v>11.5199999999999</c:v>
                </c:pt>
                <c:pt idx="1153">
                  <c:v>11.5299999999999</c:v>
                </c:pt>
                <c:pt idx="1154">
                  <c:v>11.5399999999999</c:v>
                </c:pt>
                <c:pt idx="1155">
                  <c:v>11.549999999999899</c:v>
                </c:pt>
                <c:pt idx="1156">
                  <c:v>11.559999999999899</c:v>
                </c:pt>
                <c:pt idx="1157">
                  <c:v>11.569999999999901</c:v>
                </c:pt>
                <c:pt idx="1158">
                  <c:v>11.579999999999901</c:v>
                </c:pt>
                <c:pt idx="1159">
                  <c:v>11.5899999999999</c:v>
                </c:pt>
                <c:pt idx="1160">
                  <c:v>11.5999999999999</c:v>
                </c:pt>
                <c:pt idx="1161">
                  <c:v>11.6099999999999</c:v>
                </c:pt>
                <c:pt idx="1162">
                  <c:v>11.6199999999999</c:v>
                </c:pt>
                <c:pt idx="1163">
                  <c:v>11.6299999999999</c:v>
                </c:pt>
                <c:pt idx="1164">
                  <c:v>11.639999999999899</c:v>
                </c:pt>
                <c:pt idx="1165">
                  <c:v>11.649999999999901</c:v>
                </c:pt>
                <c:pt idx="1166">
                  <c:v>11.659999999999901</c:v>
                </c:pt>
                <c:pt idx="1167">
                  <c:v>11.6699999999999</c:v>
                </c:pt>
                <c:pt idx="1168">
                  <c:v>11.6799999999999</c:v>
                </c:pt>
                <c:pt idx="1169">
                  <c:v>11.6899999999999</c:v>
                </c:pt>
                <c:pt idx="1170">
                  <c:v>11.6999999999999</c:v>
                </c:pt>
                <c:pt idx="1171">
                  <c:v>11.7099999999999</c:v>
                </c:pt>
                <c:pt idx="1172">
                  <c:v>11.719999999999899</c:v>
                </c:pt>
                <c:pt idx="1173">
                  <c:v>11.729999999999899</c:v>
                </c:pt>
                <c:pt idx="1174">
                  <c:v>11.739999999999901</c:v>
                </c:pt>
                <c:pt idx="1175">
                  <c:v>11.749999999999901</c:v>
                </c:pt>
                <c:pt idx="1176">
                  <c:v>11.7599999999999</c:v>
                </c:pt>
                <c:pt idx="1177">
                  <c:v>11.7699999999999</c:v>
                </c:pt>
                <c:pt idx="1178">
                  <c:v>11.7799999999999</c:v>
                </c:pt>
                <c:pt idx="1179">
                  <c:v>11.7899999999999</c:v>
                </c:pt>
                <c:pt idx="1180">
                  <c:v>11.799999999999899</c:v>
                </c:pt>
                <c:pt idx="1181">
                  <c:v>11.8099999999998</c:v>
                </c:pt>
                <c:pt idx="1182">
                  <c:v>11.819999999999901</c:v>
                </c:pt>
                <c:pt idx="1183">
                  <c:v>11.829999999999799</c:v>
                </c:pt>
                <c:pt idx="1184">
                  <c:v>11.8399999999999</c:v>
                </c:pt>
                <c:pt idx="1185">
                  <c:v>11.8499999999999</c:v>
                </c:pt>
                <c:pt idx="1186">
                  <c:v>11.8599999999999</c:v>
                </c:pt>
                <c:pt idx="1187">
                  <c:v>11.8699999999999</c:v>
                </c:pt>
                <c:pt idx="1188">
                  <c:v>11.8799999999998</c:v>
                </c:pt>
                <c:pt idx="1189">
                  <c:v>11.889999999999899</c:v>
                </c:pt>
                <c:pt idx="1190">
                  <c:v>11.8999999999998</c:v>
                </c:pt>
                <c:pt idx="1191">
                  <c:v>11.909999999999901</c:v>
                </c:pt>
                <c:pt idx="1192">
                  <c:v>11.919999999999799</c:v>
                </c:pt>
                <c:pt idx="1193">
                  <c:v>11.9299999999999</c:v>
                </c:pt>
                <c:pt idx="1194">
                  <c:v>11.9399999999999</c:v>
                </c:pt>
                <c:pt idx="1195">
                  <c:v>11.9499999999999</c:v>
                </c:pt>
                <c:pt idx="1196">
                  <c:v>11.9599999999998</c:v>
                </c:pt>
                <c:pt idx="1197">
                  <c:v>11.9699999999998</c:v>
                </c:pt>
                <c:pt idx="1198">
                  <c:v>11.979999999999899</c:v>
                </c:pt>
                <c:pt idx="1199">
                  <c:v>11.989999999999799</c:v>
                </c:pt>
                <c:pt idx="1200">
                  <c:v>11.999999999999901</c:v>
                </c:pt>
                <c:pt idx="1201">
                  <c:v>12.0099999999999</c:v>
                </c:pt>
                <c:pt idx="1202">
                  <c:v>12.0199999999999</c:v>
                </c:pt>
                <c:pt idx="1203">
                  <c:v>12.0299999999999</c:v>
                </c:pt>
                <c:pt idx="1204">
                  <c:v>12.0399999999998</c:v>
                </c:pt>
                <c:pt idx="1205">
                  <c:v>12.049999999999899</c:v>
                </c:pt>
                <c:pt idx="1206">
                  <c:v>12.0599999999998</c:v>
                </c:pt>
                <c:pt idx="1207">
                  <c:v>12.069999999999901</c:v>
                </c:pt>
                <c:pt idx="1208">
                  <c:v>12.079999999999799</c:v>
                </c:pt>
                <c:pt idx="1209">
                  <c:v>12.0899999999999</c:v>
                </c:pt>
                <c:pt idx="1210">
                  <c:v>12.0999999999999</c:v>
                </c:pt>
                <c:pt idx="1211">
                  <c:v>12.1099999999999</c:v>
                </c:pt>
                <c:pt idx="1212">
                  <c:v>12.1199999999999</c:v>
                </c:pt>
                <c:pt idx="1213">
                  <c:v>12.1299999999998</c:v>
                </c:pt>
                <c:pt idx="1214">
                  <c:v>12.139999999999899</c:v>
                </c:pt>
                <c:pt idx="1215">
                  <c:v>12.1499999999998</c:v>
                </c:pt>
                <c:pt idx="1216">
                  <c:v>12.159999999999901</c:v>
                </c:pt>
                <c:pt idx="1217">
                  <c:v>12.169999999999799</c:v>
                </c:pt>
                <c:pt idx="1218">
                  <c:v>12.1799999999999</c:v>
                </c:pt>
                <c:pt idx="1219">
                  <c:v>12.1899999999999</c:v>
                </c:pt>
                <c:pt idx="1220">
                  <c:v>12.1999999999999</c:v>
                </c:pt>
                <c:pt idx="1221">
                  <c:v>12.2099999999998</c:v>
                </c:pt>
                <c:pt idx="1222">
                  <c:v>12.2199999999998</c:v>
                </c:pt>
                <c:pt idx="1223">
                  <c:v>12.229999999999899</c:v>
                </c:pt>
                <c:pt idx="1224">
                  <c:v>12.239999999999799</c:v>
                </c:pt>
                <c:pt idx="1225">
                  <c:v>12.249999999999901</c:v>
                </c:pt>
                <c:pt idx="1226">
                  <c:v>12.2599999999999</c:v>
                </c:pt>
                <c:pt idx="1227">
                  <c:v>12.269999999999801</c:v>
                </c:pt>
                <c:pt idx="1228">
                  <c:v>12.2799999999998</c:v>
                </c:pt>
                <c:pt idx="1229">
                  <c:v>12.2899999999998</c:v>
                </c:pt>
                <c:pt idx="1230">
                  <c:v>12.2999999999998</c:v>
                </c:pt>
                <c:pt idx="1231">
                  <c:v>12.3099999999998</c:v>
                </c:pt>
                <c:pt idx="1232">
                  <c:v>12.3199999999998</c:v>
                </c:pt>
                <c:pt idx="1233">
                  <c:v>12.329999999999799</c:v>
                </c:pt>
                <c:pt idx="1234">
                  <c:v>12.339999999999799</c:v>
                </c:pt>
                <c:pt idx="1235">
                  <c:v>12.349999999999801</c:v>
                </c:pt>
                <c:pt idx="1236">
                  <c:v>12.3599999999998</c:v>
                </c:pt>
                <c:pt idx="1237">
                  <c:v>12.3699999999998</c:v>
                </c:pt>
                <c:pt idx="1238">
                  <c:v>12.3799999999998</c:v>
                </c:pt>
                <c:pt idx="1239">
                  <c:v>12.3899999999998</c:v>
                </c:pt>
                <c:pt idx="1240">
                  <c:v>12.3999999999998</c:v>
                </c:pt>
                <c:pt idx="1241">
                  <c:v>12.409999999999799</c:v>
                </c:pt>
                <c:pt idx="1242">
                  <c:v>12.419999999999799</c:v>
                </c:pt>
                <c:pt idx="1243">
                  <c:v>12.429999999999801</c:v>
                </c:pt>
                <c:pt idx="1244">
                  <c:v>12.439999999999801</c:v>
                </c:pt>
                <c:pt idx="1245">
                  <c:v>12.4499999999998</c:v>
                </c:pt>
                <c:pt idx="1246">
                  <c:v>12.4599999999998</c:v>
                </c:pt>
                <c:pt idx="1247">
                  <c:v>12.4699999999998</c:v>
                </c:pt>
                <c:pt idx="1248">
                  <c:v>12.4799999999998</c:v>
                </c:pt>
                <c:pt idx="1249">
                  <c:v>12.489999999999799</c:v>
                </c:pt>
                <c:pt idx="1250">
                  <c:v>12.499999999999799</c:v>
                </c:pt>
                <c:pt idx="1251">
                  <c:v>12.509999999999801</c:v>
                </c:pt>
                <c:pt idx="1252">
                  <c:v>12.519999999999801</c:v>
                </c:pt>
                <c:pt idx="1253">
                  <c:v>12.5299999999998</c:v>
                </c:pt>
                <c:pt idx="1254">
                  <c:v>12.5399999999998</c:v>
                </c:pt>
                <c:pt idx="1255">
                  <c:v>12.5499999999998</c:v>
                </c:pt>
                <c:pt idx="1256">
                  <c:v>12.5599999999998</c:v>
                </c:pt>
                <c:pt idx="1257">
                  <c:v>12.5699999999998</c:v>
                </c:pt>
                <c:pt idx="1258">
                  <c:v>12.579999999999799</c:v>
                </c:pt>
                <c:pt idx="1259">
                  <c:v>12.589999999999799</c:v>
                </c:pt>
                <c:pt idx="1260">
                  <c:v>12.599999999999801</c:v>
                </c:pt>
                <c:pt idx="1261">
                  <c:v>12.6099999999998</c:v>
                </c:pt>
                <c:pt idx="1262">
                  <c:v>12.6199999999998</c:v>
                </c:pt>
                <c:pt idx="1263">
                  <c:v>12.6299999999998</c:v>
                </c:pt>
                <c:pt idx="1264">
                  <c:v>12.6399999999998</c:v>
                </c:pt>
                <c:pt idx="1265">
                  <c:v>12.6499999999998</c:v>
                </c:pt>
                <c:pt idx="1266">
                  <c:v>12.659999999999799</c:v>
                </c:pt>
                <c:pt idx="1267">
                  <c:v>12.669999999999799</c:v>
                </c:pt>
                <c:pt idx="1268">
                  <c:v>12.679999999999801</c:v>
                </c:pt>
                <c:pt idx="1269">
                  <c:v>12.689999999999801</c:v>
                </c:pt>
                <c:pt idx="1270">
                  <c:v>12.6999999999998</c:v>
                </c:pt>
                <c:pt idx="1271">
                  <c:v>12.7099999999998</c:v>
                </c:pt>
                <c:pt idx="1272">
                  <c:v>12.7199999999998</c:v>
                </c:pt>
                <c:pt idx="1273">
                  <c:v>12.7299999999998</c:v>
                </c:pt>
                <c:pt idx="1274">
                  <c:v>12.739999999999799</c:v>
                </c:pt>
                <c:pt idx="1275">
                  <c:v>12.749999999999799</c:v>
                </c:pt>
                <c:pt idx="1276">
                  <c:v>12.759999999999801</c:v>
                </c:pt>
                <c:pt idx="1277">
                  <c:v>12.769999999999801</c:v>
                </c:pt>
                <c:pt idx="1278">
                  <c:v>12.7799999999998</c:v>
                </c:pt>
                <c:pt idx="1279">
                  <c:v>12.7899999999998</c:v>
                </c:pt>
                <c:pt idx="1280">
                  <c:v>12.7999999999998</c:v>
                </c:pt>
                <c:pt idx="1281">
                  <c:v>12.8099999999998</c:v>
                </c:pt>
                <c:pt idx="1282">
                  <c:v>12.8199999999998</c:v>
                </c:pt>
                <c:pt idx="1283">
                  <c:v>12.829999999999799</c:v>
                </c:pt>
                <c:pt idx="1284">
                  <c:v>12.839999999999799</c:v>
                </c:pt>
                <c:pt idx="1285">
                  <c:v>12.849999999999801</c:v>
                </c:pt>
                <c:pt idx="1286">
                  <c:v>12.8599999999998</c:v>
                </c:pt>
                <c:pt idx="1287">
                  <c:v>12.8699999999998</c:v>
                </c:pt>
                <c:pt idx="1288">
                  <c:v>12.8799999999998</c:v>
                </c:pt>
                <c:pt idx="1289">
                  <c:v>12.8899999999998</c:v>
                </c:pt>
                <c:pt idx="1290">
                  <c:v>12.8999999999998</c:v>
                </c:pt>
                <c:pt idx="1291">
                  <c:v>12.909999999999799</c:v>
                </c:pt>
                <c:pt idx="1292">
                  <c:v>12.919999999999799</c:v>
                </c:pt>
                <c:pt idx="1293">
                  <c:v>12.929999999999801</c:v>
                </c:pt>
                <c:pt idx="1294">
                  <c:v>12.939999999999801</c:v>
                </c:pt>
                <c:pt idx="1295">
                  <c:v>12.9499999999998</c:v>
                </c:pt>
                <c:pt idx="1296">
                  <c:v>12.9599999999998</c:v>
                </c:pt>
                <c:pt idx="1297">
                  <c:v>12.9699999999998</c:v>
                </c:pt>
                <c:pt idx="1298">
                  <c:v>12.9799999999998</c:v>
                </c:pt>
                <c:pt idx="1299">
                  <c:v>12.989999999999799</c:v>
                </c:pt>
                <c:pt idx="1300">
                  <c:v>12.999999999999799</c:v>
                </c:pt>
                <c:pt idx="1301">
                  <c:v>13.009999999999801</c:v>
                </c:pt>
                <c:pt idx="1302">
                  <c:v>13.019999999999801</c:v>
                </c:pt>
                <c:pt idx="1303">
                  <c:v>13.0299999999998</c:v>
                </c:pt>
                <c:pt idx="1304">
                  <c:v>13.0399999999998</c:v>
                </c:pt>
                <c:pt idx="1305">
                  <c:v>13.0499999999998</c:v>
                </c:pt>
                <c:pt idx="1306">
                  <c:v>13.0599999999998</c:v>
                </c:pt>
                <c:pt idx="1307">
                  <c:v>13.0699999999998</c:v>
                </c:pt>
                <c:pt idx="1308">
                  <c:v>13.079999999999799</c:v>
                </c:pt>
                <c:pt idx="1309">
                  <c:v>13.089999999999799</c:v>
                </c:pt>
                <c:pt idx="1310">
                  <c:v>13.099999999999801</c:v>
                </c:pt>
                <c:pt idx="1311">
                  <c:v>13.1099999999998</c:v>
                </c:pt>
                <c:pt idx="1312">
                  <c:v>13.1199999999998</c:v>
                </c:pt>
                <c:pt idx="1313">
                  <c:v>13.1299999999998</c:v>
                </c:pt>
                <c:pt idx="1314">
                  <c:v>13.1399999999998</c:v>
                </c:pt>
                <c:pt idx="1315">
                  <c:v>13.1499999999998</c:v>
                </c:pt>
                <c:pt idx="1316">
                  <c:v>13.159999999999799</c:v>
                </c:pt>
                <c:pt idx="1317">
                  <c:v>13.169999999999799</c:v>
                </c:pt>
                <c:pt idx="1318">
                  <c:v>13.179999999999801</c:v>
                </c:pt>
                <c:pt idx="1319">
                  <c:v>13.189999999999801</c:v>
                </c:pt>
                <c:pt idx="1320">
                  <c:v>13.1999999999998</c:v>
                </c:pt>
                <c:pt idx="1321">
                  <c:v>13.2099999999998</c:v>
                </c:pt>
                <c:pt idx="1322">
                  <c:v>13.2199999999998</c:v>
                </c:pt>
                <c:pt idx="1323">
                  <c:v>13.2299999999998</c:v>
                </c:pt>
                <c:pt idx="1324">
                  <c:v>13.239999999999799</c:v>
                </c:pt>
                <c:pt idx="1325">
                  <c:v>13.249999999999799</c:v>
                </c:pt>
                <c:pt idx="1326">
                  <c:v>13.259999999999801</c:v>
                </c:pt>
                <c:pt idx="1327">
                  <c:v>13.269999999999801</c:v>
                </c:pt>
                <c:pt idx="1328">
                  <c:v>13.2799999999998</c:v>
                </c:pt>
                <c:pt idx="1329">
                  <c:v>13.2899999999998</c:v>
                </c:pt>
                <c:pt idx="1330">
                  <c:v>13.2999999999998</c:v>
                </c:pt>
                <c:pt idx="1331">
                  <c:v>13.3099999999998</c:v>
                </c:pt>
                <c:pt idx="1332">
                  <c:v>13.3199999999998</c:v>
                </c:pt>
                <c:pt idx="1333">
                  <c:v>13.329999999999799</c:v>
                </c:pt>
                <c:pt idx="1334">
                  <c:v>13.339999999999799</c:v>
                </c:pt>
                <c:pt idx="1335">
                  <c:v>13.349999999999801</c:v>
                </c:pt>
                <c:pt idx="1336">
                  <c:v>13.3599999999998</c:v>
                </c:pt>
                <c:pt idx="1337">
                  <c:v>13.3699999999998</c:v>
                </c:pt>
                <c:pt idx="1338">
                  <c:v>13.3799999999998</c:v>
                </c:pt>
                <c:pt idx="1339">
                  <c:v>13.3899999999998</c:v>
                </c:pt>
                <c:pt idx="1340">
                  <c:v>13.3999999999998</c:v>
                </c:pt>
                <c:pt idx="1341">
                  <c:v>13.409999999999799</c:v>
                </c:pt>
                <c:pt idx="1342">
                  <c:v>13.419999999999799</c:v>
                </c:pt>
                <c:pt idx="1343">
                  <c:v>13.429999999999801</c:v>
                </c:pt>
                <c:pt idx="1344">
                  <c:v>13.439999999999801</c:v>
                </c:pt>
                <c:pt idx="1345">
                  <c:v>13.4499999999998</c:v>
                </c:pt>
                <c:pt idx="1346">
                  <c:v>13.4599999999998</c:v>
                </c:pt>
                <c:pt idx="1347">
                  <c:v>13.4699999999998</c:v>
                </c:pt>
                <c:pt idx="1348">
                  <c:v>13.4799999999998</c:v>
                </c:pt>
                <c:pt idx="1349">
                  <c:v>13.489999999999799</c:v>
                </c:pt>
                <c:pt idx="1350">
                  <c:v>13.499999999999799</c:v>
                </c:pt>
                <c:pt idx="1351">
                  <c:v>13.509999999999801</c:v>
                </c:pt>
                <c:pt idx="1352">
                  <c:v>13.519999999999801</c:v>
                </c:pt>
                <c:pt idx="1353">
                  <c:v>13.5299999999998</c:v>
                </c:pt>
                <c:pt idx="1354">
                  <c:v>13.5399999999998</c:v>
                </c:pt>
                <c:pt idx="1355">
                  <c:v>13.5499999999998</c:v>
                </c:pt>
                <c:pt idx="1356">
                  <c:v>13.5599999999998</c:v>
                </c:pt>
                <c:pt idx="1357">
                  <c:v>13.5699999999998</c:v>
                </c:pt>
                <c:pt idx="1358">
                  <c:v>13.579999999999799</c:v>
                </c:pt>
                <c:pt idx="1359">
                  <c:v>13.589999999999799</c:v>
                </c:pt>
                <c:pt idx="1360">
                  <c:v>13.599999999999801</c:v>
                </c:pt>
                <c:pt idx="1361">
                  <c:v>13.6099999999998</c:v>
                </c:pt>
                <c:pt idx="1362">
                  <c:v>13.6199999999998</c:v>
                </c:pt>
                <c:pt idx="1363">
                  <c:v>13.6299999999998</c:v>
                </c:pt>
                <c:pt idx="1364">
                  <c:v>13.6399999999998</c:v>
                </c:pt>
                <c:pt idx="1365">
                  <c:v>13.6499999999998</c:v>
                </c:pt>
                <c:pt idx="1366">
                  <c:v>13.659999999999799</c:v>
                </c:pt>
                <c:pt idx="1367">
                  <c:v>13.669999999999799</c:v>
                </c:pt>
                <c:pt idx="1368">
                  <c:v>13.679999999999801</c:v>
                </c:pt>
                <c:pt idx="1369">
                  <c:v>13.689999999999801</c:v>
                </c:pt>
                <c:pt idx="1370">
                  <c:v>13.6999999999998</c:v>
                </c:pt>
                <c:pt idx="1371">
                  <c:v>13.7099999999998</c:v>
                </c:pt>
                <c:pt idx="1372">
                  <c:v>13.7199999999998</c:v>
                </c:pt>
                <c:pt idx="1373">
                  <c:v>13.7299999999998</c:v>
                </c:pt>
                <c:pt idx="1374">
                  <c:v>13.739999999999799</c:v>
                </c:pt>
                <c:pt idx="1375">
                  <c:v>13.749999999999799</c:v>
                </c:pt>
                <c:pt idx="1376">
                  <c:v>13.759999999999801</c:v>
                </c:pt>
                <c:pt idx="1377">
                  <c:v>13.769999999999801</c:v>
                </c:pt>
                <c:pt idx="1378">
                  <c:v>13.7799999999998</c:v>
                </c:pt>
                <c:pt idx="1379">
                  <c:v>13.7899999999998</c:v>
                </c:pt>
                <c:pt idx="1380">
                  <c:v>13.7999999999998</c:v>
                </c:pt>
                <c:pt idx="1381">
                  <c:v>13.8099999999998</c:v>
                </c:pt>
                <c:pt idx="1382">
                  <c:v>13.8199999999998</c:v>
                </c:pt>
                <c:pt idx="1383">
                  <c:v>13.829999999999799</c:v>
                </c:pt>
                <c:pt idx="1384">
                  <c:v>13.839999999999799</c:v>
                </c:pt>
                <c:pt idx="1385">
                  <c:v>13.849999999999801</c:v>
                </c:pt>
                <c:pt idx="1386">
                  <c:v>13.8599999999998</c:v>
                </c:pt>
                <c:pt idx="1387">
                  <c:v>13.8699999999998</c:v>
                </c:pt>
                <c:pt idx="1388">
                  <c:v>13.8799999999998</c:v>
                </c:pt>
                <c:pt idx="1389">
                  <c:v>13.8899999999998</c:v>
                </c:pt>
                <c:pt idx="1390">
                  <c:v>13.8999999999998</c:v>
                </c:pt>
                <c:pt idx="1391">
                  <c:v>13.909999999999799</c:v>
                </c:pt>
                <c:pt idx="1392">
                  <c:v>13.919999999999799</c:v>
                </c:pt>
                <c:pt idx="1393">
                  <c:v>13.929999999999801</c:v>
                </c:pt>
                <c:pt idx="1394">
                  <c:v>13.939999999999801</c:v>
                </c:pt>
                <c:pt idx="1395">
                  <c:v>13.9499999999998</c:v>
                </c:pt>
                <c:pt idx="1396">
                  <c:v>13.9599999999998</c:v>
                </c:pt>
                <c:pt idx="1397">
                  <c:v>13.9699999999998</c:v>
                </c:pt>
                <c:pt idx="1398">
                  <c:v>13.9799999999998</c:v>
                </c:pt>
                <c:pt idx="1399">
                  <c:v>13.989999999999799</c:v>
                </c:pt>
                <c:pt idx="1400">
                  <c:v>13.999999999999799</c:v>
                </c:pt>
                <c:pt idx="1401">
                  <c:v>14.009999999999801</c:v>
                </c:pt>
                <c:pt idx="1402">
                  <c:v>14.019999999999801</c:v>
                </c:pt>
                <c:pt idx="1403">
                  <c:v>14.0299999999998</c:v>
                </c:pt>
                <c:pt idx="1404">
                  <c:v>14.0399999999998</c:v>
                </c:pt>
                <c:pt idx="1405">
                  <c:v>14.0499999999998</c:v>
                </c:pt>
                <c:pt idx="1406">
                  <c:v>14.0599999999998</c:v>
                </c:pt>
                <c:pt idx="1407">
                  <c:v>14.0699999999998</c:v>
                </c:pt>
                <c:pt idx="1408">
                  <c:v>14.079999999999799</c:v>
                </c:pt>
                <c:pt idx="1409">
                  <c:v>14.089999999999799</c:v>
                </c:pt>
                <c:pt idx="1410">
                  <c:v>14.099999999999801</c:v>
                </c:pt>
                <c:pt idx="1411">
                  <c:v>14.1099999999998</c:v>
                </c:pt>
                <c:pt idx="1412">
                  <c:v>14.1199999999998</c:v>
                </c:pt>
                <c:pt idx="1413">
                  <c:v>14.1299999999998</c:v>
                </c:pt>
                <c:pt idx="1414">
                  <c:v>14.1399999999998</c:v>
                </c:pt>
                <c:pt idx="1415">
                  <c:v>14.1499999999998</c:v>
                </c:pt>
                <c:pt idx="1416">
                  <c:v>14.159999999999799</c:v>
                </c:pt>
                <c:pt idx="1417">
                  <c:v>14.169999999999799</c:v>
                </c:pt>
                <c:pt idx="1418">
                  <c:v>14.179999999999801</c:v>
                </c:pt>
                <c:pt idx="1419">
                  <c:v>14.189999999999801</c:v>
                </c:pt>
                <c:pt idx="1420">
                  <c:v>14.1999999999998</c:v>
                </c:pt>
                <c:pt idx="1421">
                  <c:v>14.2099999999998</c:v>
                </c:pt>
                <c:pt idx="1422">
                  <c:v>14.2199999999998</c:v>
                </c:pt>
                <c:pt idx="1423">
                  <c:v>14.2299999999998</c:v>
                </c:pt>
                <c:pt idx="1424">
                  <c:v>14.239999999999799</c:v>
                </c:pt>
                <c:pt idx="1425">
                  <c:v>14.249999999999799</c:v>
                </c:pt>
                <c:pt idx="1426">
                  <c:v>14.259999999999801</c:v>
                </c:pt>
                <c:pt idx="1427">
                  <c:v>14.269999999999801</c:v>
                </c:pt>
                <c:pt idx="1428">
                  <c:v>14.2799999999998</c:v>
                </c:pt>
                <c:pt idx="1429">
                  <c:v>14.2899999999998</c:v>
                </c:pt>
                <c:pt idx="1430">
                  <c:v>14.2999999999998</c:v>
                </c:pt>
                <c:pt idx="1431">
                  <c:v>14.3099999999998</c:v>
                </c:pt>
                <c:pt idx="1432">
                  <c:v>14.3199999999998</c:v>
                </c:pt>
                <c:pt idx="1433">
                  <c:v>14.329999999999799</c:v>
                </c:pt>
                <c:pt idx="1434">
                  <c:v>14.339999999999799</c:v>
                </c:pt>
                <c:pt idx="1435">
                  <c:v>14.349999999999801</c:v>
                </c:pt>
                <c:pt idx="1436">
                  <c:v>14.3599999999998</c:v>
                </c:pt>
                <c:pt idx="1437">
                  <c:v>14.3699999999998</c:v>
                </c:pt>
                <c:pt idx="1438">
                  <c:v>14.3799999999998</c:v>
                </c:pt>
                <c:pt idx="1439">
                  <c:v>14.3899999999998</c:v>
                </c:pt>
                <c:pt idx="1440">
                  <c:v>14.3999999999998</c:v>
                </c:pt>
                <c:pt idx="1441">
                  <c:v>14.409999999999799</c:v>
                </c:pt>
                <c:pt idx="1442">
                  <c:v>14.419999999999799</c:v>
                </c:pt>
                <c:pt idx="1443">
                  <c:v>14.429999999999801</c:v>
                </c:pt>
                <c:pt idx="1444">
                  <c:v>14.439999999999801</c:v>
                </c:pt>
                <c:pt idx="1445">
                  <c:v>14.4499999999998</c:v>
                </c:pt>
                <c:pt idx="1446">
                  <c:v>14.4599999999998</c:v>
                </c:pt>
                <c:pt idx="1447">
                  <c:v>14.4699999999998</c:v>
                </c:pt>
                <c:pt idx="1448">
                  <c:v>14.4799999999998</c:v>
                </c:pt>
                <c:pt idx="1449">
                  <c:v>14.489999999999799</c:v>
                </c:pt>
                <c:pt idx="1450">
                  <c:v>14.499999999999799</c:v>
                </c:pt>
                <c:pt idx="1451">
                  <c:v>14.509999999999801</c:v>
                </c:pt>
                <c:pt idx="1452">
                  <c:v>14.519999999999801</c:v>
                </c:pt>
                <c:pt idx="1453">
                  <c:v>14.5299999999998</c:v>
                </c:pt>
                <c:pt idx="1454">
                  <c:v>14.5399999999998</c:v>
                </c:pt>
                <c:pt idx="1455">
                  <c:v>14.5499999999998</c:v>
                </c:pt>
                <c:pt idx="1456">
                  <c:v>14.5599999999998</c:v>
                </c:pt>
                <c:pt idx="1457">
                  <c:v>14.5699999999998</c:v>
                </c:pt>
                <c:pt idx="1458">
                  <c:v>14.579999999999799</c:v>
                </c:pt>
                <c:pt idx="1459">
                  <c:v>14.589999999999799</c:v>
                </c:pt>
                <c:pt idx="1460">
                  <c:v>14.599999999999801</c:v>
                </c:pt>
                <c:pt idx="1461">
                  <c:v>14.6099999999998</c:v>
                </c:pt>
                <c:pt idx="1462">
                  <c:v>14.6199999999998</c:v>
                </c:pt>
                <c:pt idx="1463">
                  <c:v>14.6299999999998</c:v>
                </c:pt>
                <c:pt idx="1464">
                  <c:v>14.6399999999998</c:v>
                </c:pt>
                <c:pt idx="1465">
                  <c:v>14.6499999999998</c:v>
                </c:pt>
                <c:pt idx="1466">
                  <c:v>14.659999999999799</c:v>
                </c:pt>
                <c:pt idx="1467">
                  <c:v>14.669999999999799</c:v>
                </c:pt>
                <c:pt idx="1468">
                  <c:v>14.679999999999801</c:v>
                </c:pt>
                <c:pt idx="1469">
                  <c:v>14.689999999999801</c:v>
                </c:pt>
                <c:pt idx="1470">
                  <c:v>14.6999999999998</c:v>
                </c:pt>
                <c:pt idx="1471">
                  <c:v>14.7099999999998</c:v>
                </c:pt>
                <c:pt idx="1472">
                  <c:v>14.7199999999998</c:v>
                </c:pt>
                <c:pt idx="1473">
                  <c:v>14.7299999999998</c:v>
                </c:pt>
                <c:pt idx="1474">
                  <c:v>14.739999999999799</c:v>
                </c:pt>
                <c:pt idx="1475">
                  <c:v>14.749999999999799</c:v>
                </c:pt>
                <c:pt idx="1476">
                  <c:v>14.759999999999801</c:v>
                </c:pt>
                <c:pt idx="1477">
                  <c:v>14.769999999999801</c:v>
                </c:pt>
                <c:pt idx="1478">
                  <c:v>14.7799999999998</c:v>
                </c:pt>
                <c:pt idx="1479">
                  <c:v>14.7899999999998</c:v>
                </c:pt>
                <c:pt idx="1480">
                  <c:v>14.7999999999998</c:v>
                </c:pt>
                <c:pt idx="1481">
                  <c:v>14.8099999999998</c:v>
                </c:pt>
                <c:pt idx="1482">
                  <c:v>14.8199999999998</c:v>
                </c:pt>
                <c:pt idx="1483">
                  <c:v>14.829999999999799</c:v>
                </c:pt>
                <c:pt idx="1484">
                  <c:v>14.839999999999799</c:v>
                </c:pt>
                <c:pt idx="1485">
                  <c:v>14.849999999999801</c:v>
                </c:pt>
                <c:pt idx="1486">
                  <c:v>14.8599999999998</c:v>
                </c:pt>
                <c:pt idx="1487">
                  <c:v>14.8699999999998</c:v>
                </c:pt>
                <c:pt idx="1488">
                  <c:v>14.8799999999998</c:v>
                </c:pt>
                <c:pt idx="1489">
                  <c:v>14.8899999999998</c:v>
                </c:pt>
                <c:pt idx="1490">
                  <c:v>14.8999999999998</c:v>
                </c:pt>
                <c:pt idx="1491">
                  <c:v>14.909999999999799</c:v>
                </c:pt>
                <c:pt idx="1492">
                  <c:v>14.919999999999799</c:v>
                </c:pt>
                <c:pt idx="1493">
                  <c:v>14.929999999999801</c:v>
                </c:pt>
                <c:pt idx="1494">
                  <c:v>14.939999999999801</c:v>
                </c:pt>
                <c:pt idx="1495">
                  <c:v>14.9499999999998</c:v>
                </c:pt>
                <c:pt idx="1496">
                  <c:v>14.9599999999998</c:v>
                </c:pt>
                <c:pt idx="1497">
                  <c:v>14.9699999999998</c:v>
                </c:pt>
                <c:pt idx="1498">
                  <c:v>14.9799999999998</c:v>
                </c:pt>
                <c:pt idx="1499">
                  <c:v>14.989999999999799</c:v>
                </c:pt>
                <c:pt idx="1500">
                  <c:v>14.999999999999799</c:v>
                </c:pt>
                <c:pt idx="1501">
                  <c:v>15.009999999999801</c:v>
                </c:pt>
                <c:pt idx="1502">
                  <c:v>15.019999999999801</c:v>
                </c:pt>
                <c:pt idx="1503">
                  <c:v>15.0299999999998</c:v>
                </c:pt>
                <c:pt idx="1504">
                  <c:v>15.0399999999998</c:v>
                </c:pt>
                <c:pt idx="1505">
                  <c:v>15.0499999999998</c:v>
                </c:pt>
                <c:pt idx="1506">
                  <c:v>15.0599999999998</c:v>
                </c:pt>
                <c:pt idx="1507">
                  <c:v>15.0699999999998</c:v>
                </c:pt>
                <c:pt idx="1508">
                  <c:v>15.079999999999799</c:v>
                </c:pt>
                <c:pt idx="1509">
                  <c:v>15.089999999999799</c:v>
                </c:pt>
                <c:pt idx="1510">
                  <c:v>15.099999999999801</c:v>
                </c:pt>
                <c:pt idx="1511">
                  <c:v>15.1099999999998</c:v>
                </c:pt>
                <c:pt idx="1512">
                  <c:v>15.1199999999998</c:v>
                </c:pt>
                <c:pt idx="1513">
                  <c:v>15.1299999999998</c:v>
                </c:pt>
                <c:pt idx="1514">
                  <c:v>15.1399999999998</c:v>
                </c:pt>
                <c:pt idx="1515">
                  <c:v>15.1499999999998</c:v>
                </c:pt>
                <c:pt idx="1516">
                  <c:v>15.159999999999799</c:v>
                </c:pt>
                <c:pt idx="1517">
                  <c:v>15.169999999999799</c:v>
                </c:pt>
                <c:pt idx="1518">
                  <c:v>15.179999999999801</c:v>
                </c:pt>
                <c:pt idx="1519">
                  <c:v>15.189999999999801</c:v>
                </c:pt>
                <c:pt idx="1520">
                  <c:v>15.1999999999998</c:v>
                </c:pt>
                <c:pt idx="1521">
                  <c:v>15.2099999999998</c:v>
                </c:pt>
                <c:pt idx="1522">
                  <c:v>15.2199999999998</c:v>
                </c:pt>
                <c:pt idx="1523">
                  <c:v>15.2299999999998</c:v>
                </c:pt>
                <c:pt idx="1524">
                  <c:v>15.239999999999799</c:v>
                </c:pt>
                <c:pt idx="1525">
                  <c:v>15.249999999999799</c:v>
                </c:pt>
                <c:pt idx="1526">
                  <c:v>15.259999999999801</c:v>
                </c:pt>
                <c:pt idx="1527">
                  <c:v>15.269999999999801</c:v>
                </c:pt>
                <c:pt idx="1528">
                  <c:v>15.2799999999998</c:v>
                </c:pt>
                <c:pt idx="1529">
                  <c:v>15.2899999999998</c:v>
                </c:pt>
                <c:pt idx="1530">
                  <c:v>15.2999999999998</c:v>
                </c:pt>
                <c:pt idx="1531">
                  <c:v>15.3099999999998</c:v>
                </c:pt>
                <c:pt idx="1532">
                  <c:v>15.3199999999998</c:v>
                </c:pt>
                <c:pt idx="1533">
                  <c:v>15.329999999999799</c:v>
                </c:pt>
                <c:pt idx="1534">
                  <c:v>15.339999999999799</c:v>
                </c:pt>
                <c:pt idx="1535">
                  <c:v>15.349999999999801</c:v>
                </c:pt>
                <c:pt idx="1536">
                  <c:v>15.3599999999998</c:v>
                </c:pt>
                <c:pt idx="1537">
                  <c:v>15.3699999999998</c:v>
                </c:pt>
                <c:pt idx="1538">
                  <c:v>15.3799999999998</c:v>
                </c:pt>
                <c:pt idx="1539">
                  <c:v>15.3899999999998</c:v>
                </c:pt>
                <c:pt idx="1540">
                  <c:v>15.3999999999998</c:v>
                </c:pt>
                <c:pt idx="1541">
                  <c:v>15.409999999999799</c:v>
                </c:pt>
                <c:pt idx="1542">
                  <c:v>15.419999999999799</c:v>
                </c:pt>
                <c:pt idx="1543">
                  <c:v>15.429999999999801</c:v>
                </c:pt>
                <c:pt idx="1544">
                  <c:v>15.439999999999801</c:v>
                </c:pt>
                <c:pt idx="1545">
                  <c:v>15.4499999999998</c:v>
                </c:pt>
                <c:pt idx="1546">
                  <c:v>15.4599999999998</c:v>
                </c:pt>
                <c:pt idx="1547">
                  <c:v>15.4699999999998</c:v>
                </c:pt>
                <c:pt idx="1548">
                  <c:v>15.4799999999998</c:v>
                </c:pt>
                <c:pt idx="1549">
                  <c:v>15.489999999999799</c:v>
                </c:pt>
                <c:pt idx="1550">
                  <c:v>15.499999999999799</c:v>
                </c:pt>
                <c:pt idx="1551">
                  <c:v>15.509999999999801</c:v>
                </c:pt>
                <c:pt idx="1552">
                  <c:v>15.519999999999801</c:v>
                </c:pt>
                <c:pt idx="1553">
                  <c:v>15.5299999999998</c:v>
                </c:pt>
                <c:pt idx="1554">
                  <c:v>15.5399999999998</c:v>
                </c:pt>
                <c:pt idx="1555">
                  <c:v>15.5499999999998</c:v>
                </c:pt>
                <c:pt idx="1556">
                  <c:v>15.5599999999998</c:v>
                </c:pt>
                <c:pt idx="1557">
                  <c:v>15.5699999999998</c:v>
                </c:pt>
                <c:pt idx="1558">
                  <c:v>15.579999999999799</c:v>
                </c:pt>
                <c:pt idx="1559">
                  <c:v>15.589999999999799</c:v>
                </c:pt>
                <c:pt idx="1560">
                  <c:v>15.599999999999801</c:v>
                </c:pt>
                <c:pt idx="1561">
                  <c:v>15.6099999999998</c:v>
                </c:pt>
                <c:pt idx="1562">
                  <c:v>15.6199999999998</c:v>
                </c:pt>
                <c:pt idx="1563">
                  <c:v>15.6299999999998</c:v>
                </c:pt>
                <c:pt idx="1564">
                  <c:v>15.6399999999998</c:v>
                </c:pt>
                <c:pt idx="1565">
                  <c:v>15.6499999999998</c:v>
                </c:pt>
                <c:pt idx="1566">
                  <c:v>15.659999999999799</c:v>
                </c:pt>
                <c:pt idx="1567">
                  <c:v>15.669999999999799</c:v>
                </c:pt>
                <c:pt idx="1568">
                  <c:v>15.679999999999801</c:v>
                </c:pt>
                <c:pt idx="1569">
                  <c:v>15.689999999999801</c:v>
                </c:pt>
                <c:pt idx="1570">
                  <c:v>15.6999999999998</c:v>
                </c:pt>
                <c:pt idx="1571">
                  <c:v>15.7099999999998</c:v>
                </c:pt>
                <c:pt idx="1572">
                  <c:v>15.7199999999998</c:v>
                </c:pt>
                <c:pt idx="1573">
                  <c:v>15.7299999999998</c:v>
                </c:pt>
                <c:pt idx="1574">
                  <c:v>15.739999999999799</c:v>
                </c:pt>
                <c:pt idx="1575">
                  <c:v>15.749999999999799</c:v>
                </c:pt>
                <c:pt idx="1576">
                  <c:v>15.759999999999801</c:v>
                </c:pt>
                <c:pt idx="1577">
                  <c:v>15.769999999999801</c:v>
                </c:pt>
                <c:pt idx="1578">
                  <c:v>15.7799999999998</c:v>
                </c:pt>
                <c:pt idx="1579">
                  <c:v>15.7899999999998</c:v>
                </c:pt>
                <c:pt idx="1580">
                  <c:v>15.7999999999998</c:v>
                </c:pt>
                <c:pt idx="1581">
                  <c:v>15.8099999999998</c:v>
                </c:pt>
                <c:pt idx="1582">
                  <c:v>15.8199999999998</c:v>
                </c:pt>
                <c:pt idx="1583">
                  <c:v>15.829999999999799</c:v>
                </c:pt>
                <c:pt idx="1584">
                  <c:v>15.839999999999799</c:v>
                </c:pt>
                <c:pt idx="1585">
                  <c:v>15.849999999999801</c:v>
                </c:pt>
                <c:pt idx="1586">
                  <c:v>15.8599999999998</c:v>
                </c:pt>
                <c:pt idx="1587">
                  <c:v>15.8699999999998</c:v>
                </c:pt>
                <c:pt idx="1588">
                  <c:v>15.8799999999998</c:v>
                </c:pt>
                <c:pt idx="1589">
                  <c:v>15.8899999999998</c:v>
                </c:pt>
                <c:pt idx="1590">
                  <c:v>15.8999999999998</c:v>
                </c:pt>
                <c:pt idx="1591">
                  <c:v>15.909999999999799</c:v>
                </c:pt>
                <c:pt idx="1592">
                  <c:v>15.919999999999799</c:v>
                </c:pt>
                <c:pt idx="1593">
                  <c:v>15.929999999999801</c:v>
                </c:pt>
                <c:pt idx="1594">
                  <c:v>15.939999999999801</c:v>
                </c:pt>
                <c:pt idx="1595">
                  <c:v>15.9499999999998</c:v>
                </c:pt>
                <c:pt idx="1596">
                  <c:v>15.9599999999998</c:v>
                </c:pt>
                <c:pt idx="1597">
                  <c:v>15.9699999999998</c:v>
                </c:pt>
                <c:pt idx="1598">
                  <c:v>15.9799999999998</c:v>
                </c:pt>
                <c:pt idx="1599">
                  <c:v>15.989999999999799</c:v>
                </c:pt>
                <c:pt idx="1600">
                  <c:v>15.999999999999799</c:v>
                </c:pt>
                <c:pt idx="1601">
                  <c:v>16.009999999999799</c:v>
                </c:pt>
                <c:pt idx="1602">
                  <c:v>16.019999999999801</c:v>
                </c:pt>
                <c:pt idx="1603">
                  <c:v>16.029999999999799</c:v>
                </c:pt>
                <c:pt idx="1604">
                  <c:v>16.0399999999998</c:v>
                </c:pt>
                <c:pt idx="1605">
                  <c:v>16.049999999999802</c:v>
                </c:pt>
                <c:pt idx="1606">
                  <c:v>16.0599999999998</c:v>
                </c:pt>
                <c:pt idx="1607">
                  <c:v>16.069999999999801</c:v>
                </c:pt>
                <c:pt idx="1608">
                  <c:v>16.079999999999799</c:v>
                </c:pt>
                <c:pt idx="1609">
                  <c:v>16.089999999999801</c:v>
                </c:pt>
                <c:pt idx="1610">
                  <c:v>16.099999999999799</c:v>
                </c:pt>
                <c:pt idx="1611">
                  <c:v>16.1099999999998</c:v>
                </c:pt>
                <c:pt idx="1612">
                  <c:v>16.119999999999798</c:v>
                </c:pt>
                <c:pt idx="1613">
                  <c:v>16.1299999999998</c:v>
                </c:pt>
                <c:pt idx="1614">
                  <c:v>16.139999999999802</c:v>
                </c:pt>
                <c:pt idx="1615">
                  <c:v>16.1499999999998</c:v>
                </c:pt>
                <c:pt idx="1616">
                  <c:v>16.159999999999801</c:v>
                </c:pt>
                <c:pt idx="1617">
                  <c:v>16.169999999999799</c:v>
                </c:pt>
                <c:pt idx="1618">
                  <c:v>16.179999999999801</c:v>
                </c:pt>
                <c:pt idx="1619">
                  <c:v>16.189999999999799</c:v>
                </c:pt>
                <c:pt idx="1620">
                  <c:v>16.1999999999998</c:v>
                </c:pt>
                <c:pt idx="1621">
                  <c:v>16.209999999999798</c:v>
                </c:pt>
                <c:pt idx="1622">
                  <c:v>16.2199999999998</c:v>
                </c:pt>
                <c:pt idx="1623">
                  <c:v>16.229999999999801</c:v>
                </c:pt>
                <c:pt idx="1624">
                  <c:v>16.239999999999799</c:v>
                </c:pt>
                <c:pt idx="1625">
                  <c:v>16.249999999999801</c:v>
                </c:pt>
                <c:pt idx="1626">
                  <c:v>16.259999999999799</c:v>
                </c:pt>
                <c:pt idx="1627">
                  <c:v>16.269999999999801</c:v>
                </c:pt>
                <c:pt idx="1628">
                  <c:v>16.279999999999799</c:v>
                </c:pt>
                <c:pt idx="1629">
                  <c:v>16.2899999999998</c:v>
                </c:pt>
                <c:pt idx="1630">
                  <c:v>16.299999999999802</c:v>
                </c:pt>
                <c:pt idx="1631">
                  <c:v>16.3099999999998</c:v>
                </c:pt>
                <c:pt idx="1632">
                  <c:v>16.319999999999801</c:v>
                </c:pt>
                <c:pt idx="1633">
                  <c:v>16.329999999999799</c:v>
                </c:pt>
                <c:pt idx="1634">
                  <c:v>16.339999999999801</c:v>
                </c:pt>
                <c:pt idx="1635">
                  <c:v>16.349999999999799</c:v>
                </c:pt>
                <c:pt idx="1636">
                  <c:v>16.3599999999998</c:v>
                </c:pt>
                <c:pt idx="1637">
                  <c:v>16.369999999999798</c:v>
                </c:pt>
                <c:pt idx="1638">
                  <c:v>16.3799999999998</c:v>
                </c:pt>
                <c:pt idx="1639">
                  <c:v>16.389999999999802</c:v>
                </c:pt>
                <c:pt idx="1640">
                  <c:v>16.3999999999998</c:v>
                </c:pt>
                <c:pt idx="1641">
                  <c:v>16.409999999999801</c:v>
                </c:pt>
                <c:pt idx="1642">
                  <c:v>16.419999999999799</c:v>
                </c:pt>
                <c:pt idx="1643">
                  <c:v>16.429999999999801</c:v>
                </c:pt>
                <c:pt idx="1644">
                  <c:v>16.439999999999799</c:v>
                </c:pt>
                <c:pt idx="1645">
                  <c:v>16.4499999999998</c:v>
                </c:pt>
                <c:pt idx="1646">
                  <c:v>16.459999999999798</c:v>
                </c:pt>
                <c:pt idx="1647">
                  <c:v>16.4699999999998</c:v>
                </c:pt>
                <c:pt idx="1648">
                  <c:v>16.479999999999801</c:v>
                </c:pt>
                <c:pt idx="1649">
                  <c:v>16.489999999999799</c:v>
                </c:pt>
                <c:pt idx="1650">
                  <c:v>16.499999999999801</c:v>
                </c:pt>
                <c:pt idx="1651">
                  <c:v>16.509999999999799</c:v>
                </c:pt>
                <c:pt idx="1652">
                  <c:v>16.519999999999801</c:v>
                </c:pt>
                <c:pt idx="1653">
                  <c:v>16.529999999999799</c:v>
                </c:pt>
                <c:pt idx="1654">
                  <c:v>16.5399999999998</c:v>
                </c:pt>
                <c:pt idx="1655">
                  <c:v>16.549999999999802</c:v>
                </c:pt>
                <c:pt idx="1656">
                  <c:v>16.5599999999998</c:v>
                </c:pt>
                <c:pt idx="1657">
                  <c:v>16.569999999999801</c:v>
                </c:pt>
                <c:pt idx="1658">
                  <c:v>16.579999999999799</c:v>
                </c:pt>
                <c:pt idx="1659">
                  <c:v>16.589999999999801</c:v>
                </c:pt>
                <c:pt idx="1660">
                  <c:v>16.599999999999799</c:v>
                </c:pt>
                <c:pt idx="1661">
                  <c:v>16.6099999999998</c:v>
                </c:pt>
                <c:pt idx="1662">
                  <c:v>16.619999999999798</c:v>
                </c:pt>
                <c:pt idx="1663">
                  <c:v>16.6299999999998</c:v>
                </c:pt>
                <c:pt idx="1664">
                  <c:v>16.639999999999802</c:v>
                </c:pt>
                <c:pt idx="1665">
                  <c:v>16.6499999999998</c:v>
                </c:pt>
                <c:pt idx="1666">
                  <c:v>16.659999999999801</c:v>
                </c:pt>
                <c:pt idx="1667">
                  <c:v>16.669999999999799</c:v>
                </c:pt>
                <c:pt idx="1668">
                  <c:v>16.679999999999801</c:v>
                </c:pt>
                <c:pt idx="1669">
                  <c:v>16.689999999999799</c:v>
                </c:pt>
                <c:pt idx="1670">
                  <c:v>16.6999999999998</c:v>
                </c:pt>
                <c:pt idx="1671">
                  <c:v>16.709999999999798</c:v>
                </c:pt>
                <c:pt idx="1672">
                  <c:v>16.7199999999997</c:v>
                </c:pt>
                <c:pt idx="1673">
                  <c:v>16.729999999999698</c:v>
                </c:pt>
                <c:pt idx="1674">
                  <c:v>16.7399999999997</c:v>
                </c:pt>
                <c:pt idx="1675">
                  <c:v>16.749999999999702</c:v>
                </c:pt>
                <c:pt idx="1676">
                  <c:v>16.7599999999997</c:v>
                </c:pt>
                <c:pt idx="1677">
                  <c:v>16.769999999999701</c:v>
                </c:pt>
                <c:pt idx="1678">
                  <c:v>16.779999999999699</c:v>
                </c:pt>
                <c:pt idx="1679">
                  <c:v>16.789999999999701</c:v>
                </c:pt>
                <c:pt idx="1680">
                  <c:v>16.799999999999699</c:v>
                </c:pt>
                <c:pt idx="1681">
                  <c:v>16.8099999999997</c:v>
                </c:pt>
                <c:pt idx="1682">
                  <c:v>16.819999999999698</c:v>
                </c:pt>
                <c:pt idx="1683">
                  <c:v>16.8299999999997</c:v>
                </c:pt>
                <c:pt idx="1684">
                  <c:v>16.839999999999701</c:v>
                </c:pt>
                <c:pt idx="1685">
                  <c:v>16.849999999999699</c:v>
                </c:pt>
                <c:pt idx="1686">
                  <c:v>16.859999999999701</c:v>
                </c:pt>
                <c:pt idx="1687">
                  <c:v>16.869999999999699</c:v>
                </c:pt>
                <c:pt idx="1688">
                  <c:v>16.879999999999701</c:v>
                </c:pt>
                <c:pt idx="1689">
                  <c:v>16.889999999999699</c:v>
                </c:pt>
                <c:pt idx="1690">
                  <c:v>16.8999999999997</c:v>
                </c:pt>
                <c:pt idx="1691">
                  <c:v>16.909999999999702</c:v>
                </c:pt>
                <c:pt idx="1692">
                  <c:v>16.9199999999997</c:v>
                </c:pt>
                <c:pt idx="1693">
                  <c:v>16.929999999999701</c:v>
                </c:pt>
                <c:pt idx="1694">
                  <c:v>16.939999999999699</c:v>
                </c:pt>
                <c:pt idx="1695">
                  <c:v>16.949999999999701</c:v>
                </c:pt>
                <c:pt idx="1696">
                  <c:v>16.959999999999699</c:v>
                </c:pt>
                <c:pt idx="1697">
                  <c:v>16.9699999999997</c:v>
                </c:pt>
                <c:pt idx="1698">
                  <c:v>16.979999999999698</c:v>
                </c:pt>
                <c:pt idx="1699">
                  <c:v>16.9899999999997</c:v>
                </c:pt>
                <c:pt idx="1700">
                  <c:v>16.999999999999702</c:v>
                </c:pt>
                <c:pt idx="1701">
                  <c:v>17.0099999999997</c:v>
                </c:pt>
                <c:pt idx="1702">
                  <c:v>17.019999999999701</c:v>
                </c:pt>
                <c:pt idx="1703">
                  <c:v>17.029999999999699</c:v>
                </c:pt>
                <c:pt idx="1704">
                  <c:v>17.039999999999701</c:v>
                </c:pt>
                <c:pt idx="1705">
                  <c:v>17.049999999999699</c:v>
                </c:pt>
                <c:pt idx="1706">
                  <c:v>17.0599999999997</c:v>
                </c:pt>
                <c:pt idx="1707">
                  <c:v>17.069999999999698</c:v>
                </c:pt>
                <c:pt idx="1708">
                  <c:v>17.0799999999997</c:v>
                </c:pt>
                <c:pt idx="1709">
                  <c:v>17.089999999999701</c:v>
                </c:pt>
                <c:pt idx="1710">
                  <c:v>17.099999999999699</c:v>
                </c:pt>
                <c:pt idx="1711">
                  <c:v>17.109999999999701</c:v>
                </c:pt>
                <c:pt idx="1712">
                  <c:v>17.119999999999699</c:v>
                </c:pt>
                <c:pt idx="1713">
                  <c:v>17.129999999999701</c:v>
                </c:pt>
                <c:pt idx="1714">
                  <c:v>17.139999999999699</c:v>
                </c:pt>
                <c:pt idx="1715">
                  <c:v>17.1499999999997</c:v>
                </c:pt>
                <c:pt idx="1716">
                  <c:v>17.159999999999702</c:v>
                </c:pt>
                <c:pt idx="1717">
                  <c:v>17.1699999999997</c:v>
                </c:pt>
                <c:pt idx="1718">
                  <c:v>17.179999999999701</c:v>
                </c:pt>
                <c:pt idx="1719">
                  <c:v>17.189999999999699</c:v>
                </c:pt>
                <c:pt idx="1720">
                  <c:v>17.199999999999701</c:v>
                </c:pt>
                <c:pt idx="1721">
                  <c:v>17.209999999999699</c:v>
                </c:pt>
                <c:pt idx="1722">
                  <c:v>17.2199999999997</c:v>
                </c:pt>
                <c:pt idx="1723">
                  <c:v>17.229999999999698</c:v>
                </c:pt>
                <c:pt idx="1724">
                  <c:v>17.2399999999997</c:v>
                </c:pt>
                <c:pt idx="1725">
                  <c:v>17.249999999999702</c:v>
                </c:pt>
                <c:pt idx="1726">
                  <c:v>17.2599999999997</c:v>
                </c:pt>
                <c:pt idx="1727">
                  <c:v>17.269999999999701</c:v>
                </c:pt>
                <c:pt idx="1728">
                  <c:v>17.279999999999699</c:v>
                </c:pt>
                <c:pt idx="1729">
                  <c:v>17.289999999999701</c:v>
                </c:pt>
                <c:pt idx="1730">
                  <c:v>17.299999999999699</c:v>
                </c:pt>
                <c:pt idx="1731">
                  <c:v>17.3099999999997</c:v>
                </c:pt>
                <c:pt idx="1732">
                  <c:v>17.319999999999698</c:v>
                </c:pt>
                <c:pt idx="1733">
                  <c:v>17.3299999999997</c:v>
                </c:pt>
                <c:pt idx="1734">
                  <c:v>17.339999999999701</c:v>
                </c:pt>
                <c:pt idx="1735">
                  <c:v>17.349999999999699</c:v>
                </c:pt>
                <c:pt idx="1736">
                  <c:v>17.359999999999701</c:v>
                </c:pt>
                <c:pt idx="1737">
                  <c:v>17.369999999999699</c:v>
                </c:pt>
                <c:pt idx="1738">
                  <c:v>17.379999999999701</c:v>
                </c:pt>
                <c:pt idx="1739">
                  <c:v>17.389999999999699</c:v>
                </c:pt>
                <c:pt idx="1740">
                  <c:v>17.3999999999997</c:v>
                </c:pt>
                <c:pt idx="1741">
                  <c:v>17.409999999999702</c:v>
                </c:pt>
                <c:pt idx="1742">
                  <c:v>17.4199999999997</c:v>
                </c:pt>
                <c:pt idx="1743">
                  <c:v>17.429999999999701</c:v>
                </c:pt>
                <c:pt idx="1744">
                  <c:v>17.439999999999699</c:v>
                </c:pt>
                <c:pt idx="1745">
                  <c:v>17.449999999999701</c:v>
                </c:pt>
                <c:pt idx="1746">
                  <c:v>17.459999999999699</c:v>
                </c:pt>
                <c:pt idx="1747">
                  <c:v>17.4699999999997</c:v>
                </c:pt>
                <c:pt idx="1748">
                  <c:v>17.479999999999698</c:v>
                </c:pt>
                <c:pt idx="1749">
                  <c:v>17.4899999999997</c:v>
                </c:pt>
                <c:pt idx="1750">
                  <c:v>17.499999999999702</c:v>
                </c:pt>
                <c:pt idx="1751">
                  <c:v>17.5099999999997</c:v>
                </c:pt>
                <c:pt idx="1752">
                  <c:v>17.519999999999701</c:v>
                </c:pt>
                <c:pt idx="1753">
                  <c:v>17.529999999999699</c:v>
                </c:pt>
                <c:pt idx="1754">
                  <c:v>17.539999999999701</c:v>
                </c:pt>
                <c:pt idx="1755">
                  <c:v>17.549999999999699</c:v>
                </c:pt>
                <c:pt idx="1756">
                  <c:v>17.5599999999997</c:v>
                </c:pt>
                <c:pt idx="1757">
                  <c:v>17.569999999999698</c:v>
                </c:pt>
                <c:pt idx="1758">
                  <c:v>17.5799999999997</c:v>
                </c:pt>
                <c:pt idx="1759">
                  <c:v>17.589999999999701</c:v>
                </c:pt>
                <c:pt idx="1760">
                  <c:v>17.599999999999699</c:v>
                </c:pt>
                <c:pt idx="1761">
                  <c:v>17.609999999999701</c:v>
                </c:pt>
                <c:pt idx="1762">
                  <c:v>17.619999999999699</c:v>
                </c:pt>
                <c:pt idx="1763">
                  <c:v>17.629999999999701</c:v>
                </c:pt>
                <c:pt idx="1764">
                  <c:v>17.639999999999699</c:v>
                </c:pt>
                <c:pt idx="1765">
                  <c:v>17.6499999999997</c:v>
                </c:pt>
                <c:pt idx="1766">
                  <c:v>17.659999999999702</c:v>
                </c:pt>
                <c:pt idx="1767">
                  <c:v>17.6699999999997</c:v>
                </c:pt>
                <c:pt idx="1768">
                  <c:v>17.679999999999701</c:v>
                </c:pt>
                <c:pt idx="1769">
                  <c:v>17.689999999999699</c:v>
                </c:pt>
                <c:pt idx="1770">
                  <c:v>17.699999999999701</c:v>
                </c:pt>
                <c:pt idx="1771">
                  <c:v>17.709999999999699</c:v>
                </c:pt>
                <c:pt idx="1772">
                  <c:v>17.7199999999997</c:v>
                </c:pt>
                <c:pt idx="1773">
                  <c:v>17.729999999999698</c:v>
                </c:pt>
                <c:pt idx="1774">
                  <c:v>17.7399999999997</c:v>
                </c:pt>
                <c:pt idx="1775">
                  <c:v>17.749999999999702</c:v>
                </c:pt>
                <c:pt idx="1776">
                  <c:v>17.7599999999997</c:v>
                </c:pt>
                <c:pt idx="1777">
                  <c:v>17.769999999999701</c:v>
                </c:pt>
                <c:pt idx="1778">
                  <c:v>17.779999999999699</c:v>
                </c:pt>
                <c:pt idx="1779">
                  <c:v>17.789999999999701</c:v>
                </c:pt>
                <c:pt idx="1780">
                  <c:v>17.799999999999699</c:v>
                </c:pt>
                <c:pt idx="1781">
                  <c:v>17.8099999999997</c:v>
                </c:pt>
                <c:pt idx="1782">
                  <c:v>17.819999999999698</c:v>
                </c:pt>
                <c:pt idx="1783">
                  <c:v>17.8299999999997</c:v>
                </c:pt>
                <c:pt idx="1784">
                  <c:v>17.839999999999701</c:v>
                </c:pt>
                <c:pt idx="1785">
                  <c:v>17.849999999999699</c:v>
                </c:pt>
                <c:pt idx="1786">
                  <c:v>17.859999999999701</c:v>
                </c:pt>
                <c:pt idx="1787">
                  <c:v>17.869999999999699</c:v>
                </c:pt>
                <c:pt idx="1788">
                  <c:v>17.879999999999701</c:v>
                </c:pt>
                <c:pt idx="1789">
                  <c:v>17.889999999999699</c:v>
                </c:pt>
                <c:pt idx="1790">
                  <c:v>17.8999999999997</c:v>
                </c:pt>
                <c:pt idx="1791">
                  <c:v>17.909999999999702</c:v>
                </c:pt>
                <c:pt idx="1792">
                  <c:v>17.9199999999997</c:v>
                </c:pt>
                <c:pt idx="1793">
                  <c:v>17.929999999999701</c:v>
                </c:pt>
                <c:pt idx="1794">
                  <c:v>17.939999999999699</c:v>
                </c:pt>
                <c:pt idx="1795">
                  <c:v>17.949999999999701</c:v>
                </c:pt>
                <c:pt idx="1796">
                  <c:v>17.959999999999699</c:v>
                </c:pt>
                <c:pt idx="1797">
                  <c:v>17.9699999999997</c:v>
                </c:pt>
                <c:pt idx="1798">
                  <c:v>17.979999999999698</c:v>
                </c:pt>
                <c:pt idx="1799">
                  <c:v>17.9899999999997</c:v>
                </c:pt>
                <c:pt idx="1800">
                  <c:v>17.999999999999702</c:v>
                </c:pt>
                <c:pt idx="1801">
                  <c:v>18.0099999999997</c:v>
                </c:pt>
                <c:pt idx="1802">
                  <c:v>18.019999999999701</c:v>
                </c:pt>
                <c:pt idx="1803">
                  <c:v>18.029999999999699</c:v>
                </c:pt>
                <c:pt idx="1804">
                  <c:v>18.039999999999701</c:v>
                </c:pt>
                <c:pt idx="1805">
                  <c:v>18.049999999999699</c:v>
                </c:pt>
                <c:pt idx="1806">
                  <c:v>18.0599999999997</c:v>
                </c:pt>
                <c:pt idx="1807">
                  <c:v>18.069999999999698</c:v>
                </c:pt>
                <c:pt idx="1808">
                  <c:v>18.0799999999997</c:v>
                </c:pt>
                <c:pt idx="1809">
                  <c:v>18.089999999999701</c:v>
                </c:pt>
                <c:pt idx="1810">
                  <c:v>18.099999999999699</c:v>
                </c:pt>
                <c:pt idx="1811">
                  <c:v>18.109999999999701</c:v>
                </c:pt>
                <c:pt idx="1812">
                  <c:v>18.119999999999699</c:v>
                </c:pt>
                <c:pt idx="1813">
                  <c:v>18.129999999999701</c:v>
                </c:pt>
                <c:pt idx="1814">
                  <c:v>18.139999999999699</c:v>
                </c:pt>
                <c:pt idx="1815">
                  <c:v>18.1499999999997</c:v>
                </c:pt>
                <c:pt idx="1816">
                  <c:v>18.159999999999702</c:v>
                </c:pt>
                <c:pt idx="1817">
                  <c:v>18.1699999999997</c:v>
                </c:pt>
                <c:pt idx="1818">
                  <c:v>18.179999999999701</c:v>
                </c:pt>
                <c:pt idx="1819">
                  <c:v>18.189999999999699</c:v>
                </c:pt>
                <c:pt idx="1820">
                  <c:v>18.199999999999701</c:v>
                </c:pt>
                <c:pt idx="1821">
                  <c:v>18.209999999999699</c:v>
                </c:pt>
                <c:pt idx="1822">
                  <c:v>18.2199999999997</c:v>
                </c:pt>
                <c:pt idx="1823">
                  <c:v>18.229999999999698</c:v>
                </c:pt>
                <c:pt idx="1824">
                  <c:v>18.2399999999997</c:v>
                </c:pt>
                <c:pt idx="1825">
                  <c:v>18.249999999999702</c:v>
                </c:pt>
                <c:pt idx="1826">
                  <c:v>18.2599999999997</c:v>
                </c:pt>
                <c:pt idx="1827">
                  <c:v>18.269999999999701</c:v>
                </c:pt>
                <c:pt idx="1828">
                  <c:v>18.279999999999699</c:v>
                </c:pt>
                <c:pt idx="1829">
                  <c:v>18.289999999999701</c:v>
                </c:pt>
                <c:pt idx="1830">
                  <c:v>18.299999999999699</c:v>
                </c:pt>
                <c:pt idx="1831">
                  <c:v>18.3099999999997</c:v>
                </c:pt>
                <c:pt idx="1832">
                  <c:v>18.319999999999698</c:v>
                </c:pt>
                <c:pt idx="1833">
                  <c:v>18.3299999999997</c:v>
                </c:pt>
                <c:pt idx="1834">
                  <c:v>18.339999999999701</c:v>
                </c:pt>
                <c:pt idx="1835">
                  <c:v>18.349999999999699</c:v>
                </c:pt>
                <c:pt idx="1836">
                  <c:v>18.359999999999701</c:v>
                </c:pt>
                <c:pt idx="1837">
                  <c:v>18.369999999999699</c:v>
                </c:pt>
                <c:pt idx="1838">
                  <c:v>18.379999999999701</c:v>
                </c:pt>
                <c:pt idx="1839">
                  <c:v>18.389999999999699</c:v>
                </c:pt>
                <c:pt idx="1840">
                  <c:v>18.3999999999997</c:v>
                </c:pt>
                <c:pt idx="1841">
                  <c:v>18.409999999999702</c:v>
                </c:pt>
                <c:pt idx="1842">
                  <c:v>18.4199999999997</c:v>
                </c:pt>
                <c:pt idx="1843">
                  <c:v>18.429999999999701</c:v>
                </c:pt>
                <c:pt idx="1844">
                  <c:v>18.439999999999699</c:v>
                </c:pt>
                <c:pt idx="1845">
                  <c:v>18.449999999999701</c:v>
                </c:pt>
                <c:pt idx="1846">
                  <c:v>18.459999999999699</c:v>
                </c:pt>
                <c:pt idx="1847">
                  <c:v>18.4699999999997</c:v>
                </c:pt>
                <c:pt idx="1848">
                  <c:v>18.479999999999698</c:v>
                </c:pt>
                <c:pt idx="1849">
                  <c:v>18.4899999999997</c:v>
                </c:pt>
                <c:pt idx="1850">
                  <c:v>18.499999999999702</c:v>
                </c:pt>
                <c:pt idx="1851">
                  <c:v>18.5099999999997</c:v>
                </c:pt>
                <c:pt idx="1852">
                  <c:v>18.519999999999701</c:v>
                </c:pt>
                <c:pt idx="1853">
                  <c:v>18.529999999999699</c:v>
                </c:pt>
                <c:pt idx="1854">
                  <c:v>18.539999999999701</c:v>
                </c:pt>
                <c:pt idx="1855">
                  <c:v>18.549999999999699</c:v>
                </c:pt>
                <c:pt idx="1856">
                  <c:v>18.5599999999997</c:v>
                </c:pt>
                <c:pt idx="1857">
                  <c:v>18.569999999999698</c:v>
                </c:pt>
                <c:pt idx="1858">
                  <c:v>18.5799999999997</c:v>
                </c:pt>
                <c:pt idx="1859">
                  <c:v>18.589999999999701</c:v>
                </c:pt>
                <c:pt idx="1860">
                  <c:v>18.599999999999699</c:v>
                </c:pt>
                <c:pt idx="1861">
                  <c:v>18.609999999999701</c:v>
                </c:pt>
                <c:pt idx="1862">
                  <c:v>18.619999999999699</c:v>
                </c:pt>
                <c:pt idx="1863">
                  <c:v>18.629999999999701</c:v>
                </c:pt>
                <c:pt idx="1864">
                  <c:v>18.639999999999699</c:v>
                </c:pt>
                <c:pt idx="1865">
                  <c:v>18.6499999999997</c:v>
                </c:pt>
                <c:pt idx="1866">
                  <c:v>18.659999999999702</c:v>
                </c:pt>
                <c:pt idx="1867">
                  <c:v>18.6699999999997</c:v>
                </c:pt>
                <c:pt idx="1868">
                  <c:v>18.679999999999701</c:v>
                </c:pt>
                <c:pt idx="1869">
                  <c:v>18.689999999999699</c:v>
                </c:pt>
                <c:pt idx="1870">
                  <c:v>18.699999999999701</c:v>
                </c:pt>
                <c:pt idx="1871">
                  <c:v>18.709999999999699</c:v>
                </c:pt>
                <c:pt idx="1872">
                  <c:v>18.7199999999997</c:v>
                </c:pt>
                <c:pt idx="1873">
                  <c:v>18.729999999999698</c:v>
                </c:pt>
                <c:pt idx="1874">
                  <c:v>18.7399999999997</c:v>
                </c:pt>
                <c:pt idx="1875">
                  <c:v>18.749999999999702</c:v>
                </c:pt>
                <c:pt idx="1876">
                  <c:v>18.7599999999997</c:v>
                </c:pt>
                <c:pt idx="1877">
                  <c:v>18.769999999999701</c:v>
                </c:pt>
                <c:pt idx="1878">
                  <c:v>18.779999999999699</c:v>
                </c:pt>
                <c:pt idx="1879">
                  <c:v>18.789999999999701</c:v>
                </c:pt>
                <c:pt idx="1880">
                  <c:v>18.799999999999699</c:v>
                </c:pt>
                <c:pt idx="1881">
                  <c:v>18.8099999999997</c:v>
                </c:pt>
                <c:pt idx="1882">
                  <c:v>18.819999999999698</c:v>
                </c:pt>
                <c:pt idx="1883">
                  <c:v>18.8299999999997</c:v>
                </c:pt>
                <c:pt idx="1884">
                  <c:v>18.839999999999701</c:v>
                </c:pt>
                <c:pt idx="1885">
                  <c:v>18.849999999999699</c:v>
                </c:pt>
                <c:pt idx="1886">
                  <c:v>18.859999999999701</c:v>
                </c:pt>
                <c:pt idx="1887">
                  <c:v>18.869999999999699</c:v>
                </c:pt>
                <c:pt idx="1888">
                  <c:v>18.879999999999701</c:v>
                </c:pt>
                <c:pt idx="1889">
                  <c:v>18.889999999999699</c:v>
                </c:pt>
                <c:pt idx="1890">
                  <c:v>18.8999999999997</c:v>
                </c:pt>
                <c:pt idx="1891">
                  <c:v>18.909999999999702</c:v>
                </c:pt>
                <c:pt idx="1892">
                  <c:v>18.9199999999997</c:v>
                </c:pt>
                <c:pt idx="1893">
                  <c:v>18.929999999999701</c:v>
                </c:pt>
                <c:pt idx="1894">
                  <c:v>18.939999999999699</c:v>
                </c:pt>
                <c:pt idx="1895">
                  <c:v>18.949999999999701</c:v>
                </c:pt>
                <c:pt idx="1896">
                  <c:v>18.959999999999699</c:v>
                </c:pt>
                <c:pt idx="1897">
                  <c:v>18.9699999999997</c:v>
                </c:pt>
                <c:pt idx="1898">
                  <c:v>18.979999999999698</c:v>
                </c:pt>
                <c:pt idx="1899">
                  <c:v>18.9899999999997</c:v>
                </c:pt>
                <c:pt idx="1900">
                  <c:v>18.999999999999702</c:v>
                </c:pt>
                <c:pt idx="1901">
                  <c:v>19.0099999999997</c:v>
                </c:pt>
                <c:pt idx="1902">
                  <c:v>19.019999999999701</c:v>
                </c:pt>
                <c:pt idx="1903">
                  <c:v>19.029999999999699</c:v>
                </c:pt>
                <c:pt idx="1904">
                  <c:v>19.039999999999701</c:v>
                </c:pt>
                <c:pt idx="1905">
                  <c:v>19.049999999999699</c:v>
                </c:pt>
                <c:pt idx="1906">
                  <c:v>19.0599999999997</c:v>
                </c:pt>
                <c:pt idx="1907">
                  <c:v>19.069999999999698</c:v>
                </c:pt>
                <c:pt idx="1908">
                  <c:v>19.0799999999997</c:v>
                </c:pt>
                <c:pt idx="1909">
                  <c:v>19.089999999999701</c:v>
                </c:pt>
                <c:pt idx="1910">
                  <c:v>19.099999999999699</c:v>
                </c:pt>
                <c:pt idx="1911">
                  <c:v>19.109999999999701</c:v>
                </c:pt>
                <c:pt idx="1912">
                  <c:v>19.119999999999699</c:v>
                </c:pt>
                <c:pt idx="1913">
                  <c:v>19.129999999999701</c:v>
                </c:pt>
                <c:pt idx="1914">
                  <c:v>19.139999999999699</c:v>
                </c:pt>
                <c:pt idx="1915">
                  <c:v>19.1499999999997</c:v>
                </c:pt>
                <c:pt idx="1916">
                  <c:v>19.159999999999702</c:v>
                </c:pt>
                <c:pt idx="1917">
                  <c:v>19.1699999999997</c:v>
                </c:pt>
                <c:pt idx="1918">
                  <c:v>19.179999999999701</c:v>
                </c:pt>
                <c:pt idx="1919">
                  <c:v>19.189999999999699</c:v>
                </c:pt>
                <c:pt idx="1920">
                  <c:v>19.199999999999701</c:v>
                </c:pt>
                <c:pt idx="1921">
                  <c:v>19.209999999999699</c:v>
                </c:pt>
                <c:pt idx="1922">
                  <c:v>19.2199999999997</c:v>
                </c:pt>
                <c:pt idx="1923">
                  <c:v>19.229999999999698</c:v>
                </c:pt>
                <c:pt idx="1924">
                  <c:v>19.2399999999997</c:v>
                </c:pt>
                <c:pt idx="1925">
                  <c:v>19.249999999999702</c:v>
                </c:pt>
                <c:pt idx="1926">
                  <c:v>19.2599999999997</c:v>
                </c:pt>
                <c:pt idx="1927">
                  <c:v>19.269999999999701</c:v>
                </c:pt>
                <c:pt idx="1928">
                  <c:v>19.279999999999699</c:v>
                </c:pt>
                <c:pt idx="1929">
                  <c:v>19.289999999999701</c:v>
                </c:pt>
                <c:pt idx="1930">
                  <c:v>19.299999999999699</c:v>
                </c:pt>
                <c:pt idx="1931">
                  <c:v>19.3099999999997</c:v>
                </c:pt>
                <c:pt idx="1932">
                  <c:v>19.319999999999698</c:v>
                </c:pt>
                <c:pt idx="1933">
                  <c:v>19.3299999999997</c:v>
                </c:pt>
                <c:pt idx="1934">
                  <c:v>19.339999999999701</c:v>
                </c:pt>
                <c:pt idx="1935">
                  <c:v>19.349999999999699</c:v>
                </c:pt>
                <c:pt idx="1936">
                  <c:v>19.359999999999701</c:v>
                </c:pt>
                <c:pt idx="1937">
                  <c:v>19.369999999999699</c:v>
                </c:pt>
                <c:pt idx="1938">
                  <c:v>19.379999999999701</c:v>
                </c:pt>
                <c:pt idx="1939">
                  <c:v>19.389999999999699</c:v>
                </c:pt>
                <c:pt idx="1940">
                  <c:v>19.3999999999997</c:v>
                </c:pt>
                <c:pt idx="1941">
                  <c:v>19.409999999999702</c:v>
                </c:pt>
                <c:pt idx="1942">
                  <c:v>19.4199999999997</c:v>
                </c:pt>
                <c:pt idx="1943">
                  <c:v>19.429999999999701</c:v>
                </c:pt>
                <c:pt idx="1944">
                  <c:v>19.439999999999699</c:v>
                </c:pt>
                <c:pt idx="1945">
                  <c:v>19.449999999999701</c:v>
                </c:pt>
                <c:pt idx="1946">
                  <c:v>19.459999999999699</c:v>
                </c:pt>
                <c:pt idx="1947">
                  <c:v>19.4699999999997</c:v>
                </c:pt>
                <c:pt idx="1948">
                  <c:v>19.479999999999698</c:v>
                </c:pt>
                <c:pt idx="1949">
                  <c:v>19.4899999999997</c:v>
                </c:pt>
                <c:pt idx="1950">
                  <c:v>19.499999999999702</c:v>
                </c:pt>
                <c:pt idx="1951">
                  <c:v>19.5099999999997</c:v>
                </c:pt>
                <c:pt idx="1952">
                  <c:v>19.519999999999701</c:v>
                </c:pt>
                <c:pt idx="1953">
                  <c:v>19.529999999999699</c:v>
                </c:pt>
                <c:pt idx="1954">
                  <c:v>19.539999999999701</c:v>
                </c:pt>
                <c:pt idx="1955">
                  <c:v>19.549999999999699</c:v>
                </c:pt>
                <c:pt idx="1956">
                  <c:v>19.5599999999997</c:v>
                </c:pt>
                <c:pt idx="1957">
                  <c:v>19.569999999999698</c:v>
                </c:pt>
                <c:pt idx="1958">
                  <c:v>19.5799999999997</c:v>
                </c:pt>
                <c:pt idx="1959">
                  <c:v>19.589999999999701</c:v>
                </c:pt>
                <c:pt idx="1960">
                  <c:v>19.599999999999699</c:v>
                </c:pt>
                <c:pt idx="1961">
                  <c:v>19.609999999999701</c:v>
                </c:pt>
                <c:pt idx="1962">
                  <c:v>19.619999999999699</c:v>
                </c:pt>
                <c:pt idx="1963">
                  <c:v>19.629999999999701</c:v>
                </c:pt>
                <c:pt idx="1964">
                  <c:v>19.639999999999699</c:v>
                </c:pt>
                <c:pt idx="1965">
                  <c:v>19.6499999999997</c:v>
                </c:pt>
                <c:pt idx="1966">
                  <c:v>19.659999999999702</c:v>
                </c:pt>
                <c:pt idx="1967">
                  <c:v>19.6699999999997</c:v>
                </c:pt>
                <c:pt idx="1968">
                  <c:v>19.679999999999701</c:v>
                </c:pt>
                <c:pt idx="1969">
                  <c:v>19.689999999999699</c:v>
                </c:pt>
                <c:pt idx="1970">
                  <c:v>19.699999999999701</c:v>
                </c:pt>
                <c:pt idx="1971">
                  <c:v>19.709999999999699</c:v>
                </c:pt>
                <c:pt idx="1972">
                  <c:v>19.7199999999997</c:v>
                </c:pt>
                <c:pt idx="1973">
                  <c:v>19.729999999999698</c:v>
                </c:pt>
                <c:pt idx="1974">
                  <c:v>19.7399999999997</c:v>
                </c:pt>
                <c:pt idx="1975">
                  <c:v>19.749999999999702</c:v>
                </c:pt>
                <c:pt idx="1976">
                  <c:v>19.7599999999997</c:v>
                </c:pt>
                <c:pt idx="1977">
                  <c:v>19.769999999999701</c:v>
                </c:pt>
                <c:pt idx="1978">
                  <c:v>19.779999999999699</c:v>
                </c:pt>
                <c:pt idx="1979">
                  <c:v>19.789999999999701</c:v>
                </c:pt>
                <c:pt idx="1980">
                  <c:v>19.799999999999699</c:v>
                </c:pt>
                <c:pt idx="1981">
                  <c:v>19.8099999999997</c:v>
                </c:pt>
                <c:pt idx="1982">
                  <c:v>19.819999999999698</c:v>
                </c:pt>
                <c:pt idx="1983">
                  <c:v>19.8299999999997</c:v>
                </c:pt>
                <c:pt idx="1984">
                  <c:v>19.839999999999701</c:v>
                </c:pt>
                <c:pt idx="1985">
                  <c:v>19.849999999999699</c:v>
                </c:pt>
                <c:pt idx="1986">
                  <c:v>19.859999999999701</c:v>
                </c:pt>
                <c:pt idx="1987">
                  <c:v>19.869999999999699</c:v>
                </c:pt>
                <c:pt idx="1988">
                  <c:v>19.879999999999701</c:v>
                </c:pt>
                <c:pt idx="1989">
                  <c:v>19.889999999999699</c:v>
                </c:pt>
                <c:pt idx="1990">
                  <c:v>19.8999999999997</c:v>
                </c:pt>
                <c:pt idx="1991">
                  <c:v>19.909999999999702</c:v>
                </c:pt>
                <c:pt idx="1992">
                  <c:v>19.9199999999997</c:v>
                </c:pt>
                <c:pt idx="1993">
                  <c:v>19.929999999999701</c:v>
                </c:pt>
                <c:pt idx="1994">
                  <c:v>19.939999999999699</c:v>
                </c:pt>
                <c:pt idx="1995">
                  <c:v>19.949999999999701</c:v>
                </c:pt>
                <c:pt idx="1996">
                  <c:v>19.959999999999699</c:v>
                </c:pt>
                <c:pt idx="1997">
                  <c:v>19.9699999999997</c:v>
                </c:pt>
                <c:pt idx="1998">
                  <c:v>19.979999999999698</c:v>
                </c:pt>
                <c:pt idx="1999">
                  <c:v>19.9899999999997</c:v>
                </c:pt>
                <c:pt idx="2000">
                  <c:v>19.999999999999702</c:v>
                </c:pt>
              </c:numCache>
            </c:numRef>
          </c:xVal>
          <c:yVal>
            <c:numRef>
              <c:f>Sheet1!$D$2:$D$2002</c:f>
              <c:numCache>
                <c:formatCode>General</c:formatCode>
                <c:ptCount val="2001"/>
                <c:pt idx="0">
                  <c:v>1</c:v>
                </c:pt>
                <c:pt idx="1">
                  <c:v>0.99004983374916811</c:v>
                </c:pt>
                <c:pt idx="2">
                  <c:v>0.98019867330675525</c:v>
                </c:pt>
                <c:pt idx="3">
                  <c:v>0.97044553354850815</c:v>
                </c:pt>
                <c:pt idx="4">
                  <c:v>0.96078943915232318</c:v>
                </c:pt>
                <c:pt idx="5">
                  <c:v>0.95122942450071402</c:v>
                </c:pt>
                <c:pt idx="6">
                  <c:v>0.94176453358424872</c:v>
                </c:pt>
                <c:pt idx="7">
                  <c:v>0.93239381990594827</c:v>
                </c:pt>
                <c:pt idx="8">
                  <c:v>0.92311634638663576</c:v>
                </c:pt>
                <c:pt idx="9">
                  <c:v>0.91393118527122819</c:v>
                </c:pt>
                <c:pt idx="10">
                  <c:v>0.90483741803595952</c:v>
                </c:pt>
                <c:pt idx="11">
                  <c:v>0.89583413529652822</c:v>
                </c:pt>
                <c:pt idx="12">
                  <c:v>0.88692043671715748</c:v>
                </c:pt>
                <c:pt idx="13">
                  <c:v>0.8780954309205613</c:v>
                </c:pt>
                <c:pt idx="14">
                  <c:v>0.86935823539880586</c:v>
                </c:pt>
                <c:pt idx="15">
                  <c:v>0.86070797642505781</c:v>
                </c:pt>
                <c:pt idx="16">
                  <c:v>0.85214378896621135</c:v>
                </c:pt>
                <c:pt idx="17">
                  <c:v>0.8436648165963837</c:v>
                </c:pt>
                <c:pt idx="18">
                  <c:v>0.835270211411272</c:v>
                </c:pt>
                <c:pt idx="19">
                  <c:v>0.82695913394336229</c:v>
                </c:pt>
                <c:pt idx="20">
                  <c:v>0.81873075307798182</c:v>
                </c:pt>
                <c:pt idx="21">
                  <c:v>0.81058424597018708</c:v>
                </c:pt>
                <c:pt idx="22">
                  <c:v>0.80251879796247849</c:v>
                </c:pt>
                <c:pt idx="23">
                  <c:v>0.79453360250333405</c:v>
                </c:pt>
                <c:pt idx="24">
                  <c:v>0.78662786106655347</c:v>
                </c:pt>
                <c:pt idx="25">
                  <c:v>0.77880078307140488</c:v>
                </c:pt>
                <c:pt idx="26">
                  <c:v>0.77105158580356625</c:v>
                </c:pt>
                <c:pt idx="27">
                  <c:v>0.76337949433685315</c:v>
                </c:pt>
                <c:pt idx="28">
                  <c:v>0.75578374145572547</c:v>
                </c:pt>
                <c:pt idx="29">
                  <c:v>0.74826356757856527</c:v>
                </c:pt>
                <c:pt idx="30">
                  <c:v>0.74081822068171788</c:v>
                </c:pt>
                <c:pt idx="31">
                  <c:v>0.73344695622428924</c:v>
                </c:pt>
                <c:pt idx="32">
                  <c:v>0.72614903707369094</c:v>
                </c:pt>
                <c:pt idx="33">
                  <c:v>0.71892373343192617</c:v>
                </c:pt>
                <c:pt idx="34">
                  <c:v>0.71177032276260965</c:v>
                </c:pt>
                <c:pt idx="35">
                  <c:v>0.70468808971871344</c:v>
                </c:pt>
                <c:pt idx="36">
                  <c:v>0.69767632607103103</c:v>
                </c:pt>
                <c:pt idx="37">
                  <c:v>0.69073433063735468</c:v>
                </c:pt>
                <c:pt idx="38">
                  <c:v>0.68386140921235583</c:v>
                </c:pt>
                <c:pt idx="39">
                  <c:v>0.67705687449816465</c:v>
                </c:pt>
                <c:pt idx="40">
                  <c:v>0.67032004603563933</c:v>
                </c:pt>
                <c:pt idx="41">
                  <c:v>0.6636502501363194</c:v>
                </c:pt>
                <c:pt idx="42">
                  <c:v>0.65704681981505675</c:v>
                </c:pt>
                <c:pt idx="43">
                  <c:v>0.65050909472331653</c:v>
                </c:pt>
                <c:pt idx="44">
                  <c:v>0.64403642108314141</c:v>
                </c:pt>
                <c:pt idx="45">
                  <c:v>0.63762815162177333</c:v>
                </c:pt>
                <c:pt idx="46">
                  <c:v>0.63128364550692595</c:v>
                </c:pt>
                <c:pt idx="47">
                  <c:v>0.62500226828270078</c:v>
                </c:pt>
                <c:pt idx="48">
                  <c:v>0.61878339180614084</c:v>
                </c:pt>
                <c:pt idx="49">
                  <c:v>0.61262639418441611</c:v>
                </c:pt>
                <c:pt idx="50">
                  <c:v>0.60653065971263342</c:v>
                </c:pt>
                <c:pt idx="51">
                  <c:v>0.6004955788122659</c:v>
                </c:pt>
                <c:pt idx="52">
                  <c:v>0.59452054797019438</c:v>
                </c:pt>
                <c:pt idx="53">
                  <c:v>0.58860496967835518</c:v>
                </c:pt>
                <c:pt idx="54">
                  <c:v>0.58274825237398964</c:v>
                </c:pt>
                <c:pt idx="55">
                  <c:v>0.57694981038048665</c:v>
                </c:pt>
                <c:pt idx="56">
                  <c:v>0.57120906384881487</c:v>
                </c:pt>
                <c:pt idx="57">
                  <c:v>0.56552543869953709</c:v>
                </c:pt>
                <c:pt idx="58">
                  <c:v>0.55989836656540204</c:v>
                </c:pt>
                <c:pt idx="59">
                  <c:v>0.5543272847345071</c:v>
                </c:pt>
                <c:pt idx="60">
                  <c:v>0.54881163609402639</c:v>
                </c:pt>
                <c:pt idx="61">
                  <c:v>0.54335086907449981</c:v>
                </c:pt>
                <c:pt idx="62">
                  <c:v>0.53794443759467447</c:v>
                </c:pt>
                <c:pt idx="63">
                  <c:v>0.53259180100689718</c:v>
                </c:pt>
                <c:pt idx="64">
                  <c:v>0.52729242404304855</c:v>
                </c:pt>
                <c:pt idx="65">
                  <c:v>0.52204577676101604</c:v>
                </c:pt>
                <c:pt idx="66">
                  <c:v>0.51685133449169918</c:v>
                </c:pt>
                <c:pt idx="67">
                  <c:v>0.51170857778654244</c:v>
                </c:pt>
                <c:pt idx="68">
                  <c:v>0.50661699236558955</c:v>
                </c:pt>
                <c:pt idx="69">
                  <c:v>0.50157606906605556</c:v>
                </c:pt>
                <c:pt idx="70">
                  <c:v>0.49658530379140953</c:v>
                </c:pt>
                <c:pt idx="71">
                  <c:v>0.4916441974609651</c:v>
                </c:pt>
                <c:pt idx="72">
                  <c:v>0.48675225595997168</c:v>
                </c:pt>
                <c:pt idx="73">
                  <c:v>0.48190899009020244</c:v>
                </c:pt>
                <c:pt idx="74">
                  <c:v>0.47711391552103438</c:v>
                </c:pt>
                <c:pt idx="75">
                  <c:v>0.47236655274101469</c:v>
                </c:pt>
                <c:pt idx="76">
                  <c:v>0.46766642700990924</c:v>
                </c:pt>
                <c:pt idx="77">
                  <c:v>0.46301306831122807</c:v>
                </c:pt>
                <c:pt idx="78">
                  <c:v>0.45840601130522352</c:v>
                </c:pt>
                <c:pt idx="79">
                  <c:v>0.45384479528235583</c:v>
                </c:pt>
                <c:pt idx="80">
                  <c:v>0.44932896411722156</c:v>
                </c:pt>
                <c:pt idx="81">
                  <c:v>0.44485806622294111</c:v>
                </c:pt>
                <c:pt idx="82">
                  <c:v>0.4404316545059993</c:v>
                </c:pt>
                <c:pt idx="83">
                  <c:v>0.43604928632153561</c:v>
                </c:pt>
                <c:pt idx="84">
                  <c:v>0.43171052342907973</c:v>
                </c:pt>
                <c:pt idx="85">
                  <c:v>0.42741493194872671</c:v>
                </c:pt>
                <c:pt idx="86">
                  <c:v>0.42316208231774882</c:v>
                </c:pt>
                <c:pt idx="87">
                  <c:v>0.418951549247639</c:v>
                </c:pt>
                <c:pt idx="88">
                  <c:v>0.41478291168158138</c:v>
                </c:pt>
                <c:pt idx="89">
                  <c:v>0.4106557527523455</c:v>
                </c:pt>
                <c:pt idx="90">
                  <c:v>0.40656965974059911</c:v>
                </c:pt>
                <c:pt idx="91">
                  <c:v>0.40252422403363597</c:v>
                </c:pt>
                <c:pt idx="92">
                  <c:v>0.39851904108451414</c:v>
                </c:pt>
                <c:pt idx="93">
                  <c:v>0.39455371037160109</c:v>
                </c:pt>
                <c:pt idx="94">
                  <c:v>0.39062783535852114</c:v>
                </c:pt>
                <c:pt idx="95">
                  <c:v>0.38674102345450123</c:v>
                </c:pt>
                <c:pt idx="96">
                  <c:v>0.38289288597511206</c:v>
                </c:pt>
                <c:pt idx="97">
                  <c:v>0.37908303810339883</c:v>
                </c:pt>
                <c:pt idx="98">
                  <c:v>0.37531109885139957</c:v>
                </c:pt>
                <c:pt idx="99">
                  <c:v>0.37157669102204571</c:v>
                </c:pt>
                <c:pt idx="100">
                  <c:v>0.36787944117144233</c:v>
                </c:pt>
                <c:pt idx="101">
                  <c:v>0.36421897957152333</c:v>
                </c:pt>
                <c:pt idx="102">
                  <c:v>0.3605949401730783</c:v>
                </c:pt>
                <c:pt idx="103">
                  <c:v>0.35700696056914738</c:v>
                </c:pt>
                <c:pt idx="104">
                  <c:v>0.35345468195878016</c:v>
                </c:pt>
                <c:pt idx="105">
                  <c:v>0.34993774911115533</c:v>
                </c:pt>
                <c:pt idx="106">
                  <c:v>0.3464558103300574</c:v>
                </c:pt>
                <c:pt idx="107">
                  <c:v>0.34300851741870664</c:v>
                </c:pt>
                <c:pt idx="108">
                  <c:v>0.33959552564493911</c:v>
                </c:pt>
                <c:pt idx="109">
                  <c:v>0.33621649370673334</c:v>
                </c:pt>
                <c:pt idx="110">
                  <c:v>0.33287108369807955</c:v>
                </c:pt>
                <c:pt idx="111">
                  <c:v>0.32955896107518906</c:v>
                </c:pt>
                <c:pt idx="112">
                  <c:v>0.32627979462303947</c:v>
                </c:pt>
                <c:pt idx="113">
                  <c:v>0.32303325642225295</c:v>
                </c:pt>
                <c:pt idx="114">
                  <c:v>0.31981902181630395</c:v>
                </c:pt>
                <c:pt idx="115">
                  <c:v>0.31663676937905327</c:v>
                </c:pt>
                <c:pt idx="116">
                  <c:v>0.31348618088260533</c:v>
                </c:pt>
                <c:pt idx="117">
                  <c:v>0.31036694126548503</c:v>
                </c:pt>
                <c:pt idx="118">
                  <c:v>0.30727873860113125</c:v>
                </c:pt>
                <c:pt idx="119">
                  <c:v>0.30422126406670408</c:v>
                </c:pt>
                <c:pt idx="120">
                  <c:v>0.30119421191220214</c:v>
                </c:pt>
                <c:pt idx="121">
                  <c:v>0.29819727942988739</c:v>
                </c:pt>
                <c:pt idx="122">
                  <c:v>0.29523016692401421</c:v>
                </c:pt>
                <c:pt idx="123">
                  <c:v>0.29229257768085942</c:v>
                </c:pt>
                <c:pt idx="124">
                  <c:v>0.28938421793905061</c:v>
                </c:pt>
                <c:pt idx="125">
                  <c:v>0.28650479686019009</c:v>
                </c:pt>
                <c:pt idx="126">
                  <c:v>0.2836540264997704</c:v>
                </c:pt>
                <c:pt idx="127">
                  <c:v>0.28083162177837978</c:v>
                </c:pt>
                <c:pt idx="128">
                  <c:v>0.27803730045319414</c:v>
                </c:pt>
                <c:pt idx="129">
                  <c:v>0.27527078308975234</c:v>
                </c:pt>
                <c:pt idx="130">
                  <c:v>0.27253179303401259</c:v>
                </c:pt>
                <c:pt idx="131">
                  <c:v>0.26982005638468681</c:v>
                </c:pt>
                <c:pt idx="132">
                  <c:v>0.26713530196585034</c:v>
                </c:pt>
                <c:pt idx="133">
                  <c:v>0.26447726129982396</c:v>
                </c:pt>
                <c:pt idx="134">
                  <c:v>0.26184566858032599</c:v>
                </c:pt>
                <c:pt idx="135">
                  <c:v>0.25924026064589151</c:v>
                </c:pt>
                <c:pt idx="136">
                  <c:v>0.25666077695355588</c:v>
                </c:pt>
                <c:pt idx="137">
                  <c:v>0.25410695955280027</c:v>
                </c:pt>
                <c:pt idx="138">
                  <c:v>0.25157855305975652</c:v>
                </c:pt>
                <c:pt idx="139">
                  <c:v>0.24907530463166822</c:v>
                </c:pt>
                <c:pt idx="140">
                  <c:v>0.24659696394160649</c:v>
                </c:pt>
                <c:pt idx="141">
                  <c:v>0.24414328315343711</c:v>
                </c:pt>
                <c:pt idx="142">
                  <c:v>0.24171401689703645</c:v>
                </c:pt>
                <c:pt idx="143">
                  <c:v>0.23930892224375455</c:v>
                </c:pt>
                <c:pt idx="144">
                  <c:v>0.23692775868212176</c:v>
                </c:pt>
                <c:pt idx="145">
                  <c:v>0.23457028809379765</c:v>
                </c:pt>
                <c:pt idx="146">
                  <c:v>0.23223627472975883</c:v>
                </c:pt>
                <c:pt idx="147">
                  <c:v>0.22992548518672384</c:v>
                </c:pt>
                <c:pt idx="148">
                  <c:v>0.22763768838381274</c:v>
                </c:pt>
                <c:pt idx="149">
                  <c:v>0.22537265553943872</c:v>
                </c:pt>
                <c:pt idx="150">
                  <c:v>0.22313016014842982</c:v>
                </c:pt>
                <c:pt idx="151">
                  <c:v>0.2209099779593782</c:v>
                </c:pt>
                <c:pt idx="152">
                  <c:v>0.21871188695221475</c:v>
                </c:pt>
                <c:pt idx="153">
                  <c:v>0.21653566731600707</c:v>
                </c:pt>
                <c:pt idx="154">
                  <c:v>0.21438110142697794</c:v>
                </c:pt>
                <c:pt idx="155">
                  <c:v>0.21224797382674304</c:v>
                </c:pt>
                <c:pt idx="156">
                  <c:v>0.21013607120076472</c:v>
                </c:pt>
                <c:pt idx="157">
                  <c:v>0.20804518235702046</c:v>
                </c:pt>
                <c:pt idx="158">
                  <c:v>0.20597509820488344</c:v>
                </c:pt>
                <c:pt idx="159">
                  <c:v>0.20392561173421342</c:v>
                </c:pt>
                <c:pt idx="160">
                  <c:v>0.20189651799465538</c:v>
                </c:pt>
                <c:pt idx="161">
                  <c:v>0.19988761407514449</c:v>
                </c:pt>
                <c:pt idx="162">
                  <c:v>0.19789869908361465</c:v>
                </c:pt>
                <c:pt idx="163">
                  <c:v>0.19592957412690937</c:v>
                </c:pt>
                <c:pt idx="164">
                  <c:v>0.19398004229089191</c:v>
                </c:pt>
                <c:pt idx="165">
                  <c:v>0.19204990862075413</c:v>
                </c:pt>
                <c:pt idx="166">
                  <c:v>0.19013898010152055</c:v>
                </c:pt>
                <c:pt idx="167">
                  <c:v>0.1882470656387468</c:v>
                </c:pt>
                <c:pt idx="168">
                  <c:v>0.18637397603940997</c:v>
                </c:pt>
                <c:pt idx="169">
                  <c:v>0.18451952399298926</c:v>
                </c:pt>
                <c:pt idx="170">
                  <c:v>0.18268352405273466</c:v>
                </c:pt>
                <c:pt idx="171">
                  <c:v>0.1808657926171221</c:v>
                </c:pt>
                <c:pt idx="172">
                  <c:v>0.17906614791149322</c:v>
                </c:pt>
                <c:pt idx="173">
                  <c:v>0.17728440996987782</c:v>
                </c:pt>
                <c:pt idx="174">
                  <c:v>0.17552040061699686</c:v>
                </c:pt>
                <c:pt idx="175">
                  <c:v>0.17377394345044514</c:v>
                </c:pt>
                <c:pt idx="176">
                  <c:v>0.17204486382305054</c:v>
                </c:pt>
                <c:pt idx="177">
                  <c:v>0.17033298882540943</c:v>
                </c:pt>
                <c:pt idx="178">
                  <c:v>0.1686381472685955</c:v>
                </c:pt>
                <c:pt idx="179">
                  <c:v>0.16696016966704069</c:v>
                </c:pt>
                <c:pt idx="180">
                  <c:v>0.16529888822158653</c:v>
                </c:pt>
                <c:pt idx="181">
                  <c:v>0.16365413680270405</c:v>
                </c:pt>
                <c:pt idx="182">
                  <c:v>0.16202575093388075</c:v>
                </c:pt>
                <c:pt idx="183">
                  <c:v>0.16041356777517274</c:v>
                </c:pt>
                <c:pt idx="184">
                  <c:v>0.15881742610692068</c:v>
                </c:pt>
                <c:pt idx="185">
                  <c:v>0.15723716631362761</c:v>
                </c:pt>
                <c:pt idx="186">
                  <c:v>0.15567263036799731</c:v>
                </c:pt>
                <c:pt idx="187">
                  <c:v>0.1541236618151314</c:v>
                </c:pt>
                <c:pt idx="188">
                  <c:v>0.15259010575688389</c:v>
                </c:pt>
                <c:pt idx="189">
                  <c:v>0.15107180883637086</c:v>
                </c:pt>
                <c:pt idx="190">
                  <c:v>0.14956861922263506</c:v>
                </c:pt>
                <c:pt idx="191">
                  <c:v>0.14808038659546247</c:v>
                </c:pt>
                <c:pt idx="192">
                  <c:v>0.14660696213035015</c:v>
                </c:pt>
                <c:pt idx="193">
                  <c:v>0.14514819848362373</c:v>
                </c:pt>
                <c:pt idx="194">
                  <c:v>0.14370394977770293</c:v>
                </c:pt>
                <c:pt idx="195">
                  <c:v>0.14227407158651359</c:v>
                </c:pt>
                <c:pt idx="196">
                  <c:v>0.140858420921045</c:v>
                </c:pt>
                <c:pt idx="197">
                  <c:v>0.13945685621505094</c:v>
                </c:pt>
                <c:pt idx="198">
                  <c:v>0.13806923731089282</c:v>
                </c:pt>
                <c:pt idx="199">
                  <c:v>0.13669542544552385</c:v>
                </c:pt>
                <c:pt idx="200">
                  <c:v>0.1353352832366127</c:v>
                </c:pt>
                <c:pt idx="201">
                  <c:v>0.13398867466880499</c:v>
                </c:pt>
                <c:pt idx="202">
                  <c:v>0.13265546508012172</c:v>
                </c:pt>
                <c:pt idx="203">
                  <c:v>0.13133552114849312</c:v>
                </c:pt>
                <c:pt idx="204">
                  <c:v>0.13002871087842591</c:v>
                </c:pt>
                <c:pt idx="205">
                  <c:v>0.12873490358780423</c:v>
                </c:pt>
                <c:pt idx="206">
                  <c:v>0.12745396989482075</c:v>
                </c:pt>
                <c:pt idx="207">
                  <c:v>0.12618578170503877</c:v>
                </c:pt>
                <c:pt idx="208">
                  <c:v>0.12493021219858241</c:v>
                </c:pt>
                <c:pt idx="209">
                  <c:v>0.12368713581745483</c:v>
                </c:pt>
                <c:pt idx="210">
                  <c:v>0.12245642825298191</c:v>
                </c:pt>
                <c:pt idx="211">
                  <c:v>0.12123796643338168</c:v>
                </c:pt>
                <c:pt idx="212">
                  <c:v>0.12003162851145673</c:v>
                </c:pt>
                <c:pt idx="213">
                  <c:v>0.11883729385240965</c:v>
                </c:pt>
                <c:pt idx="214">
                  <c:v>0.11765484302177918</c:v>
                </c:pt>
                <c:pt idx="215">
                  <c:v>0.11648415777349697</c:v>
                </c:pt>
                <c:pt idx="216">
                  <c:v>0.11532512103806251</c:v>
                </c:pt>
                <c:pt idx="217">
                  <c:v>0.1141776169108365</c:v>
                </c:pt>
                <c:pt idx="218">
                  <c:v>0.11304153064044985</c:v>
                </c:pt>
                <c:pt idx="219">
                  <c:v>0.11191674861732888</c:v>
                </c:pt>
                <c:pt idx="220">
                  <c:v>0.11080315836233387</c:v>
                </c:pt>
                <c:pt idx="221">
                  <c:v>0.10970064851551141</c:v>
                </c:pt>
                <c:pt idx="222">
                  <c:v>0.10860910882495796</c:v>
                </c:pt>
                <c:pt idx="223">
                  <c:v>0.10752843013579495</c:v>
                </c:pt>
                <c:pt idx="224">
                  <c:v>0.10645850437925281</c:v>
                </c:pt>
                <c:pt idx="225">
                  <c:v>0.10539922456186433</c:v>
                </c:pt>
                <c:pt idx="226">
                  <c:v>0.10435048475476504</c:v>
                </c:pt>
                <c:pt idx="227">
                  <c:v>0.1033121800831002</c:v>
                </c:pt>
                <c:pt idx="228">
                  <c:v>0.10228420671553748</c:v>
                </c:pt>
                <c:pt idx="229">
                  <c:v>0.1012664618538834</c:v>
                </c:pt>
                <c:pt idx="230">
                  <c:v>0.10025884372280375</c:v>
                </c:pt>
                <c:pt idx="231">
                  <c:v>9.9261251559645658E-2</c:v>
                </c:pt>
                <c:pt idx="232">
                  <c:v>9.8273585604361544E-2</c:v>
                </c:pt>
                <c:pt idx="233">
                  <c:v>9.7295747089532758E-2</c:v>
                </c:pt>
                <c:pt idx="234">
                  <c:v>9.6327638230493035E-2</c:v>
                </c:pt>
                <c:pt idx="235">
                  <c:v>9.5369162215549613E-2</c:v>
                </c:pt>
                <c:pt idx="236">
                  <c:v>9.4420223196302347E-2</c:v>
                </c:pt>
                <c:pt idx="237">
                  <c:v>9.3480726278058465E-2</c:v>
                </c:pt>
                <c:pt idx="238">
                  <c:v>9.255057751034329E-2</c:v>
                </c:pt>
                <c:pt idx="239">
                  <c:v>9.1629683877504836E-2</c:v>
                </c:pt>
                <c:pt idx="240">
                  <c:v>9.0717953289412512E-2</c:v>
                </c:pt>
                <c:pt idx="241">
                  <c:v>8.9815294572247628E-2</c:v>
                </c:pt>
                <c:pt idx="242">
                  <c:v>8.8921617459386343E-2</c:v>
                </c:pt>
                <c:pt idx="243">
                  <c:v>8.8036832582372548E-2</c:v>
                </c:pt>
                <c:pt idx="244">
                  <c:v>8.7160851461981298E-2</c:v>
                </c:pt>
                <c:pt idx="245">
                  <c:v>8.6293586499370495E-2</c:v>
                </c:pt>
                <c:pt idx="246">
                  <c:v>8.5434950967321233E-2</c:v>
                </c:pt>
                <c:pt idx="247">
                  <c:v>8.4584859001564691E-2</c:v>
                </c:pt>
                <c:pt idx="248">
                  <c:v>8.3743225592195963E-2</c:v>
                </c:pt>
                <c:pt idx="249">
                  <c:v>8.2909966575172661E-2</c:v>
                </c:pt>
                <c:pt idx="250">
                  <c:v>8.20849986238988E-2</c:v>
                </c:pt>
                <c:pt idx="251">
                  <c:v>8.1268239240891701E-2</c:v>
                </c:pt>
                <c:pt idx="252">
                  <c:v>8.0459606749532439E-2</c:v>
                </c:pt>
                <c:pt idx="253">
                  <c:v>7.9659020285898038E-2</c:v>
                </c:pt>
                <c:pt idx="254">
                  <c:v>7.8866399790674946E-2</c:v>
                </c:pt>
                <c:pt idx="255">
                  <c:v>7.8081666001153169E-2</c:v>
                </c:pt>
                <c:pt idx="256">
                  <c:v>7.7304740443299741E-2</c:v>
                </c:pt>
                <c:pt idx="257">
                  <c:v>7.6535545423911513E-2</c:v>
                </c:pt>
                <c:pt idx="258">
                  <c:v>7.5774004022845481E-2</c:v>
                </c:pt>
                <c:pt idx="259">
                  <c:v>7.5020040085326978E-2</c:v>
                </c:pt>
                <c:pt idx="260">
                  <c:v>7.4273578214333877E-2</c:v>
                </c:pt>
                <c:pt idx="261">
                  <c:v>7.3534543763057097E-2</c:v>
                </c:pt>
                <c:pt idx="262">
                  <c:v>7.2802862827435588E-2</c:v>
                </c:pt>
                <c:pt idx="263">
                  <c:v>7.20784622387661E-2</c:v>
                </c:pt>
                <c:pt idx="264">
                  <c:v>7.1361269556386053E-2</c:v>
                </c:pt>
                <c:pt idx="265">
                  <c:v>7.0651213060429596E-2</c:v>
                </c:pt>
                <c:pt idx="266">
                  <c:v>6.9948221744655356E-2</c:v>
                </c:pt>
                <c:pt idx="267">
                  <c:v>6.9252225309345994E-2</c:v>
                </c:pt>
                <c:pt idx="268">
                  <c:v>6.8563154154277911E-2</c:v>
                </c:pt>
                <c:pt idx="269">
                  <c:v>6.7880939371761442E-2</c:v>
                </c:pt>
                <c:pt idx="270">
                  <c:v>6.7205512739749756E-2</c:v>
                </c:pt>
                <c:pt idx="271">
                  <c:v>6.6536806715016855E-2</c:v>
                </c:pt>
                <c:pt idx="272">
                  <c:v>6.5874754426402948E-2</c:v>
                </c:pt>
                <c:pt idx="273">
                  <c:v>6.5219289668127525E-2</c:v>
                </c:pt>
                <c:pt idx="274">
                  <c:v>6.457034689316847E-2</c:v>
                </c:pt>
                <c:pt idx="275">
                  <c:v>6.392786120670757E-2</c:v>
                </c:pt>
                <c:pt idx="276">
                  <c:v>6.3291768359640732E-2</c:v>
                </c:pt>
                <c:pt idx="277">
                  <c:v>6.2662004742153152E-2</c:v>
                </c:pt>
                <c:pt idx="278">
                  <c:v>6.2038507377358318E-2</c:v>
                </c:pt>
                <c:pt idx="279">
                  <c:v>6.1421213915000127E-2</c:v>
                </c:pt>
                <c:pt idx="280">
                  <c:v>6.0810062625217973E-2</c:v>
                </c:pt>
                <c:pt idx="281">
                  <c:v>6.0204992392373542E-2</c:v>
                </c:pt>
                <c:pt idx="282">
                  <c:v>5.9605942708939368E-2</c:v>
                </c:pt>
                <c:pt idx="283">
                  <c:v>5.9012853669447841E-2</c:v>
                </c:pt>
                <c:pt idx="284">
                  <c:v>5.8425665964500828E-2</c:v>
                </c:pt>
                <c:pt idx="285">
                  <c:v>5.7844320874838456E-2</c:v>
                </c:pt>
                <c:pt idx="286">
                  <c:v>5.7268760265467358E-2</c:v>
                </c:pt>
                <c:pt idx="287">
                  <c:v>5.6698926579846903E-2</c:v>
                </c:pt>
                <c:pt idx="288">
                  <c:v>5.6134762834133725E-2</c:v>
                </c:pt>
                <c:pt idx="289">
                  <c:v>5.5576212611483058E-2</c:v>
                </c:pt>
                <c:pt idx="290">
                  <c:v>5.5023220056407231E-2</c:v>
                </c:pt>
                <c:pt idx="291">
                  <c:v>5.4475729869189859E-2</c:v>
                </c:pt>
                <c:pt idx="292">
                  <c:v>5.3933687300356019E-2</c:v>
                </c:pt>
                <c:pt idx="293">
                  <c:v>5.3397038145197084E-2</c:v>
                </c:pt>
                <c:pt idx="294">
                  <c:v>5.2865728738350368E-2</c:v>
                </c:pt>
                <c:pt idx="295">
                  <c:v>5.2339705948432381E-2</c:v>
                </c:pt>
                <c:pt idx="296">
                  <c:v>5.1818917172725833E-2</c:v>
                </c:pt>
                <c:pt idx="297">
                  <c:v>5.1303310331919108E-2</c:v>
                </c:pt>
                <c:pt idx="298">
                  <c:v>5.0792833864898503E-2</c:v>
                </c:pt>
                <c:pt idx="299">
                  <c:v>5.0287436723591865E-2</c:v>
                </c:pt>
                <c:pt idx="300">
                  <c:v>4.9787068367863944E-2</c:v>
                </c:pt>
                <c:pt idx="301">
                  <c:v>4.9291678760462171E-2</c:v>
                </c:pt>
                <c:pt idx="302">
                  <c:v>4.8801218362012962E-2</c:v>
                </c:pt>
                <c:pt idx="303">
                  <c:v>4.8315638126067789E-2</c:v>
                </c:pt>
                <c:pt idx="304">
                  <c:v>4.7834889494198368E-2</c:v>
                </c:pt>
                <c:pt idx="305">
                  <c:v>4.7358924391140929E-2</c:v>
                </c:pt>
                <c:pt idx="306">
                  <c:v>4.6887695219988486E-2</c:v>
                </c:pt>
                <c:pt idx="307">
                  <c:v>4.6421154857431271E-2</c:v>
                </c:pt>
                <c:pt idx="308">
                  <c:v>4.5959256649044204E-2</c:v>
                </c:pt>
                <c:pt idx="309">
                  <c:v>4.550195440462157E-2</c:v>
                </c:pt>
                <c:pt idx="310">
                  <c:v>4.5049202393557801E-2</c:v>
                </c:pt>
                <c:pt idx="311">
                  <c:v>4.4600955340274535E-2</c:v>
                </c:pt>
                <c:pt idx="312">
                  <c:v>4.415716841969286E-2</c:v>
                </c:pt>
                <c:pt idx="313">
                  <c:v>4.3717797252750941E-2</c:v>
                </c:pt>
                <c:pt idx="314">
                  <c:v>4.3282797901965896E-2</c:v>
                </c:pt>
                <c:pt idx="315">
                  <c:v>4.2852126867040187E-2</c:v>
                </c:pt>
                <c:pt idx="316">
                  <c:v>4.2425741080511385E-2</c:v>
                </c:pt>
                <c:pt idx="317">
                  <c:v>4.2003597903445551E-2</c:v>
                </c:pt>
                <c:pt idx="318">
                  <c:v>4.1585655121173161E-2</c:v>
                </c:pt>
                <c:pt idx="319">
                  <c:v>4.117187093906774E-2</c:v>
                </c:pt>
                <c:pt idx="320">
                  <c:v>4.0762203978366211E-2</c:v>
                </c:pt>
                <c:pt idx="321">
                  <c:v>4.0356613272031147E-2</c:v>
                </c:pt>
                <c:pt idx="322">
                  <c:v>3.9955058260653896E-2</c:v>
                </c:pt>
                <c:pt idx="323">
                  <c:v>3.9557498788398725E-2</c:v>
                </c:pt>
                <c:pt idx="324">
                  <c:v>3.9163895098987066E-2</c:v>
                </c:pt>
                <c:pt idx="325">
                  <c:v>3.8774207831722009E-2</c:v>
                </c:pt>
                <c:pt idx="326">
                  <c:v>3.8388398017552075E-2</c:v>
                </c:pt>
                <c:pt idx="327">
                  <c:v>3.8006427075174314E-2</c:v>
                </c:pt>
                <c:pt idx="328">
                  <c:v>3.7628256807176221E-2</c:v>
                </c:pt>
                <c:pt idx="329">
                  <c:v>3.7253849396215809E-2</c:v>
                </c:pt>
                <c:pt idx="330">
                  <c:v>3.6883167401240015E-2</c:v>
                </c:pt>
                <c:pt idx="331">
                  <c:v>3.6516173753740402E-2</c:v>
                </c:pt>
                <c:pt idx="332">
                  <c:v>3.6152831754046426E-2</c:v>
                </c:pt>
                <c:pt idx="333">
                  <c:v>3.5793105067655297E-2</c:v>
                </c:pt>
                <c:pt idx="334">
                  <c:v>3.543695772159864E-2</c:v>
                </c:pt>
                <c:pt idx="335">
                  <c:v>3.5084354100845025E-2</c:v>
                </c:pt>
                <c:pt idx="336">
                  <c:v>3.4735258944738563E-2</c:v>
                </c:pt>
                <c:pt idx="337">
                  <c:v>3.4389637343472709E-2</c:v>
                </c:pt>
                <c:pt idx="338">
                  <c:v>3.4047454734599344E-2</c:v>
                </c:pt>
                <c:pt idx="339">
                  <c:v>3.3708676899572396E-2</c:v>
                </c:pt>
                <c:pt idx="340">
                  <c:v>3.337326996032608E-2</c:v>
                </c:pt>
                <c:pt idx="341">
                  <c:v>3.3041200375886932E-2</c:v>
                </c:pt>
                <c:pt idx="342">
                  <c:v>3.2712434939019819E-2</c:v>
                </c:pt>
                <c:pt idx="343">
                  <c:v>3.238694077290704E-2</c:v>
                </c:pt>
                <c:pt idx="344">
                  <c:v>3.2064685327860769E-2</c:v>
                </c:pt>
                <c:pt idx="345">
                  <c:v>3.1745636378067939E-2</c:v>
                </c:pt>
                <c:pt idx="346">
                  <c:v>3.142976201836771E-2</c:v>
                </c:pt>
                <c:pt idx="347">
                  <c:v>3.1117030661060859E-2</c:v>
                </c:pt>
                <c:pt idx="348">
                  <c:v>3.0807411032751076E-2</c:v>
                </c:pt>
                <c:pt idx="349">
                  <c:v>3.0500872171217483E-2</c:v>
                </c:pt>
                <c:pt idx="350">
                  <c:v>3.0197383422318501E-2</c:v>
                </c:pt>
                <c:pt idx="351">
                  <c:v>2.9896914436926322E-2</c:v>
                </c:pt>
                <c:pt idx="352">
                  <c:v>2.9599435167891999E-2</c:v>
                </c:pt>
                <c:pt idx="353">
                  <c:v>2.9304915867040759E-2</c:v>
                </c:pt>
                <c:pt idx="354">
                  <c:v>2.9013327082197053E-2</c:v>
                </c:pt>
                <c:pt idx="355">
                  <c:v>2.8724639654239433E-2</c:v>
                </c:pt>
                <c:pt idx="356">
                  <c:v>2.8438824714184505E-2</c:v>
                </c:pt>
                <c:pt idx="357">
                  <c:v>2.8155853680300106E-2</c:v>
                </c:pt>
                <c:pt idx="358">
                  <c:v>2.7875698255247015E-2</c:v>
                </c:pt>
                <c:pt idx="359">
                  <c:v>2.7598330423249287E-2</c:v>
                </c:pt>
                <c:pt idx="360">
                  <c:v>2.7323722447292559E-2</c:v>
                </c:pt>
                <c:pt idx="361">
                  <c:v>2.7051846866350416E-2</c:v>
                </c:pt>
                <c:pt idx="362">
                  <c:v>2.6782676492638175E-2</c:v>
                </c:pt>
                <c:pt idx="363">
                  <c:v>2.6516184408894181E-2</c:v>
                </c:pt>
                <c:pt idx="364">
                  <c:v>2.6252343965687961E-2</c:v>
                </c:pt>
                <c:pt idx="365">
                  <c:v>2.5991128778755347E-2</c:v>
                </c:pt>
                <c:pt idx="366">
                  <c:v>2.573251272635994E-2</c:v>
                </c:pt>
                <c:pt idx="367">
                  <c:v>2.5476469946681016E-2</c:v>
                </c:pt>
                <c:pt idx="368">
                  <c:v>2.5222974835227212E-2</c:v>
                </c:pt>
                <c:pt idx="369">
                  <c:v>2.4972002042276155E-2</c:v>
                </c:pt>
                <c:pt idx="370">
                  <c:v>2.4723526470339388E-2</c:v>
                </c:pt>
                <c:pt idx="371">
                  <c:v>2.447752327165267E-2</c:v>
                </c:pt>
                <c:pt idx="372">
                  <c:v>2.4233967845691113E-2</c:v>
                </c:pt>
                <c:pt idx="373">
                  <c:v>2.3992835836709175E-2</c:v>
                </c:pt>
                <c:pt idx="374">
                  <c:v>2.3754103131304997E-2</c:v>
                </c:pt>
                <c:pt idx="375">
                  <c:v>2.3517745856009107E-2</c:v>
                </c:pt>
                <c:pt idx="376">
                  <c:v>2.328374037489701E-2</c:v>
                </c:pt>
                <c:pt idx="377">
                  <c:v>2.3052063287225571E-2</c:v>
                </c:pt>
                <c:pt idx="378">
                  <c:v>2.2822691425092981E-2</c:v>
                </c:pt>
                <c:pt idx="379">
                  <c:v>2.2595601851121864E-2</c:v>
                </c:pt>
                <c:pt idx="380">
                  <c:v>2.2370771856165601E-2</c:v>
                </c:pt>
                <c:pt idx="381">
                  <c:v>2.2148178957037315E-2</c:v>
                </c:pt>
                <c:pt idx="382">
                  <c:v>2.192780089426162E-2</c:v>
                </c:pt>
                <c:pt idx="383">
                  <c:v>2.1709615629848571E-2</c:v>
                </c:pt>
                <c:pt idx="384">
                  <c:v>2.1493601345089923E-2</c:v>
                </c:pt>
                <c:pt idx="385">
                  <c:v>2.1279736438377168E-2</c:v>
                </c:pt>
                <c:pt idx="386">
                  <c:v>2.1067999523041434E-2</c:v>
                </c:pt>
                <c:pt idx="387">
                  <c:v>2.0858369425214716E-2</c:v>
                </c:pt>
                <c:pt idx="388">
                  <c:v>2.0650825181712566E-2</c:v>
                </c:pt>
                <c:pt idx="389">
                  <c:v>2.0445346037937653E-2</c:v>
                </c:pt>
                <c:pt idx="390">
                  <c:v>2.0241911445804391E-2</c:v>
                </c:pt>
                <c:pt idx="391">
                  <c:v>2.0040501061684014E-2</c:v>
                </c:pt>
                <c:pt idx="392">
                  <c:v>1.9841094744370288E-2</c:v>
                </c:pt>
                <c:pt idx="393">
                  <c:v>1.9643672553065292E-2</c:v>
                </c:pt>
                <c:pt idx="394">
                  <c:v>1.9448214745385391E-2</c:v>
                </c:pt>
                <c:pt idx="395">
                  <c:v>1.925470177538692E-2</c:v>
                </c:pt>
                <c:pt idx="396">
                  <c:v>1.9063114291611637E-2</c:v>
                </c:pt>
                <c:pt idx="397">
                  <c:v>1.8873433135151486E-2</c:v>
                </c:pt>
                <c:pt idx="398">
                  <c:v>1.8685639337732773E-2</c:v>
                </c:pt>
                <c:pt idx="399">
                  <c:v>1.8499714119819242E-2</c:v>
                </c:pt>
                <c:pt idx="400">
                  <c:v>1.8315638888734179E-2</c:v>
                </c:pt>
                <c:pt idx="401">
                  <c:v>1.8133395236801075E-2</c:v>
                </c:pt>
                <c:pt idx="402">
                  <c:v>1.7952964939502866E-2</c:v>
                </c:pt>
                <c:pt idx="403">
                  <c:v>1.7774329953659442E-2</c:v>
                </c:pt>
                <c:pt idx="404">
                  <c:v>1.7597472415623393E-2</c:v>
                </c:pt>
                <c:pt idx="405">
                  <c:v>1.7422374639493515E-2</c:v>
                </c:pt>
                <c:pt idx="406">
                  <c:v>1.7249019115346279E-2</c:v>
                </c:pt>
                <c:pt idx="407">
                  <c:v>1.7077388507484793E-2</c:v>
                </c:pt>
                <c:pt idx="408">
                  <c:v>1.6907465652705279E-2</c:v>
                </c:pt>
                <c:pt idx="409">
                  <c:v>1.6739233558580632E-2</c:v>
                </c:pt>
                <c:pt idx="410">
                  <c:v>1.6572675401761255E-2</c:v>
                </c:pt>
                <c:pt idx="411">
                  <c:v>1.6407774526292645E-2</c:v>
                </c:pt>
                <c:pt idx="412">
                  <c:v>1.6244514441949871E-2</c:v>
                </c:pt>
                <c:pt idx="413">
                  <c:v>1.6082878822588433E-2</c:v>
                </c:pt>
                <c:pt idx="414">
                  <c:v>1.5922851504511698E-2</c:v>
                </c:pt>
                <c:pt idx="415">
                  <c:v>1.5764416484854486E-2</c:v>
                </c:pt>
                <c:pt idx="416">
                  <c:v>1.5607557919982831E-2</c:v>
                </c:pt>
                <c:pt idx="417">
                  <c:v>1.5452260123909515E-2</c:v>
                </c:pt>
                <c:pt idx="418">
                  <c:v>1.5298507566725518E-2</c:v>
                </c:pt>
                <c:pt idx="419">
                  <c:v>1.514628487304698E-2</c:v>
                </c:pt>
                <c:pt idx="420">
                  <c:v>1.4995576820477703E-2</c:v>
                </c:pt>
                <c:pt idx="421">
                  <c:v>1.4846368338086832E-2</c:v>
                </c:pt>
                <c:pt idx="422">
                  <c:v>1.4698644504901784E-2</c:v>
                </c:pt>
                <c:pt idx="423">
                  <c:v>1.4552390548416123E-2</c:v>
                </c:pt>
                <c:pt idx="424">
                  <c:v>1.440759184311235E-2</c:v>
                </c:pt>
                <c:pt idx="425">
                  <c:v>1.4264233908999256E-2</c:v>
                </c:pt>
                <c:pt idx="426">
                  <c:v>1.4122302410163962E-2</c:v>
                </c:pt>
                <c:pt idx="427">
                  <c:v>1.3981783153338308E-2</c:v>
                </c:pt>
                <c:pt idx="428">
                  <c:v>1.3842662086479501E-2</c:v>
                </c:pt>
                <c:pt idx="429">
                  <c:v>1.3704925297364945E-2</c:v>
                </c:pt>
                <c:pt idx="430">
                  <c:v>1.3568559012200934E-2</c:v>
                </c:pt>
                <c:pt idx="431">
                  <c:v>1.3433549594245314E-2</c:v>
                </c:pt>
                <c:pt idx="432">
                  <c:v>1.3299883542443767E-2</c:v>
                </c:pt>
                <c:pt idx="433">
                  <c:v>1.3167547490079751E-2</c:v>
                </c:pt>
                <c:pt idx="434">
                  <c:v>1.3036528203437736E-2</c:v>
                </c:pt>
                <c:pt idx="435">
                  <c:v>1.2906812580479873E-2</c:v>
                </c:pt>
                <c:pt idx="436">
                  <c:v>1.2778387649535761E-2</c:v>
                </c:pt>
                <c:pt idx="437">
                  <c:v>1.2651240568005305E-2</c:v>
                </c:pt>
                <c:pt idx="438">
                  <c:v>1.2525358621074385E-2</c:v>
                </c:pt>
                <c:pt idx="439">
                  <c:v>1.2400729220443406E-2</c:v>
                </c:pt>
                <c:pt idx="440">
                  <c:v>1.2277339903068436E-2</c:v>
                </c:pt>
                <c:pt idx="441">
                  <c:v>1.2155178329914935E-2</c:v>
                </c:pt>
                <c:pt idx="442">
                  <c:v>1.2034232284723775E-2</c:v>
                </c:pt>
                <c:pt idx="443">
                  <c:v>1.1914489672789647E-2</c:v>
                </c:pt>
                <c:pt idx="444">
                  <c:v>1.1795938519751562E-2</c:v>
                </c:pt>
                <c:pt idx="445">
                  <c:v>1.1678566970395442E-2</c:v>
                </c:pt>
                <c:pt idx="446">
                  <c:v>1.1562363287468536E-2</c:v>
                </c:pt>
                <c:pt idx="447">
                  <c:v>1.1447315850505711E-2</c:v>
                </c:pt>
                <c:pt idx="448">
                  <c:v>1.1333413154667387E-2</c:v>
                </c:pt>
                <c:pt idx="449">
                  <c:v>1.1220643809589084E-2</c:v>
                </c:pt>
                <c:pt idx="450">
                  <c:v>1.1108996538242306E-2</c:v>
                </c:pt>
                <c:pt idx="451">
                  <c:v>1.0998460175806881E-2</c:v>
                </c:pt>
                <c:pt idx="452">
                  <c:v>1.0889023668554451E-2</c:v>
                </c:pt>
                <c:pt idx="453">
                  <c:v>1.0780676072743084E-2</c:v>
                </c:pt>
                <c:pt idx="454">
                  <c:v>1.0673406553522925E-2</c:v>
                </c:pt>
                <c:pt idx="455">
                  <c:v>1.0567204383852655E-2</c:v>
                </c:pt>
                <c:pt idx="456">
                  <c:v>1.0462058943426803E-2</c:v>
                </c:pt>
                <c:pt idx="457">
                  <c:v>1.0357959717613696E-2</c:v>
                </c:pt>
                <c:pt idx="458">
                  <c:v>1.0254896296404022E-2</c:v>
                </c:pt>
                <c:pt idx="459">
                  <c:v>1.0152858373369763E-2</c:v>
                </c:pt>
                <c:pt idx="460">
                  <c:v>1.0051835744633586E-2</c:v>
                </c:pt>
                <c:pt idx="461">
                  <c:v>9.9518183078484198E-3</c:v>
                </c:pt>
                <c:pt idx="462">
                  <c:v>9.8527960611872571E-3</c:v>
                </c:pt>
                <c:pt idx="463">
                  <c:v>9.7547591023429032E-3</c:v>
                </c:pt>
                <c:pt idx="464">
                  <c:v>9.6576976275377768E-3</c:v>
                </c:pt>
                <c:pt idx="465">
                  <c:v>9.5616019305435045E-3</c:v>
                </c:pt>
                <c:pt idx="466">
                  <c:v>9.4664624017103231E-3</c:v>
                </c:pt>
                <c:pt idx="467">
                  <c:v>9.3722695270060576E-3</c:v>
                </c:pt>
                <c:pt idx="468">
                  <c:v>9.2790138870647437E-3</c:v>
                </c:pt>
                <c:pt idx="469">
                  <c:v>9.1866861562446642E-3</c:v>
                </c:pt>
                <c:pt idx="470">
                  <c:v>9.0952771016958155E-3</c:v>
                </c:pt>
                <c:pt idx="471">
                  <c:v>9.0047775824365593E-3</c:v>
                </c:pt>
                <c:pt idx="472">
                  <c:v>8.9151785484395535E-3</c:v>
                </c:pt>
                <c:pt idx="473">
                  <c:v>8.8264710397267226E-3</c:v>
                </c:pt>
                <c:pt idx="474">
                  <c:v>8.7386461854732905E-3</c:v>
                </c:pt>
                <c:pt idx="475">
                  <c:v>8.6516952031206341E-3</c:v>
                </c:pt>
                <c:pt idx="476">
                  <c:v>8.5656093974980606E-3</c:v>
                </c:pt>
                <c:pt idx="477">
                  <c:v>8.4803801599532685E-3</c:v>
                </c:pt>
                <c:pt idx="478">
                  <c:v>8.3959989674914706E-3</c:v>
                </c:pt>
                <c:pt idx="479">
                  <c:v>8.3124573819231187E-3</c:v>
                </c:pt>
                <c:pt idx="480">
                  <c:v>8.2297470490200302E-3</c:v>
                </c:pt>
                <c:pt idx="481">
                  <c:v>8.1478596976799888E-3</c:v>
                </c:pt>
                <c:pt idx="482">
                  <c:v>8.0667871390996144E-3</c:v>
                </c:pt>
                <c:pt idx="483">
                  <c:v>7.9865212659555023E-3</c:v>
                </c:pt>
                <c:pt idx="484">
                  <c:v>7.9070540515934415E-3</c:v>
                </c:pt>
                <c:pt idx="485">
                  <c:v>7.8283775492257734E-3</c:v>
                </c:pt>
                <c:pt idx="486">
                  <c:v>7.7504838911366921E-3</c:v>
                </c:pt>
                <c:pt idx="487">
                  <c:v>7.6733652878954893E-3</c:v>
                </c:pt>
                <c:pt idx="488">
                  <c:v>7.597014027577567E-3</c:v>
                </c:pt>
                <c:pt idx="489">
                  <c:v>7.5214224749932702E-3</c:v>
                </c:pt>
                <c:pt idx="490">
                  <c:v>7.4465830709243381E-3</c:v>
                </c:pt>
                <c:pt idx="491">
                  <c:v>7.372488331368012E-3</c:v>
                </c:pt>
                <c:pt idx="492">
                  <c:v>7.2991308467885829E-3</c:v>
                </c:pt>
                <c:pt idx="493">
                  <c:v>7.2265032813764625E-3</c:v>
                </c:pt>
                <c:pt idx="494">
                  <c:v>7.1545983723145792E-3</c:v>
                </c:pt>
                <c:pt idx="495">
                  <c:v>7.0834089290521185E-3</c:v>
                </c:pt>
                <c:pt idx="496">
                  <c:v>7.0129278325854246E-3</c:v>
                </c:pt>
                <c:pt idx="497">
                  <c:v>6.9431480347461145E-3</c:v>
                </c:pt>
                <c:pt idx="498">
                  <c:v>6.8740625574962482E-3</c:v>
                </c:pt>
                <c:pt idx="499">
                  <c:v>6.8056644922305431E-3</c:v>
                </c:pt>
                <c:pt idx="500">
                  <c:v>6.737946999085467E-3</c:v>
                </c:pt>
                <c:pt idx="501">
                  <c:v>6.6709033062552743E-3</c:v>
                </c:pt>
                <c:pt idx="502">
                  <c:v>6.6045267093148112E-3</c:v>
                </c:pt>
                <c:pt idx="503">
                  <c:v>6.5388105705490637E-3</c:v>
                </c:pt>
                <c:pt idx="504">
                  <c:v>6.4737483182894049E-3</c:v>
                </c:pt>
                <c:pt idx="505">
                  <c:v>6.4093334462563831E-3</c:v>
                </c:pt>
                <c:pt idx="506">
                  <c:v>6.345559512909116E-3</c:v>
                </c:pt>
                <c:pt idx="507">
                  <c:v>6.2824201408011177E-3</c:v>
                </c:pt>
                <c:pt idx="508">
                  <c:v>6.2199090159425728E-3</c:v>
                </c:pt>
                <c:pt idx="509">
                  <c:v>6.1580198871688972E-3</c:v>
                </c:pt>
                <c:pt idx="510">
                  <c:v>6.0967465655156379E-3</c:v>
                </c:pt>
                <c:pt idx="511">
                  <c:v>6.0360829235995648E-3</c:v>
                </c:pt>
                <c:pt idx="512">
                  <c:v>5.9760228950059427E-3</c:v>
                </c:pt>
                <c:pt idx="513">
                  <c:v>5.9165604736818572E-3</c:v>
                </c:pt>
                <c:pt idx="514">
                  <c:v>5.8576897133356225E-3</c:v>
                </c:pt>
                <c:pt idx="515">
                  <c:v>5.7994047268421414E-3</c:v>
                </c:pt>
                <c:pt idx="516">
                  <c:v>5.7416996856542021E-3</c:v>
                </c:pt>
                <c:pt idx="517">
                  <c:v>5.684568819219595E-3</c:v>
                </c:pt>
                <c:pt idx="518">
                  <c:v>5.6280064144040654E-3</c:v>
                </c:pt>
                <c:pt idx="519">
                  <c:v>5.5720068149199926E-3</c:v>
                </c:pt>
                <c:pt idx="520">
                  <c:v>5.5165644207607716E-3</c:v>
                </c:pt>
                <c:pt idx="521">
                  <c:v>5.4616736876407787E-3</c:v>
                </c:pt>
                <c:pt idx="522">
                  <c:v>5.4073291264409599E-3</c:v>
                </c:pt>
                <c:pt idx="523">
                  <c:v>5.3535253026599028E-3</c:v>
                </c:pt>
                <c:pt idx="524">
                  <c:v>5.3002568358704542E-3</c:v>
                </c:pt>
                <c:pt idx="525">
                  <c:v>5.2475183991814358E-3</c:v>
                </c:pt>
                <c:pt idx="526">
                  <c:v>5.1953047187052815E-3</c:v>
                </c:pt>
                <c:pt idx="527">
                  <c:v>5.1436105730304337E-3</c:v>
                </c:pt>
                <c:pt idx="528">
                  <c:v>5.092430792699245E-3</c:v>
                </c:pt>
                <c:pt idx="529">
                  <c:v>5.0417602596910284E-3</c:v>
                </c:pt>
                <c:pt idx="530">
                  <c:v>4.9915939069102655E-3</c:v>
                </c:pt>
                <c:pt idx="531">
                  <c:v>4.9419267176798697E-3</c:v>
                </c:pt>
                <c:pt idx="532">
                  <c:v>4.8927537252395278E-3</c:v>
                </c:pt>
                <c:pt idx="533">
                  <c:v>4.8440700122490141E-3</c:v>
                </c:pt>
                <c:pt idx="534">
                  <c:v>4.7958707102964682E-3</c:v>
                </c:pt>
                <c:pt idx="535">
                  <c:v>4.7481509994115236E-3</c:v>
                </c:pt>
                <c:pt idx="536">
                  <c:v>4.7009061075833263E-3</c:v>
                </c:pt>
                <c:pt idx="537">
                  <c:v>4.6541313102833179E-3</c:v>
                </c:pt>
                <c:pt idx="538">
                  <c:v>4.607821929992797E-3</c:v>
                </c:pt>
                <c:pt idx="539">
                  <c:v>4.5619733357351406E-3</c:v>
                </c:pt>
                <c:pt idx="540">
                  <c:v>4.5165809426127145E-3</c:v>
                </c:pt>
                <c:pt idx="541">
                  <c:v>4.4716402113483761E-3</c:v>
                </c:pt>
                <c:pt idx="542">
                  <c:v>4.4271466478315548E-3</c:v>
                </c:pt>
                <c:pt idx="543">
                  <c:v>4.3830958026688186E-3</c:v>
                </c:pt>
                <c:pt idx="544">
                  <c:v>4.3394832707389407E-3</c:v>
                </c:pt>
                <c:pt idx="545">
                  <c:v>4.2963046907523814E-3</c:v>
                </c:pt>
                <c:pt idx="546">
                  <c:v>4.253555744815167E-3</c:v>
                </c:pt>
                <c:pt idx="547">
                  <c:v>4.211232157997076E-3</c:v>
                </c:pt>
                <c:pt idx="548">
                  <c:v>4.1693296979041566E-3</c:v>
                </c:pt>
                <c:pt idx="549">
                  <c:v>4.1278441742554758E-3</c:v>
                </c:pt>
                <c:pt idx="550">
                  <c:v>4.0867714384641065E-3</c:v>
                </c:pt>
                <c:pt idx="551">
                  <c:v>4.046107383222238E-3</c:v>
                </c:pt>
                <c:pt idx="552">
                  <c:v>4.0058479420904593E-3</c:v>
                </c:pt>
                <c:pt idx="553">
                  <c:v>3.9659890890911074E-3</c:v>
                </c:pt>
                <c:pt idx="554">
                  <c:v>3.9265268383056624E-3</c:v>
                </c:pt>
                <c:pt idx="555">
                  <c:v>3.8874572434761685E-3</c:v>
                </c:pt>
                <c:pt idx="556">
                  <c:v>3.8487763976105802E-3</c:v>
                </c:pt>
                <c:pt idx="557">
                  <c:v>3.8104804325920778E-3</c:v>
                </c:pt>
                <c:pt idx="558">
                  <c:v>3.7725655187922421E-3</c:v>
                </c:pt>
                <c:pt idx="559">
                  <c:v>3.7350278646881038E-3</c:v>
                </c:pt>
                <c:pt idx="560">
                  <c:v>3.6978637164829685E-3</c:v>
                </c:pt>
                <c:pt idx="561">
                  <c:v>3.6610693577310443E-3</c:v>
                </c:pt>
                <c:pt idx="562">
                  <c:v>3.6246411089657913E-3</c:v>
                </c:pt>
                <c:pt idx="563">
                  <c:v>3.5885753273319828E-3</c:v>
                </c:pt>
                <c:pt idx="564">
                  <c:v>3.5528684062213966E-3</c:v>
                </c:pt>
                <c:pt idx="565">
                  <c:v>3.5175167749121662E-3</c:v>
                </c:pt>
                <c:pt idx="566">
                  <c:v>3.4825168982116975E-3</c:v>
                </c:pt>
                <c:pt idx="567">
                  <c:v>3.4478652761031603E-3</c:v>
                </c:pt>
                <c:pt idx="568">
                  <c:v>3.4135584433954637E-3</c:v>
                </c:pt>
                <c:pt idx="569">
                  <c:v>3.3795929693767484E-3</c:v>
                </c:pt>
                <c:pt idx="570">
                  <c:v>3.345965457471305E-3</c:v>
                </c:pt>
                <c:pt idx="571">
                  <c:v>3.3126725448999576E-3</c:v>
                </c:pt>
                <c:pt idx="572">
                  <c:v>3.2797109023436372E-3</c:v>
                </c:pt>
                <c:pt idx="573">
                  <c:v>3.2470772336106526E-3</c:v>
                </c:pt>
                <c:pt idx="574">
                  <c:v>3.2147682753069359E-3</c:v>
                </c:pt>
                <c:pt idx="575">
                  <c:v>3.1827807965097319E-3</c:v>
                </c:pt>
                <c:pt idx="576">
                  <c:v>3.151111598444503E-3</c:v>
                </c:pt>
                <c:pt idx="577">
                  <c:v>3.1197575141650559E-3</c:v>
                </c:pt>
                <c:pt idx="578">
                  <c:v>3.088715408236832E-3</c:v>
                </c:pt>
                <c:pt idx="579">
                  <c:v>3.0579821764233697E-3</c:v>
                </c:pt>
                <c:pt idx="580">
                  <c:v>3.0275547453758743E-3</c:v>
                </c:pt>
                <c:pt idx="581">
                  <c:v>2.9974300723258898E-3</c:v>
                </c:pt>
                <c:pt idx="582">
                  <c:v>2.9676051447810048E-3</c:v>
                </c:pt>
                <c:pt idx="583">
                  <c:v>2.9380769802236101E-3</c:v>
                </c:pt>
                <c:pt idx="584">
                  <c:v>2.9088426258126409E-3</c:v>
                </c:pt>
                <c:pt idx="585">
                  <c:v>2.8798991580882994E-3</c:v>
                </c:pt>
                <c:pt idx="586">
                  <c:v>2.8512436826796904E-3</c:v>
                </c:pt>
                <c:pt idx="587">
                  <c:v>2.8228733340153935E-3</c:v>
                </c:pt>
                <c:pt idx="588">
                  <c:v>2.7947852750368984E-3</c:v>
                </c:pt>
                <c:pt idx="589">
                  <c:v>2.7669766969149047E-3</c:v>
                </c:pt>
                <c:pt idx="590">
                  <c:v>2.7394448187684243E-3</c:v>
                </c:pt>
                <c:pt idx="591">
                  <c:v>2.712186887386699E-3</c:v>
                </c:pt>
                <c:pt idx="592">
                  <c:v>2.685200176953873E-3</c:v>
                </c:pt>
                <c:pt idx="593">
                  <c:v>2.6584819887764191E-3</c:v>
                </c:pt>
                <c:pt idx="594">
                  <c:v>2.6320296510132521E-3</c:v>
                </c:pt>
                <c:pt idx="595">
                  <c:v>2.6058405184085512E-3</c:v>
                </c:pt>
                <c:pt idx="596">
                  <c:v>2.5799119720272307E-3</c:v>
                </c:pt>
                <c:pt idx="597">
                  <c:v>2.5542414189930482E-3</c:v>
                </c:pt>
                <c:pt idx="598">
                  <c:v>2.5288262922293072E-3</c:v>
                </c:pt>
                <c:pt idx="599">
                  <c:v>2.5036640502021511E-3</c:v>
                </c:pt>
                <c:pt idx="600">
                  <c:v>2.4787521766664092E-3</c:v>
                </c:pt>
                <c:pt idx="601">
                  <c:v>2.4540881804139651E-3</c:v>
                </c:pt>
                <c:pt idx="602">
                  <c:v>2.4296695950246448E-3</c:v>
                </c:pt>
                <c:pt idx="603">
                  <c:v>2.405493978619559E-3</c:v>
                </c:pt>
                <c:pt idx="604">
                  <c:v>2.3815589136169193E-3</c:v>
                </c:pt>
                <c:pt idx="605">
                  <c:v>2.3578620064902789E-3</c:v>
                </c:pt>
                <c:pt idx="606">
                  <c:v>2.3344008875291807E-3</c:v>
                </c:pt>
                <c:pt idx="607">
                  <c:v>2.3111732106021765E-3</c:v>
                </c:pt>
                <c:pt idx="608">
                  <c:v>2.2881766529222161E-3</c:v>
                </c:pt>
                <c:pt idx="609">
                  <c:v>2.2654089148143662E-3</c:v>
                </c:pt>
                <c:pt idx="610">
                  <c:v>2.2428677194858472E-3</c:v>
                </c:pt>
                <c:pt idx="611">
                  <c:v>2.220550812798339E-3</c:v>
                </c:pt>
                <c:pt idx="612">
                  <c:v>2.198455963042576E-3</c:v>
                </c:pt>
                <c:pt idx="613">
                  <c:v>2.176580960715168E-3</c:v>
                </c:pt>
                <c:pt idx="614">
                  <c:v>2.154923618297657E-3</c:v>
                </c:pt>
                <c:pt idx="615">
                  <c:v>2.1334817700377515E-3</c:v>
                </c:pt>
                <c:pt idx="616">
                  <c:v>2.1122532717327571E-3</c:v>
                </c:pt>
                <c:pt idx="617">
                  <c:v>2.0912360005151736E-3</c:v>
                </c:pt>
                <c:pt idx="618">
                  <c:v>2.0704278546403213E-3</c:v>
                </c:pt>
                <c:pt idx="619">
                  <c:v>2.0498267532762971E-3</c:v>
                </c:pt>
                <c:pt idx="620">
                  <c:v>2.0294306362957952E-3</c:v>
                </c:pt>
                <c:pt idx="621">
                  <c:v>2.009237464070121E-3</c:v>
                </c:pt>
                <c:pt idx="622">
                  <c:v>1.989245217265222E-3</c:v>
                </c:pt>
                <c:pt idx="623">
                  <c:v>1.9694518966397608E-3</c:v>
                </c:pt>
                <c:pt idx="624">
                  <c:v>1.9498555228451796E-3</c:v>
                </c:pt>
                <c:pt idx="625">
                  <c:v>1.9304541362277676E-3</c:v>
                </c:pt>
                <c:pt idx="626">
                  <c:v>1.9112457966326956E-3</c:v>
                </c:pt>
                <c:pt idx="627">
                  <c:v>1.8922285832099952E-3</c:v>
                </c:pt>
                <c:pt idx="628">
                  <c:v>1.8734005942224799E-3</c:v>
                </c:pt>
                <c:pt idx="629">
                  <c:v>1.8547599468555593E-3</c:v>
                </c:pt>
                <c:pt idx="630">
                  <c:v>1.8363047770289626E-3</c:v>
                </c:pt>
                <c:pt idx="631">
                  <c:v>1.8180332392103264E-3</c:v>
                </c:pt>
                <c:pt idx="632">
                  <c:v>1.7999435062306453E-3</c:v>
                </c:pt>
                <c:pt idx="633">
                  <c:v>1.7820337691015456E-3</c:v>
                </c:pt>
                <c:pt idx="634">
                  <c:v>1.7643022368343888E-3</c:v>
                </c:pt>
                <c:pt idx="635">
                  <c:v>1.7467471362611708E-3</c:v>
                </c:pt>
                <c:pt idx="636">
                  <c:v>1.7293667118572079E-3</c:v>
                </c:pt>
                <c:pt idx="637">
                  <c:v>1.7121592255655745E-3</c:v>
                </c:pt>
                <c:pt idx="638">
                  <c:v>1.6951229566233017E-3</c:v>
                </c:pt>
                <c:pt idx="639">
                  <c:v>1.6782562013892969E-3</c:v>
                </c:pt>
                <c:pt idx="640">
                  <c:v>1.661557273173984E-3</c:v>
                </c:pt>
                <c:pt idx="641">
                  <c:v>1.6450245020706244E-3</c:v>
                </c:pt>
                <c:pt idx="642">
                  <c:v>1.6286562347883299E-3</c:v>
                </c:pt>
                <c:pt idx="643">
                  <c:v>1.6124508344867309E-3</c:v>
                </c:pt>
                <c:pt idx="644">
                  <c:v>1.5964066806122956E-3</c:v>
                </c:pt>
                <c:pt idx="645">
                  <c:v>1.5805221687362648E-3</c:v>
                </c:pt>
                <c:pt idx="646">
                  <c:v>1.5647957103942138E-3</c:v>
                </c:pt>
                <c:pt idx="647">
                  <c:v>1.5492257329272018E-3</c:v>
                </c:pt>
                <c:pt idx="648">
                  <c:v>1.5338106793245094E-3</c:v>
                </c:pt>
                <c:pt idx="649">
                  <c:v>1.5185490080679295E-3</c:v>
                </c:pt>
                <c:pt idx="650">
                  <c:v>1.5034391929776179E-3</c:v>
                </c:pt>
                <c:pt idx="651">
                  <c:v>1.4884797230594743E-3</c:v>
                </c:pt>
                <c:pt idx="652">
                  <c:v>1.4736691023540392E-3</c:v>
                </c:pt>
                <c:pt idx="653">
                  <c:v>1.4590058497869025E-3</c:v>
                </c:pt>
                <c:pt idx="654">
                  <c:v>1.4444884990205869E-3</c:v>
                </c:pt>
                <c:pt idx="655">
                  <c:v>1.4301155983079176E-3</c:v>
                </c:pt>
                <c:pt idx="656">
                  <c:v>1.4158857103468449E-3</c:v>
                </c:pt>
                <c:pt idx="657">
                  <c:v>1.4017974121367167E-3</c:v>
                </c:pt>
                <c:pt idx="658">
                  <c:v>1.3878492948359708E-3</c:v>
                </c:pt>
                <c:pt idx="659">
                  <c:v>1.3740399636212532E-3</c:v>
                </c:pt>
                <c:pt idx="660">
                  <c:v>1.3603680375479338E-3</c:v>
                </c:pt>
                <c:pt idx="661">
                  <c:v>1.3468321494120141E-3</c:v>
                </c:pt>
                <c:pt idx="662">
                  <c:v>1.3334309456133995E-3</c:v>
                </c:pt>
                <c:pt idx="663">
                  <c:v>1.3201630860205425E-3</c:v>
                </c:pt>
                <c:pt idx="664">
                  <c:v>1.3070272438364396E-3</c:v>
                </c:pt>
                <c:pt idx="665">
                  <c:v>1.2940221054658996E-3</c:v>
                </c:pt>
                <c:pt idx="666">
                  <c:v>1.2811463703842627E-3</c:v>
                </c:pt>
                <c:pt idx="667">
                  <c:v>1.2683987510072896E-3</c:v>
                </c:pt>
                <c:pt idx="668">
                  <c:v>1.2557779725624197E-3</c:v>
                </c:pt>
                <c:pt idx="669">
                  <c:v>1.2432827729612901E-3</c:v>
                </c:pt>
                <c:pt idx="670">
                  <c:v>1.2309119026735302E-3</c:v>
                </c:pt>
                <c:pt idx="671">
                  <c:v>1.2186641246018008E-3</c:v>
                </c:pt>
                <c:pt idx="672">
                  <c:v>1.2065382139580887E-3</c:v>
                </c:pt>
                <c:pt idx="673">
                  <c:v>1.194532958141224E-3</c:v>
                </c:pt>
                <c:pt idx="674">
                  <c:v>1.18264715661562E-3</c:v>
                </c:pt>
                <c:pt idx="675">
                  <c:v>1.1708796207912213E-3</c:v>
                </c:pt>
                <c:pt idx="676">
                  <c:v>1.1592291739046378E-3</c:v>
                </c:pt>
                <c:pt idx="677">
                  <c:v>1.1476946509014721E-3</c:v>
                </c:pt>
                <c:pt idx="678">
                  <c:v>1.1362748983198114E-3</c:v>
                </c:pt>
                <c:pt idx="679">
                  <c:v>1.1249687741748822E-3</c:v>
                </c:pt>
                <c:pt idx="680">
                  <c:v>1.1137751478448477E-3</c:v>
                </c:pt>
                <c:pt idx="681">
                  <c:v>1.1026928999577469E-3</c:v>
                </c:pt>
                <c:pt idx="682">
                  <c:v>1.0917209222795546E-3</c:v>
                </c:pt>
                <c:pt idx="683">
                  <c:v>1.0808581176033616E-3</c:v>
                </c:pt>
                <c:pt idx="684">
                  <c:v>1.0701033996396471E-3</c:v>
                </c:pt>
                <c:pt idx="685">
                  <c:v>1.0594556929076524E-3</c:v>
                </c:pt>
                <c:pt idx="686">
                  <c:v>1.0489139326278303E-3</c:v>
                </c:pt>
                <c:pt idx="687">
                  <c:v>1.0384770646153696E-3</c:v>
                </c:pt>
                <c:pt idx="688">
                  <c:v>1.028144045174771E-3</c:v>
                </c:pt>
                <c:pt idx="689">
                  <c:v>1.0179138409954793E-3</c:v>
                </c:pt>
                <c:pt idx="690">
                  <c:v>1.0077854290485508E-3</c:v>
                </c:pt>
                <c:pt idx="691">
                  <c:v>9.9775779648435172E-4</c:v>
                </c:pt>
                <c:pt idx="692">
                  <c:v>9.8782994053126893E-4</c:v>
                </c:pt>
                <c:pt idx="693">
                  <c:v>9.7800086839543361E-4</c:v>
                </c:pt>
                <c:pt idx="694">
                  <c:v>9.6826959716144042E-4</c:v>
                </c:pt>
                <c:pt idx="695">
                  <c:v>9.5863515369405824E-4</c:v>
                </c:pt>
                <c:pt idx="696">
                  <c:v>9.4909657454091069E-4</c:v>
                </c:pt>
                <c:pt idx="697">
                  <c:v>9.3965290583613366E-4</c:v>
                </c:pt>
                <c:pt idx="698">
                  <c:v>9.3030320320498707E-4</c:v>
                </c:pt>
                <c:pt idx="699">
                  <c:v>9.2104653166941533E-4</c:v>
                </c:pt>
                <c:pt idx="700">
                  <c:v>9.1188196555455267E-4</c:v>
                </c:pt>
                <c:pt idx="701">
                  <c:v>9.0280858839614968E-4</c:v>
                </c:pt>
                <c:pt idx="702">
                  <c:v>8.938254928489292E-4</c:v>
                </c:pt>
                <c:pt idx="703">
                  <c:v>8.8493178059584994E-4</c:v>
                </c:pt>
                <c:pt idx="704">
                  <c:v>8.7612656225827669E-4</c:v>
                </c:pt>
                <c:pt idx="705">
                  <c:v>8.674089573070372E-4</c:v>
                </c:pt>
                <c:pt idx="706">
                  <c:v>8.5877809397437162E-4</c:v>
                </c:pt>
                <c:pt idx="707">
                  <c:v>8.5023310916675337E-4</c:v>
                </c:pt>
                <c:pt idx="708">
                  <c:v>8.4177314837858262E-4</c:v>
                </c:pt>
                <c:pt idx="709">
                  <c:v>8.3339736560672972E-4</c:v>
                </c:pt>
                <c:pt idx="710">
                  <c:v>8.2510492326593756E-4</c:v>
                </c:pt>
                <c:pt idx="711">
                  <c:v>8.1689499210506973E-4</c:v>
                </c:pt>
                <c:pt idx="712">
                  <c:v>8.0876675112415163E-4</c:v>
                </c:pt>
                <c:pt idx="713">
                  <c:v>8.007193874923213E-4</c:v>
                </c:pt>
                <c:pt idx="714">
                  <c:v>7.9275209646650848E-4</c:v>
                </c:pt>
                <c:pt idx="715">
                  <c:v>7.8486408131097133E-4</c:v>
                </c:pt>
                <c:pt idx="716">
                  <c:v>7.7705455321762016E-4</c:v>
                </c:pt>
                <c:pt idx="717">
                  <c:v>7.6932273122713908E-4</c:v>
                </c:pt>
                <c:pt idx="718">
                  <c:v>7.616678421508851E-4</c:v>
                </c:pt>
                <c:pt idx="719">
                  <c:v>7.5408912049357161E-4</c:v>
                </c:pt>
                <c:pt idx="720">
                  <c:v>7.4658580837671639E-4</c:v>
                </c:pt>
                <c:pt idx="721">
                  <c:v>7.391571554628564E-4</c:v>
                </c:pt>
                <c:pt idx="722">
                  <c:v>7.3180241888050909E-4</c:v>
                </c:pt>
                <c:pt idx="723">
                  <c:v>7.2452086314988727E-4</c:v>
                </c:pt>
                <c:pt idx="724">
                  <c:v>7.173117601093498E-4</c:v>
                </c:pt>
                <c:pt idx="725">
                  <c:v>7.1017438884258437E-4</c:v>
                </c:pt>
                <c:pt idx="726">
                  <c:v>7.0310803560651787E-4</c:v>
                </c:pt>
                <c:pt idx="727">
                  <c:v>6.9611199375993731E-4</c:v>
                </c:pt>
                <c:pt idx="728">
                  <c:v>6.8918556369282791E-4</c:v>
                </c:pt>
                <c:pt idx="729">
                  <c:v>6.8232805275641052E-4</c:v>
                </c:pt>
                <c:pt idx="730">
                  <c:v>6.75538775193878E-4</c:v>
                </c:pt>
                <c:pt idx="731">
                  <c:v>6.6881705207181565E-4</c:v>
                </c:pt>
                <c:pt idx="732">
                  <c:v>6.621622112123099E-4</c:v>
                </c:pt>
                <c:pt idx="733">
                  <c:v>6.5557358712572847E-4</c:v>
                </c:pt>
                <c:pt idx="734">
                  <c:v>6.490505209441733E-4</c:v>
                </c:pt>
                <c:pt idx="735">
                  <c:v>6.4259236035558987E-4</c:v>
                </c:pt>
                <c:pt idx="736">
                  <c:v>6.3619845953853736E-4</c:v>
                </c:pt>
                <c:pt idx="737">
                  <c:v>6.2986817909760535E-4</c:v>
                </c:pt>
                <c:pt idx="738">
                  <c:v>6.2360088599947548E-4</c:v>
                </c:pt>
                <c:pt idx="739">
                  <c:v>6.1739595350961476E-4</c:v>
                </c:pt>
                <c:pt idx="740">
                  <c:v>6.1125276112960331E-4</c:v>
                </c:pt>
                <c:pt idx="741">
                  <c:v>6.0517069453508323E-4</c:v>
                </c:pt>
                <c:pt idx="742">
                  <c:v>5.991491455143279E-4</c:v>
                </c:pt>
                <c:pt idx="743">
                  <c:v>5.9318751190741653E-4</c:v>
                </c:pt>
                <c:pt idx="744">
                  <c:v>5.8728519754602056E-4</c:v>
                </c:pt>
                <c:pt idx="745">
                  <c:v>5.8144161219378452E-4</c:v>
                </c:pt>
                <c:pt idx="746">
                  <c:v>5.7565617148730474E-4</c:v>
                </c:pt>
                <c:pt idx="747">
                  <c:v>5.699282968776887E-4</c:v>
                </c:pt>
                <c:pt idx="748">
                  <c:v>5.6425741557270242E-4</c:v>
                </c:pt>
                <c:pt idx="749">
                  <c:v>5.5864296047948927E-4</c:v>
                </c:pt>
                <c:pt idx="750">
                  <c:v>5.5308437014786106E-4</c:v>
                </c:pt>
                <c:pt idx="751">
                  <c:v>5.4758108871415332E-4</c:v>
                </c:pt>
                <c:pt idx="752">
                  <c:v>5.4213256584563605E-4</c:v>
                </c:pt>
                <c:pt idx="753">
                  <c:v>5.3673825668548204E-4</c:v>
                </c:pt>
                <c:pt idx="754">
                  <c:v>5.3139762179827939E-4</c:v>
                </c:pt>
                <c:pt idx="755">
                  <c:v>5.2611012711608989E-4</c:v>
                </c:pt>
                <c:pt idx="756">
                  <c:v>5.2087524388503854E-4</c:v>
                </c:pt>
                <c:pt idx="757">
                  <c:v>5.1569244861243994E-4</c:v>
                </c:pt>
                <c:pt idx="758">
                  <c:v>5.1056122301445259E-4</c:v>
                </c:pt>
                <c:pt idx="759">
                  <c:v>5.0548105396423044E-4</c:v>
                </c:pt>
                <c:pt idx="760">
                  <c:v>5.0045143344064065E-4</c:v>
                </c:pt>
                <c:pt idx="761">
                  <c:v>4.9547185847743924E-4</c:v>
                </c:pt>
                <c:pt idx="762">
                  <c:v>4.9054183111298013E-4</c:v>
                </c:pt>
                <c:pt idx="763">
                  <c:v>4.8566085834041812E-4</c:v>
                </c:pt>
                <c:pt idx="764">
                  <c:v>4.808284520584093E-4</c:v>
                </c:pt>
                <c:pt idx="765">
                  <c:v>4.7604412902229807E-4</c:v>
                </c:pt>
                <c:pt idx="766">
                  <c:v>4.7130741079579383E-4</c:v>
                </c:pt>
                <c:pt idx="767">
                  <c:v>4.6661782370312622E-4</c:v>
                </c:pt>
                <c:pt idx="768">
                  <c:v>4.6197489878167878E-4</c:v>
                </c:pt>
                <c:pt idx="769">
                  <c:v>4.5737817173508995E-4</c:v>
                </c:pt>
                <c:pt idx="770">
                  <c:v>4.5282718288682433E-4</c:v>
                </c:pt>
                <c:pt idx="771">
                  <c:v>4.4832147713420466E-4</c:v>
                </c:pt>
                <c:pt idx="772">
                  <c:v>4.4386060390290047E-4</c:v>
                </c:pt>
                <c:pt idx="773">
                  <c:v>4.3944411710187203E-4</c:v>
                </c:pt>
                <c:pt idx="774">
                  <c:v>4.3507157507875841E-4</c:v>
                </c:pt>
                <c:pt idx="775">
                  <c:v>4.3074254057571355E-4</c:v>
                </c:pt>
                <c:pt idx="776">
                  <c:v>4.264565806856792E-4</c:v>
                </c:pt>
                <c:pt idx="777">
                  <c:v>4.2221326680909544E-4</c:v>
                </c:pt>
                <c:pt idx="778">
                  <c:v>4.1801217461103819E-4</c:v>
                </c:pt>
                <c:pt idx="779">
                  <c:v>4.1385288397878664E-4</c:v>
                </c:pt>
                <c:pt idx="780">
                  <c:v>4.0973497897981115E-4</c:v>
                </c:pt>
                <c:pt idx="781">
                  <c:v>4.0565804782018101E-4</c:v>
                </c:pt>
                <c:pt idx="782">
                  <c:v>4.0162168280338237E-4</c:v>
                </c:pt>
                <c:pt idx="783">
                  <c:v>3.9762548028954986E-4</c:v>
                </c:pt>
                <c:pt idx="784">
                  <c:v>3.9366904065510171E-4</c:v>
                </c:pt>
                <c:pt idx="785">
                  <c:v>3.8975196825277801E-4</c:v>
                </c:pt>
                <c:pt idx="786">
                  <c:v>3.8587387137207395E-4</c:v>
                </c:pt>
                <c:pt idx="787">
                  <c:v>3.8203436220006975E-4</c:v>
                </c:pt>
                <c:pt idx="788">
                  <c:v>3.7823305678264825E-4</c:v>
                </c:pt>
                <c:pt idx="789">
                  <c:v>3.7446957498610061E-4</c:v>
                </c:pt>
                <c:pt idx="790">
                  <c:v>3.7074354045911061E-4</c:v>
                </c:pt>
                <c:pt idx="791">
                  <c:v>3.670545805951205E-4</c:v>
                </c:pt>
                <c:pt idx="792">
                  <c:v>3.6340232649506945E-4</c:v>
                </c:pt>
                <c:pt idx="793">
                  <c:v>3.5978641293050447E-4</c:v>
                </c:pt>
                <c:pt idx="794">
                  <c:v>3.5620647830705555E-4</c:v>
                </c:pt>
                <c:pt idx="795">
                  <c:v>3.5266216462827705E-4</c:v>
                </c:pt>
                <c:pt idx="796">
                  <c:v>3.4915311745984751E-4</c:v>
                </c:pt>
                <c:pt idx="797">
                  <c:v>3.4567898589412554E-4</c:v>
                </c:pt>
                <c:pt idx="798">
                  <c:v>3.4223942251506009E-4</c:v>
                </c:pt>
                <c:pt idx="799">
                  <c:v>3.3883408336344656E-4</c:v>
                </c:pt>
                <c:pt idx="800">
                  <c:v>3.3546262790253207E-4</c:v>
                </c:pt>
                <c:pt idx="801">
                  <c:v>3.3212471898396101E-4</c:v>
                </c:pt>
                <c:pt idx="802">
                  <c:v>3.2882002281405979E-4</c:v>
                </c:pt>
                <c:pt idx="803">
                  <c:v>3.2554820892045705E-4</c:v>
                </c:pt>
                <c:pt idx="804">
                  <c:v>3.2230895011904143E-4</c:v>
                </c:pt>
                <c:pt idx="805">
                  <c:v>3.1910192248122598E-4</c:v>
                </c:pt>
                <c:pt idx="806">
                  <c:v>3.1592680530157771E-4</c:v>
                </c:pt>
                <c:pt idx="807">
                  <c:v>3.1278328106573288E-4</c:v>
                </c:pt>
                <c:pt idx="808">
                  <c:v>3.0967103541864764E-4</c:v>
                </c:pt>
                <c:pt idx="809">
                  <c:v>3.0658975713316494E-4</c:v>
                </c:pt>
                <c:pt idx="810">
                  <c:v>3.0353913807888781E-4</c:v>
                </c:pt>
                <c:pt idx="811">
                  <c:v>3.0051887319136871E-4</c:v>
                </c:pt>
                <c:pt idx="812">
                  <c:v>2.9752866044160194E-4</c:v>
                </c:pt>
                <c:pt idx="813">
                  <c:v>2.9456820080582075E-4</c:v>
                </c:pt>
                <c:pt idx="814">
                  <c:v>2.9163719823559447E-4</c:v>
                </c:pt>
                <c:pt idx="815">
                  <c:v>2.887353596282235E-4</c:v>
                </c:pt>
                <c:pt idx="816">
                  <c:v>2.8586239479742848E-4</c:v>
                </c:pt>
                <c:pt idx="817">
                  <c:v>2.8301801644433321E-4</c:v>
                </c:pt>
                <c:pt idx="818">
                  <c:v>2.8020194012873142E-4</c:v>
                </c:pt>
                <c:pt idx="819">
                  <c:v>2.7741388424064496E-4</c:v>
                </c:pt>
                <c:pt idx="820">
                  <c:v>2.7465356997216156E-4</c:v>
                </c:pt>
                <c:pt idx="821">
                  <c:v>2.7192072128955411E-4</c:v>
                </c:pt>
                <c:pt idx="822">
                  <c:v>2.6921506490567697E-4</c:v>
                </c:pt>
                <c:pt idx="823">
                  <c:v>2.6653633025263703E-4</c:v>
                </c:pt>
                <c:pt idx="824">
                  <c:v>2.6388424945473669E-4</c:v>
                </c:pt>
                <c:pt idx="825">
                  <c:v>2.6125855730168565E-4</c:v>
                </c:pt>
                <c:pt idx="826">
                  <c:v>2.586589912220814E-4</c:v>
                </c:pt>
                <c:pt idx="827">
                  <c:v>2.5608529125714928E-4</c:v>
                </c:pt>
                <c:pt idx="828">
                  <c:v>2.5353720003474796E-4</c:v>
                </c:pt>
                <c:pt idx="829">
                  <c:v>2.5101446274363186E-4</c:v>
                </c:pt>
                <c:pt idx="830">
                  <c:v>2.4851682710796952E-4</c:v>
                </c:pt>
                <c:pt idx="831">
                  <c:v>2.4604404336211599E-4</c:v>
                </c:pt>
                <c:pt idx="832">
                  <c:v>2.4359586422563608E-4</c:v>
                </c:pt>
                <c:pt idx="833">
                  <c:v>2.4117204487857555E-4</c:v>
                </c:pt>
                <c:pt idx="834">
                  <c:v>2.3877234293698068E-4</c:v>
                </c:pt>
                <c:pt idx="835">
                  <c:v>2.3639651842865709E-4</c:v>
                </c:pt>
                <c:pt idx="836">
                  <c:v>2.3404433376917415E-4</c:v>
                </c:pt>
                <c:pt idx="837">
                  <c:v>2.3171555373810573E-4</c:v>
                </c:pt>
                <c:pt idx="838">
                  <c:v>2.2940994545550804E-4</c:v>
                </c:pt>
                <c:pt idx="839">
                  <c:v>2.2712727835863148E-4</c:v>
                </c:pt>
                <c:pt idx="840">
                  <c:v>2.2486732417886416E-4</c:v>
                </c:pt>
                <c:pt idx="841">
                  <c:v>2.2262985691890439E-4</c:v>
                </c:pt>
                <c:pt idx="842">
                  <c:v>2.2041465283016243E-4</c:v>
                </c:pt>
                <c:pt idx="843">
                  <c:v>2.1822149039038295E-4</c:v>
                </c:pt>
                <c:pt idx="844">
                  <c:v>2.1605015028149435E-4</c:v>
                </c:pt>
                <c:pt idx="845">
                  <c:v>2.1390041536767631E-4</c:v>
                </c:pt>
                <c:pt idx="846">
                  <c:v>2.1177207067364596E-4</c:v>
                </c:pt>
                <c:pt idx="847">
                  <c:v>2.0966490336316029E-4</c:v>
                </c:pt>
                <c:pt idx="848">
                  <c:v>2.0757870271773229E-4</c:v>
                </c:pt>
                <c:pt idx="849">
                  <c:v>2.0551326011555886E-4</c:v>
                </c:pt>
                <c:pt idx="850">
                  <c:v>2.0346836901065826E-4</c:v>
                </c:pt>
                <c:pt idx="851">
                  <c:v>2.0144382491221879E-4</c:v>
                </c:pt>
                <c:pt idx="852">
                  <c:v>1.9943942536413878E-4</c:v>
                </c:pt>
                <c:pt idx="853">
                  <c:v>1.9745496992479525E-4</c:v>
                </c:pt>
                <c:pt idx="854">
                  <c:v>1.9549026014699055E-4</c:v>
                </c:pt>
                <c:pt idx="855">
                  <c:v>1.9354509955810931E-4</c:v>
                </c:pt>
                <c:pt idx="856">
                  <c:v>1.9161929364047234E-4</c:v>
                </c:pt>
                <c:pt idx="857">
                  <c:v>1.8971264981188269E-4</c:v>
                </c:pt>
                <c:pt idx="858">
                  <c:v>1.8782497740636863E-4</c:v>
                </c:pt>
                <c:pt idx="859">
                  <c:v>1.8595608765511654E-4</c:v>
                </c:pt>
                <c:pt idx="860">
                  <c:v>1.8410579366759391E-4</c:v>
                </c:pt>
                <c:pt idx="861">
                  <c:v>1.8227391041286003E-4</c:v>
                </c:pt>
                <c:pt idx="862">
                  <c:v>1.8046025470106286E-4</c:v>
                </c:pt>
                <c:pt idx="863">
                  <c:v>1.7866464516511953E-4</c:v>
                </c:pt>
                <c:pt idx="864">
                  <c:v>1.7688690224258074E-4</c:v>
                </c:pt>
                <c:pt idx="865">
                  <c:v>1.7512684815767244E-4</c:v>
                </c:pt>
                <c:pt idx="866">
                  <c:v>1.7338430690351942E-4</c:v>
                </c:pt>
                <c:pt idx="867">
                  <c:v>1.7165910422454417E-4</c:v>
                </c:pt>
                <c:pt idx="868">
                  <c:v>1.6995106759904111E-4</c:v>
                </c:pt>
                <c:pt idx="869">
                  <c:v>1.6826002622192431E-4</c:v>
                </c:pt>
                <c:pt idx="870">
                  <c:v>1.6658581098764685E-4</c:v>
                </c:pt>
                <c:pt idx="871">
                  <c:v>1.6492825447329013E-4</c:v>
                </c:pt>
                <c:pt idx="872">
                  <c:v>1.6328719092182113E-4</c:v>
                </c:pt>
                <c:pt idx="873">
                  <c:v>1.616624562255177E-4</c:v>
                </c:pt>
                <c:pt idx="874">
                  <c:v>1.60053887909556E-4</c:v>
                </c:pt>
                <c:pt idx="875">
                  <c:v>1.5846132511576391E-4</c:v>
                </c:pt>
                <c:pt idx="876">
                  <c:v>1.5688460858653496E-4</c:v>
                </c:pt>
                <c:pt idx="877">
                  <c:v>1.5532358064890227E-4</c:v>
                </c:pt>
                <c:pt idx="878">
                  <c:v>1.5377808519877122E-4</c:v>
                </c:pt>
                <c:pt idx="879">
                  <c:v>1.5224796768530889E-4</c:v>
                </c:pt>
                <c:pt idx="880">
                  <c:v>1.5073307509548854E-4</c:v>
                </c:pt>
                <c:pt idx="881">
                  <c:v>1.4923325593878934E-4</c:v>
                </c:pt>
                <c:pt idx="882">
                  <c:v>1.4774836023204546E-4</c:v>
                </c:pt>
                <c:pt idx="883">
                  <c:v>1.4627823948444883E-4</c:v>
                </c:pt>
                <c:pt idx="884">
                  <c:v>1.4482274668269957E-4</c:v>
                </c:pt>
                <c:pt idx="885">
                  <c:v>1.4338173627630462E-4</c:v>
                </c:pt>
                <c:pt idx="886">
                  <c:v>1.4195506416302248E-4</c:v>
                </c:pt>
                <c:pt idx="887">
                  <c:v>1.4054258767445292E-4</c:v>
                </c:pt>
                <c:pt idx="888">
                  <c:v>1.3914416556176979E-4</c:v>
                </c:pt>
                <c:pt idx="889">
                  <c:v>1.3775965798159691E-4</c:v>
                </c:pt>
                <c:pt idx="890">
                  <c:v>1.363889264820223E-4</c:v>
                </c:pt>
                <c:pt idx="891">
                  <c:v>1.3503183398875371E-4</c:v>
                </c:pt>
                <c:pt idx="892">
                  <c:v>1.3368824479141091E-4</c:v>
                </c:pt>
                <c:pt idx="893">
                  <c:v>1.3235802452995447E-4</c:v>
                </c:pt>
                <c:pt idx="894">
                  <c:v>1.3104104018124977E-4</c:v>
                </c:pt>
                <c:pt idx="895">
                  <c:v>1.297371600457644E-4</c:v>
                </c:pt>
                <c:pt idx="896">
                  <c:v>1.2844625373439829E-4</c:v>
                </c:pt>
                <c:pt idx="897">
                  <c:v>1.2716819215544427E-4</c:v>
                </c:pt>
                <c:pt idx="898">
                  <c:v>1.2590284750168122E-4</c:v>
                </c:pt>
                <c:pt idx="899">
                  <c:v>1.246500932375864E-4</c:v>
                </c:pt>
                <c:pt idx="900">
                  <c:v>1.2340980408669073E-4</c:v>
                </c:pt>
                <c:pt idx="901">
                  <c:v>1.2218185601904559E-4</c:v>
                </c:pt>
                <c:pt idx="902">
                  <c:v>1.2096612623882067E-4</c:v>
                </c:pt>
                <c:pt idx="903">
                  <c:v>1.1976249317202531E-4</c:v>
                </c:pt>
                <c:pt idx="904">
                  <c:v>1.1857083645434956E-4</c:v>
                </c:pt>
                <c:pt idx="905">
                  <c:v>1.173910369191286E-4</c:v>
                </c:pt>
                <c:pt idx="906">
                  <c:v>1.1622297658542575E-4</c:v>
                </c:pt>
                <c:pt idx="907">
                  <c:v>1.1506653864623424E-4</c:v>
                </c:pt>
                <c:pt idx="908">
                  <c:v>1.1392160745679645E-4</c:v>
                </c:pt>
                <c:pt idx="909">
                  <c:v>1.1278806852303934E-4</c:v>
                </c:pt>
                <c:pt idx="910">
                  <c:v>1.116658084901247E-4</c:v>
                </c:pt>
                <c:pt idx="911">
                  <c:v>1.1055471513111441E-4</c:v>
                </c:pt>
                <c:pt idx="912">
                  <c:v>1.0945467733574648E-4</c:v>
                </c:pt>
                <c:pt idx="913">
                  <c:v>1.0836558509932466E-4</c:v>
                </c:pt>
                <c:pt idx="914">
                  <c:v>1.0728732951171772E-4</c:v>
                </c:pt>
                <c:pt idx="915">
                  <c:v>1.0621980274646837E-4</c:v>
                </c:pt>
                <c:pt idx="916">
                  <c:v>1.0516289805001046E-4</c:v>
                </c:pt>
                <c:pt idx="917">
                  <c:v>1.0411650973099358E-4</c:v>
                </c:pt>
                <c:pt idx="918">
                  <c:v>1.0308053314971385E-4</c:v>
                </c:pt>
                <c:pt idx="919">
                  <c:v>1.0205486470764965E-4</c:v>
                </c:pt>
                <c:pt idx="920">
                  <c:v>1.0103940183710239E-4</c:v>
                </c:pt>
                <c:pt idx="921">
                  <c:v>1.0003404299093863E-4</c:v>
                </c:pt>
                <c:pt idx="922">
                  <c:v>9.9038687632435946E-5</c:v>
                </c:pt>
                <c:pt idx="923">
                  <c:v>9.8053236225229012E-5</c:v>
                </c:pt>
                <c:pt idx="924">
                  <c:v>9.7077590223355913E-5</c:v>
                </c:pt>
                <c:pt idx="925">
                  <c:v>9.6111652061403396E-5</c:v>
                </c:pt>
                <c:pt idx="926">
                  <c:v>9.5155325144750336E-5</c:v>
                </c:pt>
                <c:pt idx="927">
                  <c:v>9.4208513839907964E-5</c:v>
                </c:pt>
                <c:pt idx="928">
                  <c:v>9.3271123464957098E-5</c:v>
                </c:pt>
                <c:pt idx="929">
                  <c:v>9.2343060280078922E-5</c:v>
                </c:pt>
                <c:pt idx="930">
                  <c:v>9.142423147818155E-5</c:v>
                </c:pt>
                <c:pt idx="931">
                  <c:v>9.0514545175619121E-5</c:v>
                </c:pt>
                <c:pt idx="932">
                  <c:v>8.9613910403003294E-5</c:v>
                </c:pt>
                <c:pt idx="933">
                  <c:v>8.8722237096106266E-5</c:v>
                </c:pt>
                <c:pt idx="934">
                  <c:v>8.7839436086854301E-5</c:v>
                </c:pt>
                <c:pt idx="935">
                  <c:v>8.6965419094410642E-5</c:v>
                </c:pt>
                <c:pt idx="936">
                  <c:v>8.6100098716347995E-5</c:v>
                </c:pt>
                <c:pt idx="937">
                  <c:v>8.5243388419907319E-5</c:v>
                </c:pt>
                <c:pt idx="938">
                  <c:v>8.4395202533345015E-5</c:v>
                </c:pt>
                <c:pt idx="939">
                  <c:v>8.3555456237365604E-5</c:v>
                </c:pt>
                <c:pt idx="940">
                  <c:v>8.2724065556639723E-5</c:v>
                </c:pt>
                <c:pt idx="941">
                  <c:v>8.1900947351406454E-5</c:v>
                </c:pt>
                <c:pt idx="942">
                  <c:v>8.1086019309159349E-5</c:v>
                </c:pt>
                <c:pt idx="943">
                  <c:v>8.0279199936415062E-5</c:v>
                </c:pt>
                <c:pt idx="944">
                  <c:v>7.9480408550563827E-5</c:v>
                </c:pt>
                <c:pt idx="945">
                  <c:v>7.8689565271802529E-5</c:v>
                </c:pt>
                <c:pt idx="946">
                  <c:v>7.7906591015142421E-5</c:v>
                </c:pt>
                <c:pt idx="947">
                  <c:v>7.7131407482506197E-5</c:v>
                </c:pt>
                <c:pt idx="948">
                  <c:v>7.6363937154894608E-5</c:v>
                </c:pt>
                <c:pt idx="949">
                  <c:v>7.5604103284635215E-5</c:v>
                </c:pt>
                <c:pt idx="950">
                  <c:v>7.4851829887708038E-5</c:v>
                </c:pt>
                <c:pt idx="951">
                  <c:v>7.4107041736146373E-5</c:v>
                </c:pt>
                <c:pt idx="952">
                  <c:v>7.3369664350514388E-5</c:v>
                </c:pt>
                <c:pt idx="953">
                  <c:v>7.2639623992459042E-5</c:v>
                </c:pt>
                <c:pt idx="954">
                  <c:v>7.1916847657336176E-5</c:v>
                </c:pt>
                <c:pt idx="955">
                  <c:v>7.1201263066909942E-5</c:v>
                </c:pt>
                <c:pt idx="956">
                  <c:v>7.0492798662124975E-5</c:v>
                </c:pt>
                <c:pt idx="957">
                  <c:v>6.9791383595950302E-5</c:v>
                </c:pt>
                <c:pt idx="958">
                  <c:v>6.9096947726295029E-5</c:v>
                </c:pt>
                <c:pt idx="959">
                  <c:v>6.8409421608993365E-5</c:v>
                </c:pt>
                <c:pt idx="960">
                  <c:v>6.7728736490860634E-5</c:v>
                </c:pt>
                <c:pt idx="961">
                  <c:v>6.7054824302817802E-5</c:v>
                </c:pt>
                <c:pt idx="962">
                  <c:v>6.6387617653084453E-5</c:v>
                </c:pt>
                <c:pt idx="963">
                  <c:v>6.5727049820439606E-5</c:v>
                </c:pt>
                <c:pt idx="964">
                  <c:v>6.507305474754953E-5</c:v>
                </c:pt>
                <c:pt idx="965">
                  <c:v>6.4425567034361828E-5</c:v>
                </c:pt>
                <c:pt idx="966">
                  <c:v>6.3784521931565822E-5</c:v>
                </c:pt>
                <c:pt idx="967">
                  <c:v>6.3149855334116917E-5</c:v>
                </c:pt>
                <c:pt idx="968">
                  <c:v>6.2521503774826481E-5</c:v>
                </c:pt>
                <c:pt idx="969">
                  <c:v>6.1899404418014957E-5</c:v>
                </c:pt>
                <c:pt idx="970">
                  <c:v>6.1283495053228231E-5</c:v>
                </c:pt>
                <c:pt idx="971">
                  <c:v>6.067371408901659E-5</c:v>
                </c:pt>
                <c:pt idx="972">
                  <c:v>6.007000054677544E-5</c:v>
                </c:pt>
                <c:pt idx="973">
                  <c:v>5.9472294054647476E-5</c:v>
                </c:pt>
                <c:pt idx="974">
                  <c:v>5.8880534841485274E-5</c:v>
                </c:pt>
                <c:pt idx="975">
                  <c:v>5.8294663730874604E-5</c:v>
                </c:pt>
                <c:pt idx="976">
                  <c:v>5.7714622135216076E-5</c:v>
                </c:pt>
                <c:pt idx="977">
                  <c:v>5.7140352049866742E-5</c:v>
                </c:pt>
                <c:pt idx="978">
                  <c:v>5.6571796047339514E-5</c:v>
                </c:pt>
                <c:pt idx="979">
                  <c:v>5.6008897271560339E-5</c:v>
                </c:pt>
                <c:pt idx="980">
                  <c:v>5.5451599432182556E-5</c:v>
                </c:pt>
                <c:pt idx="981">
                  <c:v>5.4899846798957815E-5</c:v>
                </c:pt>
                <c:pt idx="982">
                  <c:v>5.4353584196162894E-5</c:v>
                </c:pt>
                <c:pt idx="983">
                  <c:v>5.3812756997082497E-5</c:v>
                </c:pt>
                <c:pt idx="984">
                  <c:v>5.3277311118545916E-5</c:v>
                </c:pt>
                <c:pt idx="985">
                  <c:v>5.2747193015519097E-5</c:v>
                </c:pt>
                <c:pt idx="986">
                  <c:v>5.2222349675749974E-5</c:v>
                </c:pt>
                <c:pt idx="987">
                  <c:v>5.1702728614467189E-5</c:v>
                </c:pt>
                <c:pt idx="988">
                  <c:v>5.1188277869131606E-5</c:v>
                </c:pt>
                <c:pt idx="989">
                  <c:v>5.0678945994239972E-5</c:v>
                </c:pt>
                <c:pt idx="990">
                  <c:v>5.0174682056180277E-5</c:v>
                </c:pt>
                <c:pt idx="991">
                  <c:v>4.9675435628138659E-5</c:v>
                </c:pt>
                <c:pt idx="992">
                  <c:v>4.9181156785056714E-5</c:v>
                </c:pt>
                <c:pt idx="993">
                  <c:v>4.8691796098637179E-5</c:v>
                </c:pt>
                <c:pt idx="994">
                  <c:v>4.8207304632404135E-5</c:v>
                </c:pt>
                <c:pt idx="995">
                  <c:v>4.7727633936807222E-5</c:v>
                </c:pt>
                <c:pt idx="996">
                  <c:v>4.7252736044377073E-5</c:v>
                </c:pt>
                <c:pt idx="997">
                  <c:v>4.678256346492885E-5</c:v>
                </c:pt>
                <c:pt idx="998">
                  <c:v>4.6317069180812721E-5</c:v>
                </c:pt>
                <c:pt idx="999">
                  <c:v>4.5856206642212357E-5</c:v>
                </c:pt>
                <c:pt idx="1000">
                  <c:v>4.5399929762489848E-5</c:v>
                </c:pt>
                <c:pt idx="1001">
                  <c:v>4.4948192913576515E-5</c:v>
                </c:pt>
                <c:pt idx="1002">
                  <c:v>4.450095092141197E-5</c:v>
                </c:pt>
                <c:pt idx="1003">
                  <c:v>4.405815906142382E-5</c:v>
                </c:pt>
                <c:pt idx="1004">
                  <c:v>4.3619773054057065E-5</c:v>
                </c:pt>
                <c:pt idx="1005">
                  <c:v>4.3185749060345646E-5</c:v>
                </c:pt>
                <c:pt idx="1006">
                  <c:v>4.2756043677528508E-5</c:v>
                </c:pt>
                <c:pt idx="1007">
                  <c:v>4.2330613934709199E-5</c:v>
                </c:pt>
                <c:pt idx="1008">
                  <c:v>4.1909417288559069E-5</c:v>
                </c:pt>
                <c:pt idx="1009">
                  <c:v>4.1492411619062425E-5</c:v>
                </c:pt>
                <c:pt idx="1010">
                  <c:v>4.107955522530481E-5</c:v>
                </c:pt>
                <c:pt idx="1011">
                  <c:v>4.0670806821302804E-5</c:v>
                </c:pt>
                <c:pt idx="1012">
                  <c:v>4.0266125531875378E-5</c:v>
                </c:pt>
                <c:pt idx="1013">
                  <c:v>3.9865470888556357E-5</c:v>
                </c:pt>
                <c:pt idx="1014">
                  <c:v>3.9468802825547532E-5</c:v>
                </c:pt>
                <c:pt idx="1015">
                  <c:v>3.9076081675711967E-5</c:v>
                </c:pt>
                <c:pt idx="1016">
                  <c:v>3.8687268166607549E-5</c:v>
                </c:pt>
                <c:pt idx="1017">
                  <c:v>3.8302323416559294E-5</c:v>
                </c:pt>
                <c:pt idx="1018">
                  <c:v>3.7921208930771404E-5</c:v>
                </c:pt>
                <c:pt idx="1019">
                  <c:v>3.7543886597477708E-5</c:v>
                </c:pt>
                <c:pt idx="1020">
                  <c:v>3.7170318684130427E-5</c:v>
                </c:pt>
                <c:pt idx="1021">
                  <c:v>3.6800467833626934E-5</c:v>
                </c:pt>
                <c:pt idx="1022">
                  <c:v>3.6434297060573958E-5</c:v>
                </c:pt>
                <c:pt idx="1023">
                  <c:v>3.6071769747589061E-5</c:v>
                </c:pt>
                <c:pt idx="1024">
                  <c:v>3.5712849641638762E-5</c:v>
                </c:pt>
                <c:pt idx="1025">
                  <c:v>3.5357500850413498E-5</c:v>
                </c:pt>
                <c:pt idx="1026">
                  <c:v>3.5005687838737961E-5</c:v>
                </c:pt>
                <c:pt idx="1027">
                  <c:v>3.4657375425017798E-5</c:v>
                </c:pt>
                <c:pt idx="1028">
                  <c:v>3.4312528777721383E-5</c:v>
                </c:pt>
                <c:pt idx="1029">
                  <c:v>3.3971113411896604E-5</c:v>
                </c:pt>
                <c:pt idx="1030">
                  <c:v>3.3633095185722377E-5</c:v>
                </c:pt>
                <c:pt idx="1031">
                  <c:v>3.3298440297094389E-5</c:v>
                </c:pt>
                <c:pt idx="1032">
                  <c:v>3.2967115280244848E-5</c:v>
                </c:pt>
                <c:pt idx="1033">
                  <c:v>3.2639087002396075E-5</c:v>
                </c:pt>
                <c:pt idx="1034">
                  <c:v>3.2314322660446873E-5</c:v>
                </c:pt>
                <c:pt idx="1035">
                  <c:v>3.1992789777692404E-5</c:v>
                </c:pt>
                <c:pt idx="1036">
                  <c:v>3.1674456200576456E-5</c:v>
                </c:pt>
                <c:pt idx="1037">
                  <c:v>3.1359290095476032E-5</c:v>
                </c:pt>
                <c:pt idx="1038">
                  <c:v>3.1047259945517988E-5</c:v>
                </c:pt>
                <c:pt idx="1039">
                  <c:v>3.0738334547427294E-5</c:v>
                </c:pt>
                <c:pt idx="1040">
                  <c:v>3.0432483008406654E-5</c:v>
                </c:pt>
                <c:pt idx="1041">
                  <c:v>3.0129674743047394E-5</c:v>
                </c:pt>
                <c:pt idx="1042">
                  <c:v>2.9829879470270588E-5</c:v>
                </c:pt>
                <c:pt idx="1043">
                  <c:v>2.9533067210299121E-5</c:v>
                </c:pt>
                <c:pt idx="1044">
                  <c:v>2.9239208281659659E-5</c:v>
                </c:pt>
                <c:pt idx="1045">
                  <c:v>2.8948273298214451E-5</c:v>
                </c:pt>
                <c:pt idx="1046">
                  <c:v>2.8660233166222702E-5</c:v>
                </c:pt>
                <c:pt idx="1047">
                  <c:v>2.8375059081431186E-5</c:v>
                </c:pt>
                <c:pt idx="1048">
                  <c:v>2.809272252619377E-5</c:v>
                </c:pt>
                <c:pt idx="1049">
                  <c:v>2.7813195266619608E-5</c:v>
                </c:pt>
                <c:pt idx="1050">
                  <c:v>2.7536449349749896E-5</c:v>
                </c:pt>
                <c:pt idx="1051">
                  <c:v>2.7262457100762278E-5</c:v>
                </c:pt>
                <c:pt idx="1052">
                  <c:v>2.6991191120203525E-5</c:v>
                </c:pt>
                <c:pt idx="1053">
                  <c:v>2.6722624281249527E-5</c:v>
                </c:pt>
                <c:pt idx="1054">
                  <c:v>2.6456729726992583E-5</c:v>
                </c:pt>
                <c:pt idx="1055">
                  <c:v>2.6193480867755684E-5</c:v>
                </c:pt>
                <c:pt idx="1056">
                  <c:v>2.5932851378433534E-5</c:v>
                </c:pt>
                <c:pt idx="1057">
                  <c:v>2.5674815195859965E-5</c:v>
                </c:pt>
                <c:pt idx="1058">
                  <c:v>2.5419346516201775E-5</c:v>
                </c:pt>
                <c:pt idx="1059">
                  <c:v>2.5166419792378067E-5</c:v>
                </c:pt>
                <c:pt idx="1060">
                  <c:v>2.4916009731505684E-5</c:v>
                </c:pt>
                <c:pt idx="1061">
                  <c:v>2.4668091292369862E-5</c:v>
                </c:pt>
                <c:pt idx="1062">
                  <c:v>2.4422639682920086E-5</c:v>
                </c:pt>
                <c:pt idx="1063">
                  <c:v>2.4179630357790871E-5</c:v>
                </c:pt>
                <c:pt idx="1064">
                  <c:v>2.3939039015847193E-5</c:v>
                </c:pt>
                <c:pt idx="1065">
                  <c:v>2.3700841597754323E-5</c:v>
                </c:pt>
                <c:pt idx="1066">
                  <c:v>2.346501428357204E-5</c:v>
                </c:pt>
                <c:pt idx="1067">
                  <c:v>2.3231533490372357E-5</c:v>
                </c:pt>
                <c:pt idx="1068">
                  <c:v>2.3000375869881386E-5</c:v>
                </c:pt>
                <c:pt idx="1069">
                  <c:v>2.2771518306144449E-5</c:v>
                </c:pt>
                <c:pt idx="1070">
                  <c:v>2.2544937913214453E-5</c:v>
                </c:pt>
                <c:pt idx="1071">
                  <c:v>2.232061203286329E-5</c:v>
                </c:pt>
                <c:pt idx="1072">
                  <c:v>2.2098518232315985E-5</c:v>
                </c:pt>
                <c:pt idx="1073">
                  <c:v>2.1878634302007406E-5</c:v>
                </c:pt>
                <c:pt idx="1074">
                  <c:v>2.1660938253361241E-5</c:v>
                </c:pt>
                <c:pt idx="1075">
                  <c:v>2.1445408316591298E-5</c:v>
                </c:pt>
                <c:pt idx="1076">
                  <c:v>2.1232022938524245E-5</c:v>
                </c:pt>
                <c:pt idx="1077">
                  <c:v>2.1020760780444456E-5</c:v>
                </c:pt>
                <c:pt idx="1078">
                  <c:v>2.081160071596007E-5</c:v>
                </c:pt>
                <c:pt idx="1079">
                  <c:v>2.0604521828890338E-5</c:v>
                </c:pt>
                <c:pt idx="1080">
                  <c:v>2.0399503411173989E-5</c:v>
                </c:pt>
                <c:pt idx="1081">
                  <c:v>2.0196524960798398E-5</c:v>
                </c:pt>
                <c:pt idx="1082">
                  <c:v>1.9995566179749345E-5</c:v>
                </c:pt>
                <c:pt idx="1083">
                  <c:v>1.9796606971981331E-5</c:v>
                </c:pt>
                <c:pt idx="1084">
                  <c:v>1.9599627441407742E-5</c:v>
                </c:pt>
                <c:pt idx="1085">
                  <c:v>1.9404607889911371E-5</c:v>
                </c:pt>
                <c:pt idx="1086">
                  <c:v>1.9211528815374553E-5</c:v>
                </c:pt>
                <c:pt idx="1087">
                  <c:v>1.902037090972893E-5</c:v>
                </c:pt>
                <c:pt idx="1088">
                  <c:v>1.8831115057024644E-5</c:v>
                </c:pt>
                <c:pt idx="1089">
                  <c:v>1.8643742331518708E-5</c:v>
                </c:pt>
                <c:pt idx="1090">
                  <c:v>1.8458233995782394E-5</c:v>
                </c:pt>
                <c:pt idx="1091">
                  <c:v>1.8274571498827606E-5</c:v>
                </c:pt>
                <c:pt idx="1092">
                  <c:v>1.8092736474251561E-5</c:v>
                </c:pt>
                <c:pt idx="1093">
                  <c:v>1.791271073840027E-5</c:v>
                </c:pt>
                <c:pt idx="1094">
                  <c:v>1.7734476288550127E-5</c:v>
                </c:pt>
                <c:pt idx="1095">
                  <c:v>1.755801530110762E-5</c:v>
                </c:pt>
                <c:pt idx="1096">
                  <c:v>1.7383310129826953E-5</c:v>
                </c:pt>
                <c:pt idx="1097">
                  <c:v>1.7210343304045405E-5</c:v>
                </c:pt>
                <c:pt idx="1098">
                  <c:v>1.7039097526936265E-5</c:v>
                </c:pt>
                <c:pt idx="1099">
                  <c:v>1.6869555673779086E-5</c:v>
                </c:pt>
                <c:pt idx="1100">
                  <c:v>1.6701700790247319E-5</c:v>
                </c:pt>
                <c:pt idx="1101">
                  <c:v>1.6535516090712711E-5</c:v>
                </c:pt>
                <c:pt idx="1102">
                  <c:v>1.6370984956566819E-5</c:v>
                </c:pt>
                <c:pt idx="1103">
                  <c:v>1.6208090934559112E-5</c:v>
                </c:pt>
                <c:pt idx="1104">
                  <c:v>1.6046817735151652E-5</c:v>
                </c:pt>
                <c:pt idx="1105">
                  <c:v>1.5887149230890095E-5</c:v>
                </c:pt>
                <c:pt idx="1106">
                  <c:v>1.5729069454790966E-5</c:v>
                </c:pt>
                <c:pt idx="1107">
                  <c:v>1.557256259874489E-5</c:v>
                </c:pt>
                <c:pt idx="1108">
                  <c:v>1.5417613011935892E-5</c:v>
                </c:pt>
                <c:pt idx="1109">
                  <c:v>1.5264205199276145E-5</c:v>
                </c:pt>
                <c:pt idx="1110">
                  <c:v>1.5112323819856536E-5</c:v>
                </c:pt>
                <c:pt idx="1111">
                  <c:v>1.4961953685412559E-5</c:v>
                </c:pt>
                <c:pt idx="1112">
                  <c:v>1.481307975880546E-5</c:v>
                </c:pt>
                <c:pt idx="1113">
                  <c:v>1.4665687152518515E-5</c:v>
                </c:pt>
                <c:pt idx="1114">
                  <c:v>1.4519761127168269E-5</c:v>
                </c:pt>
                <c:pt idx="1115">
                  <c:v>1.4375287090030555E-5</c:v>
                </c:pt>
                <c:pt idx="1116">
                  <c:v>1.4232250593581315E-5</c:v>
                </c:pt>
                <c:pt idx="1117">
                  <c:v>1.4090637334051683E-5</c:v>
                </c:pt>
                <c:pt idx="1118">
                  <c:v>1.3950433149997693E-5</c:v>
                </c:pt>
                <c:pt idx="1119">
                  <c:v>1.3811624020884101E-5</c:v>
                </c:pt>
                <c:pt idx="1120">
                  <c:v>1.3674196065682324E-5</c:v>
                </c:pt>
                <c:pt idx="1121">
                  <c:v>1.3538135541482314E-5</c:v>
                </c:pt>
                <c:pt idx="1122">
                  <c:v>1.3403428842118272E-5</c:v>
                </c:pt>
                <c:pt idx="1123">
                  <c:v>1.3270062496808001E-5</c:v>
                </c:pt>
                <c:pt idx="1124">
                  <c:v>1.3138023168805813E-5</c:v>
                </c:pt>
                <c:pt idx="1125">
                  <c:v>1.3007297654068915E-5</c:v>
                </c:pt>
                <c:pt idx="1126">
                  <c:v>1.2877872879936875E-5</c:v>
                </c:pt>
                <c:pt idx="1127">
                  <c:v>1.2749735903824426E-5</c:v>
                </c:pt>
                <c:pt idx="1128">
                  <c:v>1.2622873911927176E-5</c:v>
                </c:pt>
                <c:pt idx="1129">
                  <c:v>1.2497274217940212E-5</c:v>
                </c:pt>
                <c:pt idx="1130">
                  <c:v>1.2372924261789475E-5</c:v>
                </c:pt>
                <c:pt idx="1131">
                  <c:v>1.224981160837572E-5</c:v>
                </c:pt>
                <c:pt idx="1132">
                  <c:v>1.2127923946330991E-5</c:v>
                </c:pt>
                <c:pt idx="1133">
                  <c:v>1.2007249086787555E-5</c:v>
                </c:pt>
                <c:pt idx="1134">
                  <c:v>1.1887774962158871E-5</c:v>
                </c:pt>
                <c:pt idx="1135">
                  <c:v>1.1769489624932916E-5</c:v>
                </c:pt>
                <c:pt idx="1136">
                  <c:v>1.1652381246477394E-5</c:v>
                </c:pt>
                <c:pt idx="1137">
                  <c:v>1.1536438115856869E-5</c:v>
                </c:pt>
                <c:pt idx="1138">
                  <c:v>1.1421648638661662E-5</c:v>
                </c:pt>
                <c:pt idx="1139">
                  <c:v>1.1308001335848393E-5</c:v>
                </c:pt>
                <c:pt idx="1140">
                  <c:v>1.1195484842592053E-5</c:v>
                </c:pt>
                <c:pt idx="1141">
                  <c:v>1.1084087907149595E-5</c:v>
                </c:pt>
                <c:pt idx="1142">
                  <c:v>1.0973799389734623E-5</c:v>
                </c:pt>
                <c:pt idx="1143">
                  <c:v>1.0864608261403488E-5</c:v>
                </c:pt>
                <c:pt idx="1144">
                  <c:v>1.0756503602952363E-5</c:v>
                </c:pt>
                <c:pt idx="1145">
                  <c:v>1.0649474603825316E-5</c:v>
                </c:pt>
                <c:pt idx="1146">
                  <c:v>1.0543510561033244E-5</c:v>
                </c:pt>
                <c:pt idx="1147">
                  <c:v>1.0438600878083564E-5</c:v>
                </c:pt>
                <c:pt idx="1148">
                  <c:v>1.0334735063920554E-5</c:v>
                </c:pt>
                <c:pt idx="1149">
                  <c:v>1.0231902731876226E-5</c:v>
                </c:pt>
                <c:pt idx="1150">
                  <c:v>1.0130093598631719E-5</c:v>
                </c:pt>
                <c:pt idx="1151">
                  <c:v>1.0029297483188846E-5</c:v>
                </c:pt>
                <c:pt idx="1152">
                  <c:v>9.9295043058520688E-6</c:v>
                </c:pt>
                <c:pt idx="1153">
                  <c:v>9.8307040872204918E-6</c:v>
                </c:pt>
                <c:pt idx="1154">
                  <c:v>9.7328869471899173E-6</c:v>
                </c:pt>
                <c:pt idx="1155">
                  <c:v>9.6360431039648272E-6</c:v>
                </c:pt>
                <c:pt idx="1156">
                  <c:v>9.5401628730801963E-6</c:v>
                </c:pt>
                <c:pt idx="1157">
                  <c:v>9.4452366664330181E-6</c:v>
                </c:pt>
                <c:pt idx="1158">
                  <c:v>9.3512549913235586E-6</c:v>
                </c:pt>
                <c:pt idx="1159">
                  <c:v>9.2582084495059694E-6</c:v>
                </c:pt>
                <c:pt idx="1160">
                  <c:v>9.1660877362485302E-6</c:v>
                </c:pt>
                <c:pt idx="1161">
                  <c:v>9.0748836394031459E-6</c:v>
                </c:pt>
                <c:pt idx="1162">
                  <c:v>8.984587038484132E-6</c:v>
                </c:pt>
                <c:pt idx="1163">
                  <c:v>8.8951889037561481E-6</c:v>
                </c:pt>
                <c:pt idx="1164">
                  <c:v>8.8066802953312205E-6</c:v>
                </c:pt>
                <c:pt idx="1165">
                  <c:v>8.7190523622747358E-6</c:v>
                </c:pt>
                <c:pt idx="1166">
                  <c:v>8.6322963417203936E-6</c:v>
                </c:pt>
                <c:pt idx="1167">
                  <c:v>8.5464035579938298E-6</c:v>
                </c:pt>
                <c:pt idx="1168">
                  <c:v>8.4613654217450915E-6</c:v>
                </c:pt>
                <c:pt idx="1169">
                  <c:v>8.377173429089689E-6</c:v>
                </c:pt>
                <c:pt idx="1170">
                  <c:v>8.2938191607581954E-6</c:v>
                </c:pt>
                <c:pt idx="1171">
                  <c:v>8.2112942812543178E-6</c:v>
                </c:pt>
                <c:pt idx="1172">
                  <c:v>8.1295905380213336E-6</c:v>
                </c:pt>
                <c:pt idx="1173">
                  <c:v>8.0486997606168336E-6</c:v>
                </c:pt>
                <c:pt idx="1174">
                  <c:v>7.9686138598956516E-6</c:v>
                </c:pt>
                <c:pt idx="1175">
                  <c:v>7.8893248272010072E-6</c:v>
                </c:pt>
                <c:pt idx="1176">
                  <c:v>7.8108247335635434E-6</c:v>
                </c:pt>
                <c:pt idx="1177">
                  <c:v>7.7331057289084777E-6</c:v>
                </c:pt>
                <c:pt idx="1178">
                  <c:v>7.6561600412705794E-6</c:v>
                </c:pt>
                <c:pt idx="1179">
                  <c:v>7.5799799760169623E-6</c:v>
                </c:pt>
                <c:pt idx="1180">
                  <c:v>7.5045579150776179E-6</c:v>
                </c:pt>
                <c:pt idx="1181">
                  <c:v>7.4298863161843395E-6</c:v>
                </c:pt>
                <c:pt idx="1182">
                  <c:v>7.355957712112781E-6</c:v>
                </c:pt>
                <c:pt idx="1183">
                  <c:v>7.2827647099439078E-6</c:v>
                </c:pt>
                <c:pt idx="1184">
                  <c:v>7.2102999903135458E-6</c:v>
                </c:pt>
                <c:pt idx="1185">
                  <c:v>7.1385563066915552E-6</c:v>
                </c:pt>
                <c:pt idx="1186">
                  <c:v>7.0675264846490513E-6</c:v>
                </c:pt>
                <c:pt idx="1187">
                  <c:v>6.9972034211446369E-6</c:v>
                </c:pt>
                <c:pt idx="1188">
                  <c:v>6.927580083814048E-6</c:v>
                </c:pt>
                <c:pt idx="1189">
                  <c:v>6.8586495102634655E-6</c:v>
                </c:pt>
                <c:pt idx="1190">
                  <c:v>6.7904048073808332E-6</c:v>
                </c:pt>
                <c:pt idx="1191">
                  <c:v>6.7228391506362668E-6</c:v>
                </c:pt>
                <c:pt idx="1192">
                  <c:v>6.6559457834105093E-6</c:v>
                </c:pt>
                <c:pt idx="1193">
                  <c:v>6.5897180163083851E-6</c:v>
                </c:pt>
                <c:pt idx="1194">
                  <c:v>6.5241492265000158E-6</c:v>
                </c:pt>
                <c:pt idx="1195">
                  <c:v>6.4592328570511049E-6</c:v>
                </c:pt>
                <c:pt idx="1196">
                  <c:v>6.3949624162712477E-6</c:v>
                </c:pt>
                <c:pt idx="1197">
                  <c:v>6.331331477061528E-6</c:v>
                </c:pt>
                <c:pt idx="1198">
                  <c:v>6.2683336762750184E-6</c:v>
                </c:pt>
                <c:pt idx="1199">
                  <c:v>6.2059627140810124E-6</c:v>
                </c:pt>
                <c:pt idx="1200">
                  <c:v>6.1442123533288214E-6</c:v>
                </c:pt>
                <c:pt idx="1201">
                  <c:v>6.0830764189327849E-6</c:v>
                </c:pt>
                <c:pt idx="1202">
                  <c:v>6.0225487972478895E-6</c:v>
                </c:pt>
                <c:pt idx="1203">
                  <c:v>5.9626234354615261E-6</c:v>
                </c:pt>
                <c:pt idx="1204">
                  <c:v>5.9032943409881657E-6</c:v>
                </c:pt>
                <c:pt idx="1205">
                  <c:v>5.8445555808671586E-6</c:v>
                </c:pt>
                <c:pt idx="1206">
                  <c:v>5.7864012811758788E-6</c:v>
                </c:pt>
                <c:pt idx="1207">
                  <c:v>5.7288256264335738E-6</c:v>
                </c:pt>
                <c:pt idx="1208">
                  <c:v>5.6718228590291088E-6</c:v>
                </c:pt>
                <c:pt idx="1209">
                  <c:v>5.6153872786359323E-6</c:v>
                </c:pt>
                <c:pt idx="1210">
                  <c:v>5.5595132416506991E-6</c:v>
                </c:pt>
                <c:pt idx="1211">
                  <c:v>5.5041951606225743E-6</c:v>
                </c:pt>
                <c:pt idx="1212">
                  <c:v>5.4494275036973565E-6</c:v>
                </c:pt>
                <c:pt idx="1213">
                  <c:v>5.395204794064249E-6</c:v>
                </c:pt>
                <c:pt idx="1214">
                  <c:v>5.3415216094054945E-6</c:v>
                </c:pt>
                <c:pt idx="1215">
                  <c:v>5.288372581360025E-6</c:v>
                </c:pt>
                <c:pt idx="1216">
                  <c:v>5.2357523949786227E-6</c:v>
                </c:pt>
                <c:pt idx="1217">
                  <c:v>5.1836557882009198E-6</c:v>
                </c:pt>
                <c:pt idx="1218">
                  <c:v>5.1320775513207146E-6</c:v>
                </c:pt>
                <c:pt idx="1219">
                  <c:v>5.0810125264729121E-6</c:v>
                </c:pt>
                <c:pt idx="1220">
                  <c:v>5.0304556071119481E-6</c:v>
                </c:pt>
                <c:pt idx="1221">
                  <c:v>4.980401737504251E-6</c:v>
                </c:pt>
                <c:pt idx="1222">
                  <c:v>4.9308459122201523E-6</c:v>
                </c:pt>
                <c:pt idx="1223">
                  <c:v>4.8817831756358423E-6</c:v>
                </c:pt>
                <c:pt idx="1224">
                  <c:v>4.8332086214382332E-6</c:v>
                </c:pt>
                <c:pt idx="1225">
                  <c:v>4.7851173921294848E-6</c:v>
                </c:pt>
                <c:pt idx="1226">
                  <c:v>4.73750467854805E-6</c:v>
                </c:pt>
                <c:pt idx="1227">
                  <c:v>4.6903657193828706E-6</c:v>
                </c:pt>
                <c:pt idx="1228">
                  <c:v>4.6436958006978087E-6</c:v>
                </c:pt>
                <c:pt idx="1229">
                  <c:v>4.5974902554625769E-6</c:v>
                </c:pt>
                <c:pt idx="1230">
                  <c:v>4.5517444630841451E-6</c:v>
                </c:pt>
                <c:pt idx="1231">
                  <c:v>4.5064538489451552E-6</c:v>
                </c:pt>
                <c:pt idx="1232">
                  <c:v>4.4616138839464503E-6</c:v>
                </c:pt>
                <c:pt idx="1233">
                  <c:v>4.4172200840541638E-6</c:v>
                </c:pt>
                <c:pt idx="1234">
                  <c:v>4.3732680098513117E-6</c:v>
                </c:pt>
                <c:pt idx="1235">
                  <c:v>4.3297532660938395E-6</c:v>
                </c:pt>
                <c:pt idx="1236">
                  <c:v>4.2866715012711241E-6</c:v>
                </c:pt>
                <c:pt idx="1237">
                  <c:v>4.2440184071707744E-6</c:v>
                </c:pt>
                <c:pt idx="1238">
                  <c:v>4.2017897184478351E-6</c:v>
                </c:pt>
                <c:pt idx="1239">
                  <c:v>4.1599812121982438E-6</c:v>
                </c:pt>
                <c:pt idx="1240">
                  <c:v>4.1185887075365349E-6</c:v>
                </c:pt>
                <c:pt idx="1241">
                  <c:v>4.0776080651777478E-6</c:v>
                </c:pt>
                <c:pt idx="1242">
                  <c:v>4.037035187023497E-6</c:v>
                </c:pt>
                <c:pt idx="1243">
                  <c:v>3.9968660157521482E-6</c:v>
                </c:pt>
                <c:pt idx="1244">
                  <c:v>3.957096534413115E-6</c:v>
                </c:pt>
                <c:pt idx="1245">
                  <c:v>3.9177227660251141E-6</c:v>
                </c:pt>
                <c:pt idx="1246">
                  <c:v>3.8787407731784963E-6</c:v>
                </c:pt>
                <c:pt idx="1247">
                  <c:v>3.8401466576414903E-6</c:v>
                </c:pt>
                <c:pt idx="1248">
                  <c:v>3.8019365599703818E-6</c:v>
                </c:pt>
                <c:pt idx="1249">
                  <c:v>3.7641066591235611E-6</c:v>
                </c:pt>
                <c:pt idx="1250">
                  <c:v>3.7266531720794189E-6</c:v>
                </c:pt>
                <c:pt idx="1251">
                  <c:v>3.6895723534580328E-6</c:v>
                </c:pt>
                <c:pt idx="1252">
                  <c:v>3.6528604951466529E-6</c:v>
                </c:pt>
                <c:pt idx="1253">
                  <c:v>3.6165139259288483E-6</c:v>
                </c:pt>
                <c:pt idx="1254">
                  <c:v>3.5805290111174078E-6</c:v>
                </c:pt>
                <c:pt idx="1255">
                  <c:v>3.5449021521908635E-6</c:v>
                </c:pt>
                <c:pt idx="1256">
                  <c:v>3.5096297864336331E-6</c:v>
                </c:pt>
                <c:pt idx="1257">
                  <c:v>3.4747083865797476E-6</c:v>
                </c:pt>
                <c:pt idx="1258">
                  <c:v>3.4401344604601197E-6</c:v>
                </c:pt>
                <c:pt idx="1259">
                  <c:v>3.4059045506533263E-6</c:v>
                </c:pt>
                <c:pt idx="1260">
                  <c:v>3.3720152341398554E-6</c:v>
                </c:pt>
                <c:pt idx="1261">
                  <c:v>3.3384631219598262E-6</c:v>
                </c:pt>
                <c:pt idx="1262">
                  <c:v>3.3052448588740554E-6</c:v>
                </c:pt>
                <c:pt idx="1263">
                  <c:v>3.2723571230285516E-6</c:v>
                </c:pt>
                <c:pt idx="1264">
                  <c:v>3.2397966256223242E-6</c:v>
                </c:pt>
                <c:pt idx="1265">
                  <c:v>3.2075601105784984E-6</c:v>
                </c:pt>
                <c:pt idx="1266">
                  <c:v>3.1756443542187059E-6</c:v>
                </c:pt>
                <c:pt idx="1267">
                  <c:v>3.1440461649407148E-6</c:v>
                </c:pt>
                <c:pt idx="1268">
                  <c:v>3.1127623828992591E-6</c:v>
                </c:pt>
                <c:pt idx="1269">
                  <c:v>3.0817898796900766E-6</c:v>
                </c:pt>
                <c:pt idx="1270">
                  <c:v>3.0511255580370294E-6</c:v>
                </c:pt>
                <c:pt idx="1271">
                  <c:v>3.0207663514823992E-6</c:v>
                </c:pt>
                <c:pt idx="1272">
                  <c:v>2.990709224080231E-6</c:v>
                </c:pt>
                <c:pt idx="1273">
                  <c:v>2.9609511700927368E-6</c:v>
                </c:pt>
                <c:pt idx="1274">
                  <c:v>2.931489213689719E-6</c:v>
                </c:pt>
                <c:pt idx="1275">
                  <c:v>2.9023204086509864E-6</c:v>
                </c:pt>
                <c:pt idx="1276">
                  <c:v>2.8734418380717223E-6</c:v>
                </c:pt>
                <c:pt idx="1277">
                  <c:v>2.8448506140708131E-6</c:v>
                </c:pt>
                <c:pt idx="1278">
                  <c:v>2.8165438775020278E-6</c:v>
                </c:pt>
                <c:pt idx="1279">
                  <c:v>2.7885187976681201E-6</c:v>
                </c:pt>
                <c:pt idx="1280">
                  <c:v>2.760772572037753E-6</c:v>
                </c:pt>
                <c:pt idx="1281">
                  <c:v>2.733302425965241E-6</c:v>
                </c:pt>
                <c:pt idx="1282">
                  <c:v>2.7061056124130851E-6</c:v>
                </c:pt>
                <c:pt idx="1283">
                  <c:v>2.679179411677266E-6</c:v>
                </c:pt>
                <c:pt idx="1284">
                  <c:v>2.652521131115272E-6</c:v>
                </c:pt>
                <c:pt idx="1285">
                  <c:v>2.6261281048768261E-6</c:v>
                </c:pt>
                <c:pt idx="1286">
                  <c:v>2.59999769363732E-6</c:v>
                </c:pt>
                <c:pt idx="1287">
                  <c:v>2.5741272843338495E-6</c:v>
                </c:pt>
                <c:pt idx="1288">
                  <c:v>2.5485142899039255E-6</c:v>
                </c:pt>
                <c:pt idx="1289">
                  <c:v>2.5231561490267611E-6</c:v>
                </c:pt>
                <c:pt idx="1290">
                  <c:v>2.4980503258671364E-6</c:v>
                </c:pt>
                <c:pt idx="1291">
                  <c:v>2.4731943098218141E-6</c:v>
                </c:pt>
                <c:pt idx="1292">
                  <c:v>2.4485856152684762E-6</c:v>
                </c:pt>
                <c:pt idx="1293">
                  <c:v>2.4242217813171551E-6</c:v>
                </c:pt>
                <c:pt idx="1294">
                  <c:v>2.4001003715641619E-6</c:v>
                </c:pt>
                <c:pt idx="1295">
                  <c:v>2.3762189738484156E-6</c:v>
                </c:pt>
                <c:pt idx="1296">
                  <c:v>2.3525752000102431E-6</c:v>
                </c:pt>
                <c:pt idx="1297">
                  <c:v>2.3291666856525574E-6</c:v>
                </c:pt>
                <c:pt idx="1298">
                  <c:v>2.3059910899044158E-6</c:v>
                </c:pt>
                <c:pt idx="1299">
                  <c:v>2.28304609518693E-6</c:v>
                </c:pt>
                <c:pt idx="1300">
                  <c:v>2.2603294069815078E-6</c:v>
                </c:pt>
                <c:pt idx="1301">
                  <c:v>2.2378387536003942E-6</c:v>
                </c:pt>
                <c:pt idx="1302">
                  <c:v>2.2155718859595159E-6</c:v>
                </c:pt>
                <c:pt idx="1303">
                  <c:v>2.1935265773535503E-6</c:v>
                </c:pt>
                <c:pt idx="1304">
                  <c:v>2.1717006232332645E-6</c:v>
                </c:pt>
                <c:pt idx="1305">
                  <c:v>2.1500918409850587E-6</c:v>
                </c:pt>
                <c:pt idx="1306">
                  <c:v>2.1286980697127004E-6</c:v>
                </c:pt>
                <c:pt idx="1307">
                  <c:v>2.1075171700212342E-6</c:v>
                </c:pt>
                <c:pt idx="1308">
                  <c:v>2.0865470238030409E-6</c:v>
                </c:pt>
                <c:pt idx="1309">
                  <c:v>2.0657855340260221E-6</c:v>
                </c:pt>
                <c:pt idx="1310">
                  <c:v>2.0452306245238963E-6</c:v>
                </c:pt>
                <c:pt idx="1311">
                  <c:v>2.0248802397885914E-6</c:v>
                </c:pt>
                <c:pt idx="1312">
                  <c:v>2.0047323447646709E-6</c:v>
                </c:pt>
                <c:pt idx="1313">
                  <c:v>1.9847849246458427E-6</c:v>
                </c:pt>
                <c:pt idx="1314">
                  <c:v>1.965035984673472E-6</c:v>
                </c:pt>
                <c:pt idx="1315">
                  <c:v>1.9454835499371041E-6</c:v>
                </c:pt>
                <c:pt idx="1316">
                  <c:v>1.9261256651769713E-6</c:v>
                </c:pt>
                <c:pt idx="1317">
                  <c:v>1.9069603945884668E-6</c:v>
                </c:pt>
                <c:pt idx="1318">
                  <c:v>1.8879858216285566E-6</c:v>
                </c:pt>
                <c:pt idx="1319">
                  <c:v>1.8692000488241391E-6</c:v>
                </c:pt>
                <c:pt idx="1320">
                  <c:v>1.8506011975822762E-6</c:v>
                </c:pt>
                <c:pt idx="1321">
                  <c:v>1.8321874080023442E-6</c:v>
                </c:pt>
                <c:pt idx="1322">
                  <c:v>1.8139568386900405E-6</c:v>
                </c:pt>
                <c:pt idx="1323">
                  <c:v>1.7959076665732415E-6</c:v>
                </c:pt>
                <c:pt idx="1324">
                  <c:v>1.7780380867196943E-6</c:v>
                </c:pt>
                <c:pt idx="1325">
                  <c:v>1.7603463121565226E-6</c:v>
                </c:pt>
                <c:pt idx="1326">
                  <c:v>1.7428305736915235E-6</c:v>
                </c:pt>
                <c:pt idx="1327">
                  <c:v>1.7254891197362606E-6</c:v>
                </c:pt>
                <c:pt idx="1328">
                  <c:v>1.7083202161308834E-6</c:v>
                </c:pt>
                <c:pt idx="1329">
                  <c:v>1.6913221459707243E-6</c:v>
                </c:pt>
                <c:pt idx="1330">
                  <c:v>1.6744932094346021E-6</c:v>
                </c:pt>
                <c:pt idx="1331">
                  <c:v>1.657831723614839E-6</c:v>
                </c:pt>
                <c:pt idx="1332">
                  <c:v>1.6413360223489683E-6</c:v>
                </c:pt>
                <c:pt idx="1333">
                  <c:v>1.6250044560531174E-6</c:v>
                </c:pt>
                <c:pt idx="1334">
                  <c:v>1.6088353915570465E-6</c:v>
                </c:pt>
                <c:pt idx="1335">
                  <c:v>1.5928272119408291E-6</c:v>
                </c:pt>
                <c:pt idx="1336">
                  <c:v>1.5769783163731691E-6</c:v>
                </c:pt>
                <c:pt idx="1337">
                  <c:v>1.5612871199512993E-6</c:v>
                </c:pt>
                <c:pt idx="1338">
                  <c:v>1.5457520535425014E-6</c:v>
                </c:pt>
                <c:pt idx="1339">
                  <c:v>1.530371563627189E-6</c:v>
                </c:pt>
                <c:pt idx="1340">
                  <c:v>1.5151441121435533E-6</c:v>
                </c:pt>
                <c:pt idx="1341">
                  <c:v>1.500068176333756E-6</c:v>
                </c:pt>
                <c:pt idx="1342">
                  <c:v>1.4851422485916531E-6</c:v>
                </c:pt>
                <c:pt idx="1343">
                  <c:v>1.4703648363120294E-6</c:v>
                </c:pt>
                <c:pt idx="1344">
                  <c:v>1.4557344617413479E-6</c:v>
                </c:pt>
                <c:pt idx="1345">
                  <c:v>1.4412496618299565E-6</c:v>
                </c:pt>
                <c:pt idx="1346">
                  <c:v>1.4269089880857933E-6</c:v>
                </c:pt>
                <c:pt idx="1347">
                  <c:v>1.4127110064295335E-6</c:v>
                </c:pt>
                <c:pt idx="1348">
                  <c:v>1.3986542970511798E-6</c:v>
                </c:pt>
                <c:pt idx="1349">
                  <c:v>1.3847374542680804E-6</c:v>
                </c:pt>
                <c:pt idx="1350">
                  <c:v>1.3709590863843595E-6</c:v>
                </c:pt>
                <c:pt idx="1351">
                  <c:v>1.3573178155517444E-6</c:v>
                </c:pt>
                <c:pt idx="1352">
                  <c:v>1.3438122776317887E-6</c:v>
                </c:pt>
                <c:pt idx="1353">
                  <c:v>1.3304411220594436E-6</c:v>
                </c:pt>
                <c:pt idx="1354">
                  <c:v>1.3172030117080091E-6</c:v>
                </c:pt>
                <c:pt idx="1355">
                  <c:v>1.304096622755418E-6</c:v>
                </c:pt>
                <c:pt idx="1356">
                  <c:v>1.2911206445518535E-6</c:v>
                </c:pt>
                <c:pt idx="1357">
                  <c:v>1.2782737794886814E-6</c:v>
                </c:pt>
                <c:pt idx="1358">
                  <c:v>1.26555474286869E-6</c:v>
                </c:pt>
                <c:pt idx="1359">
                  <c:v>1.252962262777618E-6</c:v>
                </c:pt>
                <c:pt idx="1360">
                  <c:v>1.2404950799569601E-6</c:v>
                </c:pt>
                <c:pt idx="1361">
                  <c:v>1.2281519476780497E-6</c:v>
                </c:pt>
                <c:pt idx="1362">
                  <c:v>1.2159316316173703E-6</c:v>
                </c:pt>
                <c:pt idx="1363">
                  <c:v>1.2038329097331323E-6</c:v>
                </c:pt>
                <c:pt idx="1364">
                  <c:v>1.1918545721430651E-6</c:v>
                </c:pt>
                <c:pt idx="1365">
                  <c:v>1.1799954210034277E-6</c:v>
                </c:pt>
                <c:pt idx="1366">
                  <c:v>1.1682542703892235E-6</c:v>
                </c:pt>
                <c:pt idx="1367">
                  <c:v>1.1566299461756065E-6</c:v>
                </c:pt>
                <c:pt idx="1368">
                  <c:v>1.1451212859204666E-6</c:v>
                </c:pt>
                <c:pt idx="1369">
                  <c:v>1.1337271387481918E-6</c:v>
                </c:pt>
                <c:pt idx="1370">
                  <c:v>1.1224463652345676E-6</c:v>
                </c:pt>
                <c:pt idx="1371">
                  <c:v>1.1112778372928418E-6</c:v>
                </c:pt>
                <c:pt idx="1372">
                  <c:v>1.1002204380609132E-6</c:v>
                </c:pt>
                <c:pt idx="1373">
                  <c:v>1.0892730617896442E-6</c:v>
                </c:pt>
                <c:pt idx="1374">
                  <c:v>1.0784346137322848E-6</c:v>
                </c:pt>
                <c:pt idx="1375">
                  <c:v>1.067704010034997E-6</c:v>
                </c:pt>
                <c:pt idx="1376">
                  <c:v>1.0570801776284671E-6</c:v>
                </c:pt>
                <c:pt idx="1377">
                  <c:v>1.0465620541206053E-6</c:v>
                </c:pt>
                <c:pt idx="1378">
                  <c:v>1.0361485876902932E-6</c:v>
                </c:pt>
                <c:pt idx="1379">
                  <c:v>1.0258387369822104E-6</c:v>
                </c:pt>
                <c:pt idx="1380">
                  <c:v>1.015631471002694E-6</c:v>
                </c:pt>
                <c:pt idx="1381">
                  <c:v>1.0055257690166405E-6</c:v>
                </c:pt>
                <c:pt idx="1382">
                  <c:v>9.9552062044542952E-7</c:v>
                </c:pt>
                <c:pt idx="1383">
                  <c:v>9.8561502476586624E-7</c:v>
                </c:pt>
                <c:pt idx="1384">
                  <c:v>9.7580799141012818E-7</c:v>
                </c:pt>
                <c:pt idx="1385">
                  <c:v>9.6609853966670561E-7</c:v>
                </c:pt>
                <c:pt idx="1386">
                  <c:v>9.5648569858233607E-7</c:v>
                </c:pt>
                <c:pt idx="1387">
                  <c:v>9.4696850686489899E-7</c:v>
                </c:pt>
                <c:pt idx="1388">
                  <c:v>9.3754601278729125E-7</c:v>
                </c:pt>
                <c:pt idx="1389">
                  <c:v>9.2821727409225337E-7</c:v>
                </c:pt>
                <c:pt idx="1390">
                  <c:v>9.1898135789814158E-7</c:v>
                </c:pt>
                <c:pt idx="1391">
                  <c:v>9.0983734060563998E-7</c:v>
                </c:pt>
                <c:pt idx="1392">
                  <c:v>9.0078430780539922E-7</c:v>
                </c:pt>
                <c:pt idx="1393">
                  <c:v>8.9182135418659357E-7</c:v>
                </c:pt>
                <c:pt idx="1394">
                  <c:v>8.8294758344639501E-7</c:v>
                </c:pt>
                <c:pt idx="1395">
                  <c:v>8.7416210820033326E-7</c:v>
                </c:pt>
                <c:pt idx="1396">
                  <c:v>8.6546404989356242E-7</c:v>
                </c:pt>
                <c:pt idx="1397">
                  <c:v>8.5685253871300332E-7</c:v>
                </c:pt>
                <c:pt idx="1398">
                  <c:v>8.4832671350036175E-7</c:v>
                </c:pt>
                <c:pt idx="1399">
                  <c:v>8.3988572166601139E-7</c:v>
                </c:pt>
                <c:pt idx="1400">
                  <c:v>8.3152871910373485E-7</c:v>
                </c:pt>
                <c:pt idx="1401">
                  <c:v>8.2325487010631005E-7</c:v>
                </c:pt>
                <c:pt idx="1402">
                  <c:v>8.1506334728194536E-7</c:v>
                </c:pt>
                <c:pt idx="1403">
                  <c:v>8.0695333147153061E-7</c:v>
                </c:pt>
                <c:pt idx="1404">
                  <c:v>7.9892401166672637E-7</c:v>
                </c:pt>
                <c:pt idx="1405">
                  <c:v>7.9097458492886094E-7</c:v>
                </c:pt>
                <c:pt idx="1406">
                  <c:v>7.831042563086362E-7</c:v>
                </c:pt>
                <c:pt idx="1407">
                  <c:v>7.7531223876663125E-7</c:v>
                </c:pt>
                <c:pt idx="1408">
                  <c:v>7.6759775309459872E-7</c:v>
                </c:pt>
                <c:pt idx="1409">
                  <c:v>7.5996002783754266E-7</c:v>
                </c:pt>
                <c:pt idx="1410">
                  <c:v>7.5239829921657104E-7</c:v>
                </c:pt>
                <c:pt idx="1411">
                  <c:v>7.4491181105252305E-7</c:v>
                </c:pt>
                <c:pt idx="1412">
                  <c:v>7.3749981469034233E-7</c:v>
                </c:pt>
                <c:pt idx="1413">
                  <c:v>7.301615689242158E-7</c:v>
                </c:pt>
                <c:pt idx="1414">
                  <c:v>7.2289633992345179E-7</c:v>
                </c:pt>
                <c:pt idx="1415">
                  <c:v>7.1570340115909559E-7</c:v>
                </c:pt>
                <c:pt idx="1416">
                  <c:v>7.0858203333127694E-7</c:v>
                </c:pt>
                <c:pt idx="1417">
                  <c:v>7.0153152429727826E-7</c:v>
                </c:pt>
                <c:pt idx="1418">
                  <c:v>6.9455116900031974E-7</c:v>
                </c:pt>
                <c:pt idx="1419">
                  <c:v>6.8764026939905708E-7</c:v>
                </c:pt>
                <c:pt idx="1420">
                  <c:v>6.8079813439776965E-7</c:v>
                </c:pt>
                <c:pt idx="1421">
                  <c:v>6.7402407977725577E-7</c:v>
                </c:pt>
                <c:pt idx="1422">
                  <c:v>6.6731742812640819E-7</c:v>
                </c:pt>
                <c:pt idx="1423">
                  <c:v>6.6067750877447306E-7</c:v>
                </c:pt>
                <c:pt idx="1424">
                  <c:v>6.5410365772398166E-7</c:v>
                </c:pt>
                <c:pt idx="1425">
                  <c:v>6.4759521758435095E-7</c:v>
                </c:pt>
                <c:pt idx="1426">
                  <c:v>6.4115153750614195E-7</c:v>
                </c:pt>
                <c:pt idx="1427">
                  <c:v>6.3477197311597948E-7</c:v>
                </c:pt>
                <c:pt idx="1428">
                  <c:v>6.2845588645210697E-7</c:v>
                </c:pt>
                <c:pt idx="1429">
                  <c:v>6.2220264590059466E-7</c:v>
                </c:pt>
                <c:pt idx="1430">
                  <c:v>6.1601162613217636E-7</c:v>
                </c:pt>
                <c:pt idx="1431">
                  <c:v>6.0988220803971602E-7</c:v>
                </c:pt>
                <c:pt idx="1432">
                  <c:v>6.0381377867629646E-7</c:v>
                </c:pt>
                <c:pt idx="1433">
                  <c:v>5.9780573119392444E-7</c:v>
                </c:pt>
                <c:pt idx="1434">
                  <c:v>5.9185746478284486E-7</c:v>
                </c:pt>
                <c:pt idx="1435">
                  <c:v>5.8596838461145865E-7</c:v>
                </c:pt>
                <c:pt idx="1436">
                  <c:v>5.801379017668434E-7</c:v>
                </c:pt>
                <c:pt idx="1437">
                  <c:v>5.7436543319585459E-7</c:v>
                </c:pt>
                <c:pt idx="1438">
                  <c:v>5.6865040164682488E-7</c:v>
                </c:pt>
                <c:pt idx="1439">
                  <c:v>5.6299223561183672E-7</c:v>
                </c:pt>
                <c:pt idx="1440">
                  <c:v>5.5739036926957147E-7</c:v>
                </c:pt>
                <c:pt idx="1441">
                  <c:v>5.5184424242872671E-7</c:v>
                </c:pt>
                <c:pt idx="1442">
                  <c:v>5.4635330047199659E-7</c:v>
                </c:pt>
                <c:pt idx="1443">
                  <c:v>5.4091699430060871E-7</c:v>
                </c:pt>
                <c:pt idx="1444">
                  <c:v>5.3553478027941738E-7</c:v>
                </c:pt>
                <c:pt idx="1445">
                  <c:v>5.3020612018253453E-7</c:v>
                </c:pt>
                <c:pt idx="1446">
                  <c:v>5.249304811395099E-7</c:v>
                </c:pt>
                <c:pt idx="1447">
                  <c:v>5.1970733558204272E-7</c:v>
                </c:pt>
                <c:pt idx="1448">
                  <c:v>5.1453616119122457E-7</c:v>
                </c:pt>
                <c:pt idx="1449">
                  <c:v>5.0941644084530709E-7</c:v>
                </c:pt>
                <c:pt idx="1450">
                  <c:v>5.0434766256798935E-7</c:v>
                </c:pt>
                <c:pt idx="1451">
                  <c:v>4.9932931947721855E-7</c:v>
                </c:pt>
                <c:pt idx="1452">
                  <c:v>4.9436090973450552E-7</c:v>
                </c:pt>
                <c:pt idx="1453">
                  <c:v>4.8944193649473479E-7</c:v>
                </c:pt>
                <c:pt idx="1454">
                  <c:v>4.8457190785648312E-7</c:v>
                </c:pt>
                <c:pt idx="1455">
                  <c:v>4.7975033681282848E-7</c:v>
                </c:pt>
                <c:pt idx="1456">
                  <c:v>4.7497674120264826E-7</c:v>
                </c:pt>
                <c:pt idx="1457">
                  <c:v>4.7025064366240366E-7</c:v>
                </c:pt>
                <c:pt idx="1458">
                  <c:v>4.655715715784021E-7</c:v>
                </c:pt>
                <c:pt idx="1459">
                  <c:v>4.6093905703953597E-7</c:v>
                </c:pt>
                <c:pt idx="1460">
                  <c:v>4.5635263679049018E-7</c:v>
                </c:pt>
                <c:pt idx="1461">
                  <c:v>4.5181185218541939E-7</c:v>
                </c:pt>
                <c:pt idx="1462">
                  <c:v>4.4731624914207825E-7</c:v>
                </c:pt>
                <c:pt idx="1463">
                  <c:v>4.4286537809641608E-7</c:v>
                </c:pt>
                <c:pt idx="1464">
                  <c:v>4.3845879395761928E-7</c:v>
                </c:pt>
                <c:pt idx="1465">
                  <c:v>4.3409605606360179E-7</c:v>
                </c:pt>
                <c:pt idx="1466">
                  <c:v>4.2977672813693862E-7</c:v>
                </c:pt>
                <c:pt idx="1467">
                  <c:v>4.2550037824123751E-7</c:v>
                </c:pt>
                <c:pt idx="1468">
                  <c:v>4.2126657873794467E-7</c:v>
                </c:pt>
                <c:pt idx="1469">
                  <c:v>4.1707490624358304E-7</c:v>
                </c:pt>
                <c:pt idx="1470">
                  <c:v>4.1292494158740935E-7</c:v>
                </c:pt>
                <c:pt idx="1471">
                  <c:v>4.0881626976949962E-7</c:v>
                </c:pt>
                <c:pt idx="1472">
                  <c:v>4.0474847991924823E-7</c:v>
                </c:pt>
                <c:pt idx="1473">
                  <c:v>4.0072116525428029E-7</c:v>
                </c:pt>
                <c:pt idx="1474">
                  <c:v>3.967339230397732E-7</c:v>
                </c:pt>
                <c:pt idx="1475">
                  <c:v>3.9278635454818275E-7</c:v>
                </c:pt>
                <c:pt idx="1476">
                  <c:v>3.8887806501936952E-7</c:v>
                </c:pt>
                <c:pt idx="1477">
                  <c:v>3.8500866362112502E-7</c:v>
                </c:pt>
                <c:pt idx="1478">
                  <c:v>3.8117776341008429E-7</c:v>
                </c:pt>
                <c:pt idx="1479">
                  <c:v>3.7738498129303372E-7</c:v>
                </c:pt>
                <c:pt idx="1480">
                  <c:v>3.7362993798860103E-7</c:v>
                </c:pt>
                <c:pt idx="1481">
                  <c:v>3.6991225798932648E-7</c:v>
                </c:pt>
                <c:pt idx="1482">
                  <c:v>3.6623156952411211E-7</c:v>
                </c:pt>
                <c:pt idx="1483">
                  <c:v>3.6258750452104418E-7</c:v>
                </c:pt>
                <c:pt idx="1484">
                  <c:v>3.5897969857058555E-7</c:v>
                </c:pt>
                <c:pt idx="1485">
                  <c:v>3.5540779088913415E-7</c:v>
                </c:pt>
                <c:pt idx="1486">
                  <c:v>3.5187142428294645E-7</c:v>
                </c:pt>
                <c:pt idx="1487">
                  <c:v>3.4837024511241417E-7</c:v>
                </c:pt>
                <c:pt idx="1488">
                  <c:v>3.4490390325670265E-7</c:v>
                </c:pt>
                <c:pt idx="1489">
                  <c:v>3.4147205207873767E-7</c:v>
                </c:pt>
                <c:pt idx="1490">
                  <c:v>3.3807434839054154E-7</c:v>
                </c:pt>
                <c:pt idx="1491">
                  <c:v>3.3471045241891408E-7</c:v>
                </c:pt>
                <c:pt idx="1492">
                  <c:v>3.3138002777145478E-7</c:v>
                </c:pt>
                <c:pt idx="1493">
                  <c:v>3.2808274140292299E-7</c:v>
                </c:pt>
                <c:pt idx="1494">
                  <c:v>3.2481826358193526E-7</c:v>
                </c:pt>
                <c:pt idx="1495">
                  <c:v>3.2158626785798849E-7</c:v>
                </c:pt>
                <c:pt idx="1496">
                  <c:v>3.1838643102881702E-7</c:v>
                </c:pt>
                <c:pt idx="1497">
                  <c:v>3.1521843310807131E-7</c:v>
                </c:pt>
                <c:pt idx="1498">
                  <c:v>3.1208195729331933E-7</c:v>
                </c:pt>
                <c:pt idx="1499">
                  <c:v>3.0897668993436581E-7</c:v>
                </c:pt>
                <c:pt idx="1500">
                  <c:v>3.059023205018872E-7</c:v>
                </c:pt>
                <c:pt idx="1501">
                  <c:v>3.0285854155637767E-7</c:v>
                </c:pt>
                <c:pt idx="1502">
                  <c:v>2.9984504871740727E-7</c:v>
                </c:pt>
                <c:pt idx="1503">
                  <c:v>2.9686154063318032E-7</c:v>
                </c:pt>
                <c:pt idx="1504">
                  <c:v>2.9390771895040214E-7</c:v>
                </c:pt>
                <c:pt idx="1505">
                  <c:v>2.9098328828444292E-7</c:v>
                </c:pt>
                <c:pt idx="1506">
                  <c:v>2.8808795618979899E-7</c:v>
                </c:pt>
                <c:pt idx="1507">
                  <c:v>2.8522143313084819E-7</c:v>
                </c:pt>
                <c:pt idx="1508">
                  <c:v>2.8238343245289573E-7</c:v>
                </c:pt>
                <c:pt idx="1509">
                  <c:v>2.7957367035350892E-7</c:v>
                </c:pt>
                <c:pt idx="1510">
                  <c:v>2.7679186585413582E-7</c:v>
                </c:pt>
                <c:pt idx="1511">
                  <c:v>2.7403774077200922E-7</c:v>
                </c:pt>
                <c:pt idx="1512">
                  <c:v>2.713110196923254E-7</c:v>
                </c:pt>
                <c:pt idx="1513">
                  <c:v>2.6861142994070406E-7</c:v>
                </c:pt>
                <c:pt idx="1514">
                  <c:v>2.6593870155592044E-7</c:v>
                </c:pt>
                <c:pt idx="1515">
                  <c:v>2.6329256726290872E-7</c:v>
                </c:pt>
                <c:pt idx="1516">
                  <c:v>2.6067276244603445E-7</c:v>
                </c:pt>
                <c:pt idx="1517">
                  <c:v>2.5807902512263285E-7</c:v>
                </c:pt>
                <c:pt idx="1518">
                  <c:v>2.5551109591680961E-7</c:v>
                </c:pt>
                <c:pt idx="1519">
                  <c:v>2.5296871803350516E-7</c:v>
                </c:pt>
                <c:pt idx="1520">
                  <c:v>2.5045163723281201E-7</c:v>
                </c:pt>
                <c:pt idx="1521">
                  <c:v>2.4795960180455254E-7</c:v>
                </c:pt>
                <c:pt idx="1522">
                  <c:v>2.454923625431072E-7</c:v>
                </c:pt>
                <c:pt idx="1523">
                  <c:v>2.4304967272249382E-7</c:v>
                </c:pt>
                <c:pt idx="1524">
                  <c:v>2.4063128807169474E-7</c:v>
                </c:pt>
                <c:pt idx="1525">
                  <c:v>2.382369667502296E-7</c:v>
                </c:pt>
                <c:pt idx="1526">
                  <c:v>2.3586646932397052E-7</c:v>
                </c:pt>
                <c:pt idx="1527">
                  <c:v>2.3351955874120034E-7</c:v>
                </c:pt>
                <c:pt idx="1528">
                  <c:v>2.3119600030890453E-7</c:v>
                </c:pt>
                <c:pt idx="1529">
                  <c:v>2.2889556166930358E-7</c:v>
                </c:pt>
                <c:pt idx="1530">
                  <c:v>2.2661801277661649E-7</c:v>
                </c:pt>
                <c:pt idx="1531">
                  <c:v>2.2436312587405604E-7</c:v>
                </c:pt>
                <c:pt idx="1532">
                  <c:v>2.2213067547105289E-7</c:v>
                </c:pt>
                <c:pt idx="1533">
                  <c:v>2.1992043832070637E-7</c:v>
                </c:pt>
                <c:pt idx="1534">
                  <c:v>2.1773219339745956E-7</c:v>
                </c:pt>
                <c:pt idx="1535">
                  <c:v>2.1556572187499621E-7</c:v>
                </c:pt>
                <c:pt idx="1536">
                  <c:v>2.1342080710435944E-7</c:v>
                </c:pt>
                <c:pt idx="1537">
                  <c:v>2.1129723459228437E-7</c:v>
                </c:pt>
                <c:pt idx="1538">
                  <c:v>2.0919479197975014E-7</c:v>
                </c:pt>
                <c:pt idx="1539">
                  <c:v>2.0711326902074347E-7</c:v>
                </c:pt>
                <c:pt idx="1540">
                  <c:v>2.0505245756123383E-7</c:v>
                </c:pt>
                <c:pt idx="1541">
                  <c:v>2.0301215151835794E-7</c:v>
                </c:pt>
                <c:pt idx="1542">
                  <c:v>2.0099214685981124E-7</c:v>
                </c:pt>
                <c:pt idx="1543">
                  <c:v>1.9899224158344417E-7</c:v>
                </c:pt>
                <c:pt idx="1544">
                  <c:v>1.9701223569706325E-7</c:v>
                </c:pt>
                <c:pt idx="1545">
                  <c:v>1.9505193119842941E-7</c:v>
                </c:pt>
                <c:pt idx="1546">
                  <c:v>1.9311113205545923E-7</c:v>
                </c:pt>
                <c:pt idx="1547">
                  <c:v>1.9118964418662109E-7</c:v>
                </c:pt>
                <c:pt idx="1548">
                  <c:v>1.8928727544152687E-7</c:v>
                </c:pt>
                <c:pt idx="1549">
                  <c:v>1.874038355817167E-7</c:v>
                </c:pt>
                <c:pt idx="1550">
                  <c:v>1.8553913626163508E-7</c:v>
                </c:pt>
                <c:pt idx="1551">
                  <c:v>1.8369299100979575E-7</c:v>
                </c:pt>
                <c:pt idx="1552">
                  <c:v>1.8186521521013575E-7</c:v>
                </c:pt>
                <c:pt idx="1553">
                  <c:v>1.800556260835516E-7</c:v>
                </c:pt>
                <c:pt idx="1554">
                  <c:v>1.7826404266962267E-7</c:v>
                </c:pt>
                <c:pt idx="1555">
                  <c:v>1.7649028580851456E-7</c:v>
                </c:pt>
                <c:pt idx="1556">
                  <c:v>1.7473417812306303E-7</c:v>
                </c:pt>
                <c:pt idx="1557">
                  <c:v>1.7299554400103612E-7</c:v>
                </c:pt>
                <c:pt idx="1558">
                  <c:v>1.7127420957757273E-7</c:v>
                </c:pt>
                <c:pt idx="1559">
                  <c:v>1.6957000271779608E-7</c:v>
                </c:pt>
                <c:pt idx="1560">
                  <c:v>1.6788275299959972E-7</c:v>
                </c:pt>
                <c:pt idx="1561">
                  <c:v>1.6621229169660638E-7</c:v>
                </c:pt>
                <c:pt idx="1562">
                  <c:v>1.6455845176129342E-7</c:v>
                </c:pt>
                <c:pt idx="1563">
                  <c:v>1.6292106780828906E-7</c:v>
                </c:pt>
                <c:pt idx="1564">
                  <c:v>1.6129997609783356E-7</c:v>
                </c:pt>
                <c:pt idx="1565">
                  <c:v>1.5969501451940492E-7</c:v>
                </c:pt>
                <c:pt idx="1566">
                  <c:v>1.5810602257550785E-7</c:v>
                </c:pt>
                <c:pt idx="1567">
                  <c:v>1.565328413656238E-7</c:v>
                </c:pt>
                <c:pt idx="1568">
                  <c:v>1.5497531357032049E-7</c:v>
                </c:pt>
                <c:pt idx="1569">
                  <c:v>1.5343328343552104E-7</c:v>
                </c:pt>
                <c:pt idx="1570">
                  <c:v>1.5190659675692662E-7</c:v>
                </c:pt>
                <c:pt idx="1571">
                  <c:v>1.5039510086459714E-7</c:v>
                </c:pt>
                <c:pt idx="1572">
                  <c:v>1.4889864460768377E-7</c:v>
                </c:pt>
                <c:pt idx="1573">
                  <c:v>1.4741707833931382E-7</c:v>
                </c:pt>
                <c:pt idx="1574">
                  <c:v>1.4595025390162575E-7</c:v>
                </c:pt>
                <c:pt idx="1575">
                  <c:v>1.4449802461095349E-7</c:v>
                </c:pt>
                <c:pt idx="1576">
                  <c:v>1.4306024524315746E-7</c:v>
                </c:pt>
                <c:pt idx="1577">
                  <c:v>1.416367720191033E-7</c:v>
                </c:pt>
                <c:pt idx="1578">
                  <c:v>1.4022746259028205E-7</c:v>
                </c:pt>
                <c:pt idx="1579">
                  <c:v>1.3883217602457646E-7</c:v>
                </c:pt>
                <c:pt idx="1580">
                  <c:v>1.3745077279216718E-7</c:v>
                </c:pt>
                <c:pt idx="1581">
                  <c:v>1.3608311475157983E-7</c:v>
                </c:pt>
                <c:pt idx="1582">
                  <c:v>1.3472906513587061E-7</c:v>
                </c:pt>
                <c:pt idx="1583">
                  <c:v>1.3338848853894954E-7</c:v>
                </c:pt>
                <c:pt idx="1584">
                  <c:v>1.3206125090203984E-7</c:v>
                </c:pt>
                <c:pt idx="1585">
                  <c:v>1.307472195002715E-7</c:v>
                </c:pt>
                <c:pt idx="1586">
                  <c:v>1.2944626292940982E-7</c:v>
                </c:pt>
                <c:pt idx="1587">
                  <c:v>1.281582510927133E-7</c:v>
                </c:pt>
                <c:pt idx="1588">
                  <c:v>1.2688305518792498E-7</c:v>
                </c:pt>
                <c:pt idx="1589">
                  <c:v>1.2562054769439166E-7</c:v>
                </c:pt>
                <c:pt idx="1590">
                  <c:v>1.2437060236031192E-7</c:v>
                </c:pt>
                <c:pt idx="1591">
                  <c:v>1.2313309419011074E-7</c:v>
                </c:pt>
                <c:pt idx="1592">
                  <c:v>1.2190789943193981E-7</c:v>
                </c:pt>
                <c:pt idx="1593">
                  <c:v>1.2069489556530211E-7</c:v>
                </c:pt>
                <c:pt idx="1594">
                  <c:v>1.1949396128880058E-7</c:v>
                </c:pt>
                <c:pt idx="1595">
                  <c:v>1.1830497650800657E-7</c:v>
                </c:pt>
                <c:pt idx="1596">
                  <c:v>1.1712782232345117E-7</c:v>
                </c:pt>
                <c:pt idx="1597">
                  <c:v>1.1596238101873495E-7</c:v>
                </c:pt>
                <c:pt idx="1598">
                  <c:v>1.1480853604875624E-7</c:v>
                </c:pt>
                <c:pt idx="1599">
                  <c:v>1.1366617202805651E-7</c:v>
                </c:pt>
                <c:pt idx="1600">
                  <c:v>1.1253517471928171E-7</c:v>
                </c:pt>
                <c:pt idx="1601">
                  <c:v>1.1141543102175846E-7</c:v>
                </c:pt>
                <c:pt idx="1602">
                  <c:v>1.1030682896018369E-7</c:v>
                </c:pt>
                <c:pt idx="1603">
                  <c:v>1.0920925767342799E-7</c:v>
                </c:pt>
                <c:pt idx="1604">
                  <c:v>1.0812260740344727E-7</c:v>
                </c:pt>
                <c:pt idx="1605">
                  <c:v>1.0704676948430937E-7</c:v>
                </c:pt>
                <c:pt idx="1606">
                  <c:v>1.0598163633132622E-7</c:v>
                </c:pt>
                <c:pt idx="1607">
                  <c:v>1.0492710143029415E-7</c:v>
                </c:pt>
                <c:pt idx="1608">
                  <c:v>1.0388305932684502E-7</c:v>
                </c:pt>
                <c:pt idx="1609">
                  <c:v>1.0284940561589772E-7</c:v>
                </c:pt>
                <c:pt idx="1610">
                  <c:v>1.0182603693122048E-7</c:v>
                </c:pt>
                <c:pt idx="1611">
                  <c:v>1.0081285093509133E-7</c:v>
                </c:pt>
                <c:pt idx="1612">
                  <c:v>9.9809746308067031E-8</c:v>
                </c:pt>
                <c:pt idx="1613">
                  <c:v>9.8816622738848254E-8</c:v>
                </c:pt>
                <c:pt idx="1614">
                  <c:v>9.783338091425081E-8</c:v>
                </c:pt>
                <c:pt idx="1615">
                  <c:v>9.6859922509273242E-8</c:v>
                </c:pt>
                <c:pt idx="1616">
                  <c:v>9.5896150177263126E-8</c:v>
                </c:pt>
                <c:pt idx="1617">
                  <c:v>9.4941967540184797E-8</c:v>
                </c:pt>
                <c:pt idx="1618">
                  <c:v>9.3997279178978721E-8</c:v>
                </c:pt>
                <c:pt idx="1619">
                  <c:v>9.3061990624022202E-8</c:v>
                </c:pt>
                <c:pt idx="1620">
                  <c:v>9.2136008345679679E-8</c:v>
                </c:pt>
                <c:pt idx="1621">
                  <c:v>9.1219239744952306E-8</c:v>
                </c:pt>
                <c:pt idx="1622">
                  <c:v>9.0311593144215394E-8</c:v>
                </c:pt>
                <c:pt idx="1623">
                  <c:v>8.9412977778052811E-8</c:v>
                </c:pt>
                <c:pt idx="1624">
                  <c:v>8.8523303784179429E-8</c:v>
                </c:pt>
                <c:pt idx="1625">
                  <c:v>8.7642482194453803E-8</c:v>
                </c:pt>
                <c:pt idx="1626">
                  <c:v>8.6770424925983583E-8</c:v>
                </c:pt>
                <c:pt idx="1627">
                  <c:v>8.5907044772314573E-8</c:v>
                </c:pt>
                <c:pt idx="1628">
                  <c:v>8.5052255394712547E-8</c:v>
                </c:pt>
                <c:pt idx="1629">
                  <c:v>8.4205971313526817E-8</c:v>
                </c:pt>
                <c:pt idx="1630">
                  <c:v>8.3368107899644308E-8</c:v>
                </c:pt>
                <c:pt idx="1631">
                  <c:v>8.2538581366025711E-8</c:v>
                </c:pt>
                <c:pt idx="1632">
                  <c:v>8.1717308759325804E-8</c:v>
                </c:pt>
                <c:pt idx="1633">
                  <c:v>8.0904207951600108E-8</c:v>
                </c:pt>
                <c:pt idx="1634">
                  <c:v>8.0099197632089689E-8</c:v>
                </c:pt>
                <c:pt idx="1635">
                  <c:v>7.9302197299092301E-8</c:v>
                </c:pt>
                <c:pt idx="1636">
                  <c:v>7.8513127251909935E-8</c:v>
                </c:pt>
                <c:pt idx="1637">
                  <c:v>7.773190858288086E-8</c:v>
                </c:pt>
                <c:pt idx="1638">
                  <c:v>7.6958463169486613E-8</c:v>
                </c:pt>
                <c:pt idx="1639">
                  <c:v>7.6192713666541572E-8</c:v>
                </c:pt>
                <c:pt idx="1640">
                  <c:v>7.5434583498457591E-8</c:v>
                </c:pt>
                <c:pt idx="1641">
                  <c:v>7.4683996851585558E-8</c:v>
                </c:pt>
                <c:pt idx="1642">
                  <c:v>7.3940878666635822E-8</c:v>
                </c:pt>
                <c:pt idx="1643">
                  <c:v>7.3205154631170084E-8</c:v>
                </c:pt>
                <c:pt idx="1644">
                  <c:v>7.2476751172172236E-8</c:v>
                </c:pt>
                <c:pt idx="1645">
                  <c:v>7.1755595448688821E-8</c:v>
                </c:pt>
                <c:pt idx="1646">
                  <c:v>7.1041615344547077E-8</c:v>
                </c:pt>
                <c:pt idx="1647">
                  <c:v>7.0334739461141062E-8</c:v>
                </c:pt>
                <c:pt idx="1648">
                  <c:v>6.9634897110293654E-8</c:v>
                </c:pt>
                <c:pt idx="1649">
                  <c:v>6.894201830718679E-8</c:v>
                </c:pt>
                <c:pt idx="1650">
                  <c:v>6.8256033763362278E-8</c:v>
                </c:pt>
                <c:pt idx="1651">
                  <c:v>6.7576874879794557E-8</c:v>
                </c:pt>
                <c:pt idx="1652">
                  <c:v>6.6904473740028833E-8</c:v>
                </c:pt>
                <c:pt idx="1653">
                  <c:v>6.6238763103391253E-8</c:v>
                </c:pt>
                <c:pt idx="1654">
                  <c:v>6.5579676398262939E-8</c:v>
                </c:pt>
                <c:pt idx="1655">
                  <c:v>6.4927147715424356E-8</c:v>
                </c:pt>
                <c:pt idx="1656">
                  <c:v>6.4281111801463684E-8</c:v>
                </c:pt>
                <c:pt idx="1657">
                  <c:v>6.3641504052250705E-8</c:v>
                </c:pt>
                <c:pt idx="1658">
                  <c:v>6.3008260506477945E-8</c:v>
                </c:pt>
                <c:pt idx="1659">
                  <c:v>6.238131783926267E-8</c:v>
                </c:pt>
                <c:pt idx="1660">
                  <c:v>6.176061335581614E-8</c:v>
                </c:pt>
                <c:pt idx="1661">
                  <c:v>6.1146084985172319E-8</c:v>
                </c:pt>
                <c:pt idx="1662">
                  <c:v>6.0537671273982475E-8</c:v>
                </c:pt>
                <c:pt idx="1663">
                  <c:v>5.9935311380368036E-8</c:v>
                </c:pt>
                <c:pt idx="1664">
                  <c:v>5.9338945067837908E-8</c:v>
                </c:pt>
                <c:pt idx="1665">
                  <c:v>5.8748512699264055E-8</c:v>
                </c:pt>
                <c:pt idx="1666">
                  <c:v>5.8163955230917175E-8</c:v>
                </c:pt>
                <c:pt idx="1667">
                  <c:v>5.7585214206563713E-8</c:v>
                </c:pt>
                <c:pt idx="1668">
                  <c:v>5.7012231751618549E-8</c:v>
                </c:pt>
                <c:pt idx="1669">
                  <c:v>5.6444950567359097E-8</c:v>
                </c:pt>
                <c:pt idx="1670">
                  <c:v>5.5883313925193795E-8</c:v>
                </c:pt>
                <c:pt idx="1671">
                  <c:v>5.5327265660990794E-8</c:v>
                </c:pt>
                <c:pt idx="1672">
                  <c:v>5.4776750169465353E-8</c:v>
                </c:pt>
                <c:pt idx="1673">
                  <c:v>5.4231712398598994E-8</c:v>
                </c:pt>
                <c:pt idx="1674">
                  <c:v>5.3692097844165545E-8</c:v>
                </c:pt>
                <c:pt idx="1675">
                  <c:v>5.3157852544260078E-8</c:v>
                </c:pt>
                <c:pt idx="1676">
                  <c:v>5.2628923073907588E-8</c:v>
                </c:pt>
                <c:pt idx="1677">
                  <c:v>5.2105256539719876E-8</c:v>
                </c:pt>
                <c:pt idx="1678">
                  <c:v>5.1586800574607517E-8</c:v>
                </c:pt>
                <c:pt idx="1679">
                  <c:v>5.1073503332541583E-8</c:v>
                </c:pt>
                <c:pt idx="1680">
                  <c:v>5.0565313483370476E-8</c:v>
                </c:pt>
                <c:pt idx="1681">
                  <c:v>5.0062180207685424E-8</c:v>
                </c:pt>
                <c:pt idx="1682">
                  <c:v>4.9564053191739943E-8</c:v>
                </c:pt>
                <c:pt idx="1683">
                  <c:v>4.9070882622416981E-8</c:v>
                </c:pt>
                <c:pt idx="1684">
                  <c:v>4.8582619182248793E-8</c:v>
                </c:pt>
                <c:pt idx="1685">
                  <c:v>4.8099214044484656E-8</c:v>
                </c:pt>
                <c:pt idx="1686">
                  <c:v>4.762061886820761E-8</c:v>
                </c:pt>
                <c:pt idx="1687">
                  <c:v>4.714678579350153E-8</c:v>
                </c:pt>
                <c:pt idx="1688">
                  <c:v>4.6677667436663761E-8</c:v>
                </c:pt>
                <c:pt idx="1689">
                  <c:v>4.6213216885468001E-8</c:v>
                </c:pt>
                <c:pt idx="1690">
                  <c:v>4.5753387694471766E-8</c:v>
                </c:pt>
                <c:pt idx="1691">
                  <c:v>4.5298133880372937E-8</c:v>
                </c:pt>
                <c:pt idx="1692">
                  <c:v>4.4847409917410869E-8</c:v>
                </c:pt>
                <c:pt idx="1693">
                  <c:v>4.4401170732813356E-8</c:v>
                </c:pt>
                <c:pt idx="1694">
                  <c:v>4.3959371702290375E-8</c:v>
                </c:pt>
                <c:pt idx="1695">
                  <c:v>4.3521968645570397E-8</c:v>
                </c:pt>
                <c:pt idx="1696">
                  <c:v>4.3088917821983562E-8</c:v>
                </c:pt>
                <c:pt idx="1697">
                  <c:v>4.2660175926086326E-8</c:v>
                </c:pt>
                <c:pt idx="1698">
                  <c:v>4.2235700083332113E-8</c:v>
                </c:pt>
                <c:pt idx="1699">
                  <c:v>4.1815447845782615E-8</c:v>
                </c:pt>
                <c:pt idx="1700">
                  <c:v>4.1399377187864023E-8</c:v>
                </c:pt>
                <c:pt idx="1701">
                  <c:v>4.0987446502163957E-8</c:v>
                </c:pt>
                <c:pt idx="1702">
                  <c:v>4.0579614595270283E-8</c:v>
                </c:pt>
                <c:pt idx="1703">
                  <c:v>4.0175840683652736E-8</c:v>
                </c:pt>
                <c:pt idx="1704">
                  <c:v>3.9776084389583393E-8</c:v>
                </c:pt>
                <c:pt idx="1705">
                  <c:v>3.9380305737099996E-8</c:v>
                </c:pt>
                <c:pt idx="1706">
                  <c:v>3.8988465148007193E-8</c:v>
                </c:pt>
                <c:pt idx="1707">
                  <c:v>3.8600523437919832E-8</c:v>
                </c:pt>
                <c:pt idx="1708">
                  <c:v>3.8216441812343336E-8</c:v>
                </c:pt>
                <c:pt idx="1709">
                  <c:v>3.7836181862795215E-8</c:v>
                </c:pt>
                <c:pt idx="1710">
                  <c:v>3.7459705562963767E-8</c:v>
                </c:pt>
                <c:pt idx="1711">
                  <c:v>3.7086975264905003E-8</c:v>
                </c:pt>
                <c:pt idx="1712">
                  <c:v>3.6717953695278782E-8</c:v>
                </c:pt>
                <c:pt idx="1713">
                  <c:v>3.6352603951620351E-8</c:v>
                </c:pt>
                <c:pt idx="1714">
                  <c:v>3.599088949865115E-8</c:v>
                </c:pt>
                <c:pt idx="1715">
                  <c:v>3.5632774164624195E-8</c:v>
                </c:pt>
                <c:pt idx="1716">
                  <c:v>3.5278222137707776E-8</c:v>
                </c:pt>
                <c:pt idx="1717">
                  <c:v>3.4927197962403876E-8</c:v>
                </c:pt>
                <c:pt idx="1718">
                  <c:v>3.4579666536002186E-8</c:v>
                </c:pt>
                <c:pt idx="1719">
                  <c:v>3.4235593105070701E-8</c:v>
                </c:pt>
                <c:pt idx="1720">
                  <c:v>3.3894943261979355E-8</c:v>
                </c:pt>
                <c:pt idx="1721">
                  <c:v>3.3557682941460213E-8</c:v>
                </c:pt>
                <c:pt idx="1722">
                  <c:v>3.3223778417199926E-8</c:v>
                </c:pt>
                <c:pt idx="1723">
                  <c:v>3.2893196298468052E-8</c:v>
                </c:pt>
                <c:pt idx="1724">
                  <c:v>3.256590352677699E-8</c:v>
                </c:pt>
                <c:pt idx="1725">
                  <c:v>3.2241867372576957E-8</c:v>
                </c:pt>
                <c:pt idx="1726">
                  <c:v>3.19210554319826E-8</c:v>
                </c:pt>
                <c:pt idx="1727">
                  <c:v>3.1603435623532304E-8</c:v>
                </c:pt>
                <c:pt idx="1728">
                  <c:v>3.1288976184980755E-8</c:v>
                </c:pt>
                <c:pt idx="1729">
                  <c:v>3.0977645670121828E-8</c:v>
                </c:pt>
                <c:pt idx="1730">
                  <c:v>3.0669412945644815E-8</c:v>
                </c:pt>
                <c:pt idx="1731">
                  <c:v>3.0364247188020181E-8</c:v>
                </c:pt>
                <c:pt idx="1732">
                  <c:v>3.0062117880418085E-8</c:v>
                </c:pt>
                <c:pt idx="1733">
                  <c:v>2.976299480965577E-8</c:v>
                </c:pt>
                <c:pt idx="1734">
                  <c:v>2.9466848063177001E-8</c:v>
                </c:pt>
                <c:pt idx="1735">
                  <c:v>2.9173648026060442E-8</c:v>
                </c:pt>
                <c:pt idx="1736">
                  <c:v>2.8883365378057842E-8</c:v>
                </c:pt>
                <c:pt idx="1737">
                  <c:v>2.8595971090662698E-8</c:v>
                </c:pt>
                <c:pt idx="1738">
                  <c:v>2.8311436424206575E-8</c:v>
                </c:pt>
                <c:pt idx="1739">
                  <c:v>2.8029732924985916E-8</c:v>
                </c:pt>
                <c:pt idx="1740">
                  <c:v>2.7750832422415845E-8</c:v>
                </c:pt>
                <c:pt idx="1741">
                  <c:v>2.7474707026213789E-8</c:v>
                </c:pt>
                <c:pt idx="1742">
                  <c:v>2.7201329123610114E-8</c:v>
                </c:pt>
                <c:pt idx="1743">
                  <c:v>2.6930671376586556E-8</c:v>
                </c:pt>
                <c:pt idx="1744">
                  <c:v>2.666270671914305E-8</c:v>
                </c:pt>
                <c:pt idx="1745">
                  <c:v>2.6397408354590361E-8</c:v>
                </c:pt>
                <c:pt idx="1746">
                  <c:v>2.6134749752871138E-8</c:v>
                </c:pt>
                <c:pt idx="1747">
                  <c:v>2.5874704647906142E-8</c:v>
                </c:pt>
                <c:pt idx="1748">
                  <c:v>2.5617247034968352E-8</c:v>
                </c:pt>
                <c:pt idx="1749">
                  <c:v>2.5362351168081746E-8</c:v>
                </c:pt>
                <c:pt idx="1750">
                  <c:v>2.5109991557447313E-8</c:v>
                </c:pt>
                <c:pt idx="1751">
                  <c:v>2.4860142966893775E-8</c:v>
                </c:pt>
                <c:pt idx="1752">
                  <c:v>2.4612780411353692E-8</c:v>
                </c:pt>
                <c:pt idx="1753">
                  <c:v>2.4367879154365552E-8</c:v>
                </c:pt>
                <c:pt idx="1754">
                  <c:v>2.4125414705599395E-8</c:v>
                </c:pt>
                <c:pt idx="1755">
                  <c:v>2.3885362818408463E-8</c:v>
                </c:pt>
                <c:pt idx="1756">
                  <c:v>2.3647699487403819E-8</c:v>
                </c:pt>
                <c:pt idx="1757">
                  <c:v>2.3412400946054487E-8</c:v>
                </c:pt>
                <c:pt idx="1758">
                  <c:v>2.3179443664310071E-8</c:v>
                </c:pt>
                <c:pt idx="1759">
                  <c:v>2.2948804346248358E-8</c:v>
                </c:pt>
                <c:pt idx="1760">
                  <c:v>2.2720459927745418E-8</c:v>
                </c:pt>
                <c:pt idx="1761">
                  <c:v>2.249438757416895E-8</c:v>
                </c:pt>
                <c:pt idx="1762">
                  <c:v>2.2270564678095364E-8</c:v>
                </c:pt>
                <c:pt idx="1763">
                  <c:v>2.2048968857048375E-8</c:v>
                </c:pt>
                <c:pt idx="1764">
                  <c:v>2.1829577951261372E-8</c:v>
                </c:pt>
                <c:pt idx="1765">
                  <c:v>2.1612370021460791E-8</c:v>
                </c:pt>
                <c:pt idx="1766">
                  <c:v>2.1397323346672728E-8</c:v>
                </c:pt>
                <c:pt idx="1767">
                  <c:v>2.1184416422050567E-8</c:v>
                </c:pt>
                <c:pt idx="1768">
                  <c:v>2.0973627956724276E-8</c:v>
                </c:pt>
                <c:pt idx="1769">
                  <c:v>2.0764936871671816E-8</c:v>
                </c:pt>
                <c:pt idx="1770">
                  <c:v>2.0558322297610619E-8</c:v>
                </c:pt>
                <c:pt idx="1771">
                  <c:v>2.0353763572911247E-8</c:v>
                </c:pt>
                <c:pt idx="1772">
                  <c:v>2.0151240241530621E-8</c:v>
                </c:pt>
                <c:pt idx="1773">
                  <c:v>1.9950732050966977E-8</c:v>
                </c:pt>
                <c:pt idx="1774">
                  <c:v>1.9752218950234023E-8</c:v>
                </c:pt>
                <c:pt idx="1775">
                  <c:v>1.9555681087856333E-8</c:v>
                </c:pt>
                <c:pt idx="1776">
                  <c:v>1.936109880988395E-8</c:v>
                </c:pt>
                <c:pt idx="1777">
                  <c:v>1.9168452657926789E-8</c:v>
                </c:pt>
                <c:pt idx="1778">
                  <c:v>1.8977723367209254E-8</c:v>
                </c:pt>
                <c:pt idx="1779">
                  <c:v>1.8788891864643194E-8</c:v>
                </c:pt>
                <c:pt idx="1780">
                  <c:v>1.8601939266921129E-8</c:v>
                </c:pt>
                <c:pt idx="1781">
                  <c:v>1.8416846878627355E-8</c:v>
                </c:pt>
                <c:pt idx="1782">
                  <c:v>1.8233596190368934E-8</c:v>
                </c:pt>
                <c:pt idx="1783">
                  <c:v>1.80521688769242E-8</c:v>
                </c:pt>
                <c:pt idx="1784">
                  <c:v>1.7872546795410681E-8</c:v>
                </c:pt>
                <c:pt idx="1785">
                  <c:v>1.7694711983470607E-8</c:v>
                </c:pt>
                <c:pt idx="1786">
                  <c:v>1.7518646657474457E-8</c:v>
                </c:pt>
                <c:pt idx="1787">
                  <c:v>1.7344333210743041E-8</c:v>
                </c:pt>
                <c:pt idx="1788">
                  <c:v>1.7171754211786292E-8</c:v>
                </c:pt>
                <c:pt idx="1789">
                  <c:v>1.700089240256063E-8</c:v>
                </c:pt>
                <c:pt idx="1790">
                  <c:v>1.6831730696742619E-8</c:v>
                </c:pt>
                <c:pt idx="1791">
                  <c:v>1.6664252178020773E-8</c:v>
                </c:pt>
                <c:pt idx="1792">
                  <c:v>1.649844009840371E-8</c:v>
                </c:pt>
                <c:pt idx="1793">
                  <c:v>1.6334277876545178E-8</c:v>
                </c:pt>
                <c:pt idx="1794">
                  <c:v>1.6171749096086299E-8</c:v>
                </c:pt>
                <c:pt idx="1795">
                  <c:v>1.6010837504013473E-8</c:v>
                </c:pt>
                <c:pt idx="1796">
                  <c:v>1.5851527009033514E-8</c:v>
                </c:pt>
                <c:pt idx="1797">
                  <c:v>1.5693801679964054E-8</c:v>
                </c:pt>
                <c:pt idx="1798">
                  <c:v>1.5537645744140857E-8</c:v>
                </c:pt>
                <c:pt idx="1799">
                  <c:v>1.5383043585840101E-8</c:v>
                </c:pt>
                <c:pt idx="1800">
                  <c:v>1.5229979744717172E-8</c:v>
                </c:pt>
                <c:pt idx="1801">
                  <c:v>1.5078438914260465E-8</c:v>
                </c:pt>
                <c:pt idx="1802">
                  <c:v>1.4928405940260537E-8</c:v>
                </c:pt>
                <c:pt idx="1803">
                  <c:v>1.4779865819295066E-8</c:v>
                </c:pt>
                <c:pt idx="1804">
                  <c:v>1.4632803697228068E-8</c:v>
                </c:pt>
                <c:pt idx="1805">
                  <c:v>1.448720486772489E-8</c:v>
                </c:pt>
                <c:pt idx="1806">
                  <c:v>1.4343054770781143E-8</c:v>
                </c:pt>
                <c:pt idx="1807">
                  <c:v>1.420033899126711E-8</c:v>
                </c:pt>
                <c:pt idx="1808">
                  <c:v>1.4059043257485809E-8</c:v>
                </c:pt>
                <c:pt idx="1809">
                  <c:v>1.3919153439746165E-8</c:v>
                </c:pt>
                <c:pt idx="1810">
                  <c:v>1.3780655548949879E-8</c:v>
                </c:pt>
                <c:pt idx="1811">
                  <c:v>1.3643535735192357E-8</c:v>
                </c:pt>
                <c:pt idx="1812">
                  <c:v>1.3507780286378053E-8</c:v>
                </c:pt>
                <c:pt idx="1813">
                  <c:v>1.3373375626848861E-8</c:v>
                </c:pt>
                <c:pt idx="1814">
                  <c:v>1.3240308316026916E-8</c:v>
                </c:pt>
                <c:pt idx="1815">
                  <c:v>1.3108565047070156E-8</c:v>
                </c:pt>
                <c:pt idx="1816">
                  <c:v>1.2978132645541942E-8</c:v>
                </c:pt>
                <c:pt idx="1817">
                  <c:v>1.2848998068093476E-8</c:v>
                </c:pt>
                <c:pt idx="1818">
                  <c:v>1.2721148401159308E-8</c:v>
                </c:pt>
                <c:pt idx="1819">
                  <c:v>1.2594570859666293E-8</c:v>
                </c:pt>
                <c:pt idx="1820">
                  <c:v>1.2469252785754711E-8</c:v>
                </c:pt>
                <c:pt idx="1821">
                  <c:v>1.2345181647512827E-8</c:v>
                </c:pt>
                <c:pt idx="1822">
                  <c:v>1.2222345037723335E-8</c:v>
                </c:pt>
                <c:pt idx="1823">
                  <c:v>1.2100730672622981E-8</c:v>
                </c:pt>
                <c:pt idx="1824">
                  <c:v>1.1980326390673822E-8</c:v>
                </c:pt>
                <c:pt idx="1825">
                  <c:v>1.186112015134737E-8</c:v>
                </c:pt>
                <c:pt idx="1826">
                  <c:v>1.1743100033920394E-8</c:v>
                </c:pt>
                <c:pt idx="1827">
                  <c:v>1.1626254236282717E-8</c:v>
                </c:pt>
                <c:pt idx="1828">
                  <c:v>1.1510571073757288E-8</c:v>
                </c:pt>
                <c:pt idx="1829">
                  <c:v>1.1396038977931368E-8</c:v>
                </c:pt>
                <c:pt idx="1830">
                  <c:v>1.1282646495500012E-8</c:v>
                </c:pt>
                <c:pt idx="1831">
                  <c:v>1.1170382287120404E-8</c:v>
                </c:pt>
                <c:pt idx="1832">
                  <c:v>1.1059235126278228E-8</c:v>
                </c:pt>
                <c:pt idx="1833">
                  <c:v>1.0949193898164703E-8</c:v>
                </c:pt>
                <c:pt idx="1834">
                  <c:v>1.0840247598565352E-8</c:v>
                </c:pt>
                <c:pt idx="1835">
                  <c:v>1.0732385332759468E-8</c:v>
                </c:pt>
                <c:pt idx="1836">
                  <c:v>1.0625596314430502E-8</c:v>
                </c:pt>
                <c:pt idx="1837">
                  <c:v>1.0519869864587714E-8</c:v>
                </c:pt>
                <c:pt idx="1838">
                  <c:v>1.0415195410497933E-8</c:v>
                </c:pt>
                <c:pt idx="1839">
                  <c:v>1.0311562484628596E-8</c:v>
                </c:pt>
                <c:pt idx="1840">
                  <c:v>1.0208960723600685E-8</c:v>
                </c:pt>
                <c:pt idx="1841">
                  <c:v>1.0107379867152628E-8</c:v>
                </c:pt>
                <c:pt idx="1842">
                  <c:v>1.0006809757114168E-8</c:v>
                </c:pt>
                <c:pt idx="1843">
                  <c:v>9.9072403363904192E-9</c:v>
                </c:pt>
                <c:pt idx="1844">
                  <c:v>9.8086616479564048E-9</c:v>
                </c:pt>
                <c:pt idx="1845">
                  <c:v>9.7110638338610641E-9</c:v>
                </c:pt>
                <c:pt idx="1846">
                  <c:v>9.6144371342417251E-9</c:v>
                </c:pt>
                <c:pt idx="1847">
                  <c:v>9.5187718863478331E-9</c:v>
                </c:pt>
                <c:pt idx="1848">
                  <c:v>9.4240585235749446E-9</c:v>
                </c:pt>
                <c:pt idx="1849">
                  <c:v>9.3302875745077896E-9</c:v>
                </c:pt>
                <c:pt idx="1850">
                  <c:v>9.2374496619733522E-9</c:v>
                </c:pt>
                <c:pt idx="1851">
                  <c:v>9.1455355021030443E-9</c:v>
                </c:pt>
                <c:pt idx="1852">
                  <c:v>9.0545359034042188E-9</c:v>
                </c:pt>
                <c:pt idx="1853">
                  <c:v>8.9644417658412377E-9</c:v>
                </c:pt>
                <c:pt idx="1854">
                  <c:v>8.8752440799252018E-9</c:v>
                </c:pt>
                <c:pt idx="1855">
                  <c:v>8.7869339258132513E-9</c:v>
                </c:pt>
                <c:pt idx="1856">
                  <c:v>8.6995024724163212E-9</c:v>
                </c:pt>
                <c:pt idx="1857">
                  <c:v>8.6129409765162714E-9</c:v>
                </c:pt>
                <c:pt idx="1858">
                  <c:v>8.5272407818913189E-9</c:v>
                </c:pt>
                <c:pt idx="1859">
                  <c:v>8.4423933184506127E-9</c:v>
                </c:pt>
                <c:pt idx="1860">
                  <c:v>8.358390101377133E-9</c:v>
                </c:pt>
                <c:pt idx="1861">
                  <c:v>8.2752227302791096E-9</c:v>
                </c:pt>
                <c:pt idx="1862">
                  <c:v>8.1928828883501852E-9</c:v>
                </c:pt>
                <c:pt idx="1863">
                  <c:v>8.1113623415374919E-9</c:v>
                </c:pt>
                <c:pt idx="1864">
                  <c:v>8.0306529377184725E-9</c:v>
                </c:pt>
                <c:pt idx="1865">
                  <c:v>7.9507466058854296E-9</c:v>
                </c:pt>
                <c:pt idx="1866">
                  <c:v>7.8716353553386184E-9</c:v>
                </c:pt>
                <c:pt idx="1867">
                  <c:v>7.7933112748870884E-9</c:v>
                </c:pt>
                <c:pt idx="1868">
                  <c:v>7.7157665320574668E-9</c:v>
                </c:pt>
                <c:pt idx="1869">
                  <c:v>7.6389933723109059E-9</c:v>
                </c:pt>
                <c:pt idx="1870">
                  <c:v>7.5629841182673966E-9</c:v>
                </c:pt>
                <c:pt idx="1871">
                  <c:v>7.4877311689382489E-9</c:v>
                </c:pt>
                <c:pt idx="1872">
                  <c:v>7.4132269989657657E-9</c:v>
                </c:pt>
                <c:pt idx="1873">
                  <c:v>7.339464157870915E-9</c:v>
                </c:pt>
                <c:pt idx="1874">
                  <c:v>7.2664352693080657E-9</c:v>
                </c:pt>
                <c:pt idx="1875">
                  <c:v>7.1941330303275308E-9</c:v>
                </c:pt>
                <c:pt idx="1876">
                  <c:v>7.1225502106451842E-9</c:v>
                </c:pt>
                <c:pt idx="1877">
                  <c:v>7.0516796519193557E-9</c:v>
                </c:pt>
                <c:pt idx="1878">
                  <c:v>6.9815142670351634E-9</c:v>
                </c:pt>
                <c:pt idx="1879">
                  <c:v>6.9120470393955969E-9</c:v>
                </c:pt>
                <c:pt idx="1880">
                  <c:v>6.843271022220054E-9</c:v>
                </c:pt>
                <c:pt idx="1881">
                  <c:v>6.7751793378494534E-9</c:v>
                </c:pt>
                <c:pt idx="1882">
                  <c:v>6.7077651770586627E-9</c:v>
                </c:pt>
                <c:pt idx="1883">
                  <c:v>6.6410217983753776E-9</c:v>
                </c:pt>
                <c:pt idx="1884">
                  <c:v>6.5749425274061332E-9</c:v>
                </c:pt>
                <c:pt idx="1885">
                  <c:v>6.5095207561687899E-9</c:v>
                </c:pt>
                <c:pt idx="1886">
                  <c:v>6.4447499424316594E-9</c:v>
                </c:pt>
                <c:pt idx="1887">
                  <c:v>6.3806236090594377E-9</c:v>
                </c:pt>
                <c:pt idx="1888">
                  <c:v>6.3171353433653031E-9</c:v>
                </c:pt>
                <c:pt idx="1889">
                  <c:v>6.2542787964698244E-9</c:v>
                </c:pt>
                <c:pt idx="1890">
                  <c:v>6.1920476826658864E-9</c:v>
                </c:pt>
                <c:pt idx="1891">
                  <c:v>6.1304357787902728E-9</c:v>
                </c:pt>
                <c:pt idx="1892">
                  <c:v>6.0694369236012735E-9</c:v>
                </c:pt>
                <c:pt idx="1893">
                  <c:v>6.0090450171624928E-9</c:v>
                </c:pt>
                <c:pt idx="1894">
                  <c:v>5.9492540202330048E-9</c:v>
                </c:pt>
                <c:pt idx="1895">
                  <c:v>5.8900579536632467E-9</c:v>
                </c:pt>
                <c:pt idx="1896">
                  <c:v>5.8314508977972743E-9</c:v>
                </c:pt>
                <c:pt idx="1897">
                  <c:v>5.7734269918806187E-9</c:v>
                </c:pt>
                <c:pt idx="1898">
                  <c:v>5.7159804334743774E-9</c:v>
                </c:pt>
                <c:pt idx="1899">
                  <c:v>5.6591054778747964E-9</c:v>
                </c:pt>
                <c:pt idx="1900">
                  <c:v>5.6027964375389396E-9</c:v>
                </c:pt>
                <c:pt idx="1901">
                  <c:v>5.5470476815158695E-9</c:v>
                </c:pt>
                <c:pt idx="1902">
                  <c:v>5.4918536348834862E-9</c:v>
                </c:pt>
                <c:pt idx="1903">
                  <c:v>5.4372087781911703E-9</c:v>
                </c:pt>
                <c:pt idx="1904">
                  <c:v>5.3831076469076768E-9</c:v>
                </c:pt>
                <c:pt idx="1905">
                  <c:v>5.3295448308748316E-9</c:v>
                </c:pt>
                <c:pt idx="1906">
                  <c:v>5.2765149737663564E-9</c:v>
                </c:pt>
                <c:pt idx="1907">
                  <c:v>5.2240127725523871E-9</c:v>
                </c:pt>
                <c:pt idx="1908">
                  <c:v>5.1720329769690134E-9</c:v>
                </c:pt>
                <c:pt idx="1909">
                  <c:v>5.1205703889933788E-9</c:v>
                </c:pt>
                <c:pt idx="1910">
                  <c:v>5.069619862323817E-9</c:v>
                </c:pt>
                <c:pt idx="1911">
                  <c:v>5.0191763018651675E-9</c:v>
                </c:pt>
                <c:pt idx="1912">
                  <c:v>4.9692346632193835E-9</c:v>
                </c:pt>
                <c:pt idx="1913">
                  <c:v>4.9197899521809457E-9</c:v>
                </c:pt>
                <c:pt idx="1914">
                  <c:v>4.8708372242375827E-9</c:v>
                </c:pt>
                <c:pt idx="1915">
                  <c:v>4.82237158407567E-9</c:v>
                </c:pt>
                <c:pt idx="1916">
                  <c:v>4.7743881850908221E-9</c:v>
                </c:pt>
                <c:pt idx="1917">
                  <c:v>4.72688222890317E-9</c:v>
                </c:pt>
                <c:pt idx="1918">
                  <c:v>4.679848964877473E-9</c:v>
                </c:pt>
                <c:pt idx="1919">
                  <c:v>4.6332836896481675E-9</c:v>
                </c:pt>
                <c:pt idx="1920">
                  <c:v>4.5871817466488928E-9</c:v>
                </c:pt>
                <c:pt idx="1921">
                  <c:v>4.5415385256469644E-9</c:v>
                </c:pt>
                <c:pt idx="1922">
                  <c:v>4.4963494622822117E-9</c:v>
                </c:pt>
                <c:pt idx="1923">
                  <c:v>4.4516100376106738E-9</c:v>
                </c:pt>
                <c:pt idx="1924">
                  <c:v>4.4073157776525684E-9</c:v>
                </c:pt>
                <c:pt idx="1925">
                  <c:v>4.3634622529450037E-9</c:v>
                </c:pt>
                <c:pt idx="1926">
                  <c:v>4.3200450780989799E-9</c:v>
                </c:pt>
                <c:pt idx="1927">
                  <c:v>4.2770599113607997E-9</c:v>
                </c:pt>
                <c:pt idx="1928">
                  <c:v>4.2345024541779997E-9</c:v>
                </c:pt>
                <c:pt idx="1929">
                  <c:v>4.1923684507693661E-9</c:v>
                </c:pt>
                <c:pt idx="1930">
                  <c:v>4.1506536876994767E-9</c:v>
                </c:pt>
                <c:pt idx="1931">
                  <c:v>4.1093539934572314E-9</c:v>
                </c:pt>
                <c:pt idx="1932">
                  <c:v>4.0684652380388201E-9</c:v>
                </c:pt>
                <c:pt idx="1933">
                  <c:v>4.0279833325345969E-9</c:v>
                </c:pt>
                <c:pt idx="1934">
                  <c:v>3.9879042287202915E-9</c:v>
                </c:pt>
                <c:pt idx="1935">
                  <c:v>3.9482239186521364E-9</c:v>
                </c:pt>
                <c:pt idx="1936">
                  <c:v>3.9089384342660303E-9</c:v>
                </c:pt>
                <c:pt idx="1937">
                  <c:v>3.8700438469808247E-9</c:v>
                </c:pt>
                <c:pt idx="1938">
                  <c:v>3.8315362673053499E-9</c:v>
                </c:pt>
                <c:pt idx="1939">
                  <c:v>3.7934118444495778E-9</c:v>
                </c:pt>
                <c:pt idx="1940">
                  <c:v>3.7556667659394233E-9</c:v>
                </c:pt>
                <c:pt idx="1941">
                  <c:v>3.718297257235596E-9</c:v>
                </c:pt>
                <c:pt idx="1942">
                  <c:v>3.6812995813560963E-9</c:v>
                </c:pt>
                <c:pt idx="1943">
                  <c:v>3.6446700385024794E-9</c:v>
                </c:pt>
                <c:pt idx="1944">
                  <c:v>3.608404965689961E-9</c:v>
                </c:pt>
                <c:pt idx="1945">
                  <c:v>3.5725007363810127E-9</c:v>
                </c:pt>
                <c:pt idx="1946">
                  <c:v>3.5369537601228091E-9</c:v>
                </c:pt>
                <c:pt idx="1947">
                  <c:v>3.5017604821880765E-9</c:v>
                </c:pt>
                <c:pt idx="1948">
                  <c:v>3.4669173832197188E-9</c:v>
                </c:pt>
                <c:pt idx="1949">
                  <c:v>3.432420978878778E-9</c:v>
                </c:pt>
                <c:pt idx="1950">
                  <c:v>3.3982678194960852E-9</c:v>
                </c:pt>
                <c:pt idx="1951">
                  <c:v>3.364454489727254E-9</c:v>
                </c:pt>
                <c:pt idx="1952">
                  <c:v>3.3309776082111044E-9</c:v>
                </c:pt>
                <c:pt idx="1953">
                  <c:v>3.2978338272316121E-9</c:v>
                </c:pt>
                <c:pt idx="1954">
                  <c:v>3.2650198323830348E-9</c:v>
                </c:pt>
                <c:pt idx="1955">
                  <c:v>3.2325323422385669E-9</c:v>
                </c:pt>
                <c:pt idx="1956">
                  <c:v>3.2003681080220968E-9</c:v>
                </c:pt>
                <c:pt idx="1957">
                  <c:v>3.1685239132834227E-9</c:v>
                </c:pt>
                <c:pt idx="1958">
                  <c:v>3.1369965735765111E-9</c:v>
                </c:pt>
                <c:pt idx="1959">
                  <c:v>3.1057829361411299E-9</c:v>
                </c:pt>
                <c:pt idx="1960">
                  <c:v>3.0748798795875346E-9</c:v>
                </c:pt>
                <c:pt idx="1961">
                  <c:v>3.0442843135842957E-9</c:v>
                </c:pt>
                <c:pt idx="1962">
                  <c:v>3.0139931785493382E-9</c:v>
                </c:pt>
                <c:pt idx="1963">
                  <c:v>2.9840034453438945E-9</c:v>
                </c:pt>
                <c:pt idx="1964">
                  <c:v>2.954312114969673E-9</c:v>
                </c:pt>
                <c:pt idx="1965">
                  <c:v>2.9249162182688735E-9</c:v>
                </c:pt>
                <c:pt idx="1966">
                  <c:v>2.8958128156273387E-9</c:v>
                </c:pt>
                <c:pt idx="1967">
                  <c:v>2.8669989966805629E-9</c:v>
                </c:pt>
                <c:pt idx="1968">
                  <c:v>2.8384718800226186E-9</c:v>
                </c:pt>
                <c:pt idx="1969">
                  <c:v>2.8102286129180876E-9</c:v>
                </c:pt>
                <c:pt idx="1970">
                  <c:v>2.7822663710167033E-9</c:v>
                </c:pt>
                <c:pt idx="1971">
                  <c:v>2.7545823580709937E-9</c:v>
                </c:pt>
                <c:pt idx="1972">
                  <c:v>2.7271738056565743E-9</c:v>
                </c:pt>
                <c:pt idx="1973">
                  <c:v>2.7000379728953827E-9</c:v>
                </c:pt>
                <c:pt idx="1974">
                  <c:v>2.6731721461815102E-9</c:v>
                </c:pt>
                <c:pt idx="1975">
                  <c:v>2.6465736389099066E-9</c:v>
                </c:pt>
                <c:pt idx="1976">
                  <c:v>2.6202397912076892E-9</c:v>
                </c:pt>
                <c:pt idx="1977">
                  <c:v>2.5941679696681234E-9</c:v>
                </c:pt>
                <c:pt idx="1978">
                  <c:v>2.5683555670873477E-9</c:v>
                </c:pt>
                <c:pt idx="1979">
                  <c:v>2.5428000022035748E-9</c:v>
                </c:pt>
                <c:pt idx="1980">
                  <c:v>2.5174987194390385E-9</c:v>
                </c:pt>
                <c:pt idx="1981">
                  <c:v>2.4924491886443593E-9</c:v>
                </c:pt>
                <c:pt idx="1982">
                  <c:v>2.4676489048456016E-9</c:v>
                </c:pt>
                <c:pt idx="1983">
                  <c:v>2.443095387993701E-9</c:v>
                </c:pt>
                <c:pt idx="1984">
                  <c:v>2.4187861827165191E-9</c:v>
                </c:pt>
                <c:pt idx="1985">
                  <c:v>2.3947188580732793E-9</c:v>
                </c:pt>
                <c:pt idx="1986">
                  <c:v>2.3708910073114438E-9</c:v>
                </c:pt>
                <c:pt idx="1987">
                  <c:v>2.3473002476260971E-9</c:v>
                </c:pt>
                <c:pt idx="1988">
                  <c:v>2.3239442199215952E-9</c:v>
                </c:pt>
                <c:pt idx="1989">
                  <c:v>2.3008205885757197E-9</c:v>
                </c:pt>
                <c:pt idx="1990">
                  <c:v>2.2779270412060507E-9</c:v>
                </c:pt>
                <c:pt idx="1991">
                  <c:v>2.2552612884387815E-9</c:v>
                </c:pt>
                <c:pt idx="1992">
                  <c:v>2.2328210636797542E-9</c:v>
                </c:pt>
                <c:pt idx="1993">
                  <c:v>2.210604122887778E-9</c:v>
                </c:pt>
                <c:pt idx="1994">
                  <c:v>2.1886082443502743E-9</c:v>
                </c:pt>
                <c:pt idx="1995">
                  <c:v>2.1668312284610445E-9</c:v>
                </c:pt>
                <c:pt idx="1996">
                  <c:v>2.1452708975003667E-9</c:v>
                </c:pt>
                <c:pt idx="1997">
                  <c:v>2.1239250954171632E-9</c:v>
                </c:pt>
                <c:pt idx="1998">
                  <c:v>2.1027916876134526E-9</c:v>
                </c:pt>
                <c:pt idx="1999">
                  <c:v>2.0818685607308283E-9</c:v>
                </c:pt>
                <c:pt idx="2000">
                  <c:v>2.0611536224391729E-9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FDB-46DB-ACC8-DD578F8CD25C}"/>
            </c:ext>
          </c:extLst>
        </c:ser>
        <c:ser>
          <c:idx val="2"/>
          <c:order val="1"/>
          <c:tx>
            <c:strRef>
              <c:f>Sheet1!$L$1</c:f>
              <c:strCache>
                <c:ptCount val="1"/>
                <c:pt idx="0">
                  <c:v>forward euler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noFill/>
              <a:ln w="25400">
                <a:solidFill>
                  <a:srgbClr val="0000CC"/>
                </a:solidFill>
              </a:ln>
            </c:spPr>
          </c:marker>
          <c:xVal>
            <c:numRef>
              <c:f>Sheet1!$K$2:$K$2002</c:f>
              <c:numCache>
                <c:formatCode>General</c:formatCode>
                <c:ptCount val="2001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  <c:pt idx="17">
                  <c:v>8.5</c:v>
                </c:pt>
                <c:pt idx="18">
                  <c:v>9</c:v>
                </c:pt>
                <c:pt idx="19">
                  <c:v>9.5</c:v>
                </c:pt>
                <c:pt idx="20">
                  <c:v>10</c:v>
                </c:pt>
                <c:pt idx="21">
                  <c:v>10.5</c:v>
                </c:pt>
                <c:pt idx="22">
                  <c:v>11</c:v>
                </c:pt>
                <c:pt idx="23">
                  <c:v>11.5</c:v>
                </c:pt>
                <c:pt idx="24">
                  <c:v>12</c:v>
                </c:pt>
                <c:pt idx="25">
                  <c:v>12.5</c:v>
                </c:pt>
                <c:pt idx="26">
                  <c:v>13</c:v>
                </c:pt>
                <c:pt idx="27">
                  <c:v>13.5</c:v>
                </c:pt>
                <c:pt idx="28">
                  <c:v>14</c:v>
                </c:pt>
                <c:pt idx="29">
                  <c:v>14.5</c:v>
                </c:pt>
                <c:pt idx="30">
                  <c:v>15</c:v>
                </c:pt>
                <c:pt idx="31">
                  <c:v>15.5</c:v>
                </c:pt>
                <c:pt idx="32">
                  <c:v>16</c:v>
                </c:pt>
                <c:pt idx="33">
                  <c:v>16.5</c:v>
                </c:pt>
                <c:pt idx="34">
                  <c:v>17</c:v>
                </c:pt>
                <c:pt idx="35">
                  <c:v>17.5</c:v>
                </c:pt>
                <c:pt idx="36">
                  <c:v>18</c:v>
                </c:pt>
                <c:pt idx="37">
                  <c:v>18.5</c:v>
                </c:pt>
                <c:pt idx="38">
                  <c:v>19</c:v>
                </c:pt>
                <c:pt idx="39">
                  <c:v>19.5</c:v>
                </c:pt>
                <c:pt idx="40">
                  <c:v>20</c:v>
                </c:pt>
              </c:numCache>
            </c:numRef>
          </c:xVal>
          <c:yVal>
            <c:numRef>
              <c:f>Sheet1!$L$2:$L$2002</c:f>
              <c:numCache>
                <c:formatCode>General</c:formatCode>
                <c:ptCount val="2001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7.8125E-3</c:v>
                </c:pt>
                <c:pt idx="8">
                  <c:v>3.90625E-3</c:v>
                </c:pt>
                <c:pt idx="9">
                  <c:v>1.953125E-3</c:v>
                </c:pt>
                <c:pt idx="10">
                  <c:v>9.765625E-4</c:v>
                </c:pt>
                <c:pt idx="11">
                  <c:v>4.8828125E-4</c:v>
                </c:pt>
                <c:pt idx="12">
                  <c:v>2.44140625E-4</c:v>
                </c:pt>
                <c:pt idx="13">
                  <c:v>1.220703125E-4</c:v>
                </c:pt>
                <c:pt idx="14">
                  <c:v>6.103515625E-5</c:v>
                </c:pt>
                <c:pt idx="15">
                  <c:v>3.0517578125E-5</c:v>
                </c:pt>
                <c:pt idx="16">
                  <c:v>1.52587890625E-5</c:v>
                </c:pt>
                <c:pt idx="17">
                  <c:v>7.62939453125E-6</c:v>
                </c:pt>
                <c:pt idx="18">
                  <c:v>3.814697265625E-6</c:v>
                </c:pt>
                <c:pt idx="19">
                  <c:v>1.9073486328125E-6</c:v>
                </c:pt>
                <c:pt idx="20">
                  <c:v>9.5367431640625E-7</c:v>
                </c:pt>
                <c:pt idx="21">
                  <c:v>4.76837158203125E-7</c:v>
                </c:pt>
                <c:pt idx="22">
                  <c:v>2.384185791015625E-7</c:v>
                </c:pt>
                <c:pt idx="23">
                  <c:v>1.1920928955078125E-7</c:v>
                </c:pt>
                <c:pt idx="24">
                  <c:v>5.9604644775390625E-8</c:v>
                </c:pt>
                <c:pt idx="25">
                  <c:v>2.9802322387695313E-8</c:v>
                </c:pt>
                <c:pt idx="26">
                  <c:v>1.4901161193847656E-8</c:v>
                </c:pt>
                <c:pt idx="27">
                  <c:v>7.4505805969238281E-9</c:v>
                </c:pt>
                <c:pt idx="28">
                  <c:v>3.7252902984619141E-9</c:v>
                </c:pt>
                <c:pt idx="29">
                  <c:v>1.862645149230957E-9</c:v>
                </c:pt>
                <c:pt idx="30">
                  <c:v>9.3132257461547852E-10</c:v>
                </c:pt>
                <c:pt idx="31">
                  <c:v>4.6566128730773926E-10</c:v>
                </c:pt>
                <c:pt idx="32">
                  <c:v>2.3283064365386963E-10</c:v>
                </c:pt>
                <c:pt idx="33">
                  <c:v>1.1641532182693481E-10</c:v>
                </c:pt>
                <c:pt idx="34">
                  <c:v>5.8207660913467407E-11</c:v>
                </c:pt>
                <c:pt idx="35">
                  <c:v>2.9103830456733704E-11</c:v>
                </c:pt>
                <c:pt idx="36">
                  <c:v>1.4551915228366852E-11</c:v>
                </c:pt>
                <c:pt idx="37">
                  <c:v>7.2759576141834259E-12</c:v>
                </c:pt>
                <c:pt idx="38">
                  <c:v>3.637978807091713E-12</c:v>
                </c:pt>
                <c:pt idx="39">
                  <c:v>1.8189894035458565E-12</c:v>
                </c:pt>
                <c:pt idx="40">
                  <c:v>9.0949470177292824E-13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FDB-46DB-ACC8-DD578F8CD25C}"/>
            </c:ext>
          </c:extLst>
        </c:ser>
        <c:ser>
          <c:idx val="0"/>
          <c:order val="2"/>
          <c:tx>
            <c:strRef>
              <c:f>Sheet1!$G$1</c:f>
              <c:strCache>
                <c:ptCount val="1"/>
                <c:pt idx="0">
                  <c:v>forward euler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x"/>
            <c:size val="8"/>
            <c:spPr>
              <a:noFill/>
              <a:ln w="25400">
                <a:solidFill>
                  <a:srgbClr val="FF0000"/>
                </a:solidFill>
              </a:ln>
              <a:effectLst/>
            </c:spPr>
          </c:marker>
          <c:xVal>
            <c:numRef>
              <c:f>Sheet1!$F$2:$F$2002</c:f>
              <c:numCache>
                <c:formatCode>General</c:formatCode>
                <c:ptCount val="2001"/>
                <c:pt idx="0">
                  <c:v>0</c:v>
                </c:pt>
                <c:pt idx="1">
                  <c:v>2.1</c:v>
                </c:pt>
                <c:pt idx="2">
                  <c:v>4.2</c:v>
                </c:pt>
                <c:pt idx="3">
                  <c:v>6.3</c:v>
                </c:pt>
                <c:pt idx="4">
                  <c:v>8.4</c:v>
                </c:pt>
                <c:pt idx="5">
                  <c:v>10.5</c:v>
                </c:pt>
                <c:pt idx="6">
                  <c:v>12.6</c:v>
                </c:pt>
                <c:pt idx="7">
                  <c:v>14.7</c:v>
                </c:pt>
                <c:pt idx="8">
                  <c:v>16.8</c:v>
                </c:pt>
                <c:pt idx="9">
                  <c:v>18.899999999999999</c:v>
                </c:pt>
                <c:pt idx="10">
                  <c:v>21</c:v>
                </c:pt>
              </c:numCache>
            </c:numRef>
          </c:xVal>
          <c:yVal>
            <c:numRef>
              <c:f>Sheet1!$G$2:$G$2002</c:f>
              <c:numCache>
                <c:formatCode>General</c:formatCode>
                <c:ptCount val="2001"/>
                <c:pt idx="0">
                  <c:v>1</c:v>
                </c:pt>
                <c:pt idx="1">
                  <c:v>-1.1000000000000001</c:v>
                </c:pt>
                <c:pt idx="2">
                  <c:v>1.2100000000000004</c:v>
                </c:pt>
                <c:pt idx="3">
                  <c:v>-1.331</c:v>
                </c:pt>
                <c:pt idx="4">
                  <c:v>1.4641000000000006</c:v>
                </c:pt>
                <c:pt idx="5">
                  <c:v>-1.6105100000000001</c:v>
                </c:pt>
                <c:pt idx="6">
                  <c:v>1.7715609999999997</c:v>
                </c:pt>
                <c:pt idx="7">
                  <c:v>-1.9487170999999992</c:v>
                </c:pt>
                <c:pt idx="8">
                  <c:v>2.143588810000002</c:v>
                </c:pt>
                <c:pt idx="9">
                  <c:v>-2.3579476909999975</c:v>
                </c:pt>
                <c:pt idx="10">
                  <c:v>2.593742460100001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FDB-46DB-ACC8-DD578F8CD2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4852552"/>
        <c:axId val="574850256"/>
      </c:scatterChart>
      <c:valAx>
        <c:axId val="574852552"/>
        <c:scaling>
          <c:orientation val="minMax"/>
          <c:max val="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574850256"/>
        <c:crossesAt val="-1000000000"/>
        <c:crossBetween val="midCat"/>
      </c:valAx>
      <c:valAx>
        <c:axId val="574850256"/>
        <c:scaling>
          <c:orientation val="minMax"/>
          <c:max val="2"/>
          <c:min val="-2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574852552"/>
        <c:crosses val="autoZero"/>
        <c:crossBetween val="midCat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analytical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Sheet1!$C$2:$C$2002</c:f>
              <c:numCache>
                <c:formatCode>General</c:formatCode>
                <c:ptCount val="20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  <c:pt idx="501">
                  <c:v>5.01</c:v>
                </c:pt>
                <c:pt idx="502">
                  <c:v>5.0199999999999996</c:v>
                </c:pt>
                <c:pt idx="503">
                  <c:v>5.03</c:v>
                </c:pt>
                <c:pt idx="504">
                  <c:v>5.04</c:v>
                </c:pt>
                <c:pt idx="505">
                  <c:v>5.05</c:v>
                </c:pt>
                <c:pt idx="506">
                  <c:v>5.0599999999999996</c:v>
                </c:pt>
                <c:pt idx="507">
                  <c:v>5.07</c:v>
                </c:pt>
                <c:pt idx="508">
                  <c:v>5.08</c:v>
                </c:pt>
                <c:pt idx="509">
                  <c:v>5.09</c:v>
                </c:pt>
                <c:pt idx="510">
                  <c:v>5.0999999999999996</c:v>
                </c:pt>
                <c:pt idx="511">
                  <c:v>5.1100000000000003</c:v>
                </c:pt>
                <c:pt idx="512">
                  <c:v>5.12</c:v>
                </c:pt>
                <c:pt idx="513">
                  <c:v>5.13</c:v>
                </c:pt>
                <c:pt idx="514">
                  <c:v>5.14</c:v>
                </c:pt>
                <c:pt idx="515">
                  <c:v>5.15</c:v>
                </c:pt>
                <c:pt idx="516">
                  <c:v>5.16</c:v>
                </c:pt>
                <c:pt idx="517">
                  <c:v>5.17</c:v>
                </c:pt>
                <c:pt idx="518">
                  <c:v>5.18</c:v>
                </c:pt>
                <c:pt idx="519">
                  <c:v>5.19</c:v>
                </c:pt>
                <c:pt idx="520">
                  <c:v>5.2</c:v>
                </c:pt>
                <c:pt idx="521">
                  <c:v>5.21</c:v>
                </c:pt>
                <c:pt idx="522">
                  <c:v>5.22</c:v>
                </c:pt>
                <c:pt idx="523">
                  <c:v>5.23</c:v>
                </c:pt>
                <c:pt idx="524">
                  <c:v>5.2399999999999904</c:v>
                </c:pt>
                <c:pt idx="525">
                  <c:v>5.2499999999999902</c:v>
                </c:pt>
                <c:pt idx="526">
                  <c:v>5.25999999999999</c:v>
                </c:pt>
                <c:pt idx="527">
                  <c:v>5.2699999999999898</c:v>
                </c:pt>
                <c:pt idx="528">
                  <c:v>5.2799999999999896</c:v>
                </c:pt>
                <c:pt idx="529">
                  <c:v>5.2899999999999903</c:v>
                </c:pt>
                <c:pt idx="530">
                  <c:v>5.2999999999999901</c:v>
                </c:pt>
                <c:pt idx="531">
                  <c:v>5.3099999999999898</c:v>
                </c:pt>
                <c:pt idx="532">
                  <c:v>5.3199999999999896</c:v>
                </c:pt>
                <c:pt idx="533">
                  <c:v>5.3299999999999903</c:v>
                </c:pt>
                <c:pt idx="534">
                  <c:v>5.3399999999999901</c:v>
                </c:pt>
                <c:pt idx="535">
                  <c:v>5.3499999999999899</c:v>
                </c:pt>
                <c:pt idx="536">
                  <c:v>5.3599999999999897</c:v>
                </c:pt>
                <c:pt idx="537">
                  <c:v>5.3699999999999903</c:v>
                </c:pt>
                <c:pt idx="538">
                  <c:v>5.3799999999999901</c:v>
                </c:pt>
                <c:pt idx="539">
                  <c:v>5.3899999999999899</c:v>
                </c:pt>
                <c:pt idx="540">
                  <c:v>5.3999999999999897</c:v>
                </c:pt>
                <c:pt idx="541">
                  <c:v>5.4099999999999904</c:v>
                </c:pt>
                <c:pt idx="542">
                  <c:v>5.4199999999999902</c:v>
                </c:pt>
                <c:pt idx="543">
                  <c:v>5.4299999999999899</c:v>
                </c:pt>
                <c:pt idx="544">
                  <c:v>5.4399999999999897</c:v>
                </c:pt>
                <c:pt idx="545">
                  <c:v>5.4499999999999904</c:v>
                </c:pt>
                <c:pt idx="546">
                  <c:v>5.4599999999999902</c:v>
                </c:pt>
                <c:pt idx="547">
                  <c:v>5.46999999999999</c:v>
                </c:pt>
                <c:pt idx="548">
                  <c:v>5.4799999999999898</c:v>
                </c:pt>
                <c:pt idx="549">
                  <c:v>5.4899999999999904</c:v>
                </c:pt>
                <c:pt idx="550">
                  <c:v>5.4999999999999902</c:v>
                </c:pt>
                <c:pt idx="551">
                  <c:v>5.50999999999999</c:v>
                </c:pt>
                <c:pt idx="552">
                  <c:v>5.5199999999999898</c:v>
                </c:pt>
                <c:pt idx="553">
                  <c:v>5.5299999999999896</c:v>
                </c:pt>
                <c:pt idx="554">
                  <c:v>5.5399999999999903</c:v>
                </c:pt>
                <c:pt idx="555">
                  <c:v>5.5499999999999901</c:v>
                </c:pt>
                <c:pt idx="556">
                  <c:v>5.5599999999999898</c:v>
                </c:pt>
                <c:pt idx="557">
                  <c:v>5.5699999999999896</c:v>
                </c:pt>
                <c:pt idx="558">
                  <c:v>5.5799999999999903</c:v>
                </c:pt>
                <c:pt idx="559">
                  <c:v>5.5899999999999901</c:v>
                </c:pt>
                <c:pt idx="560">
                  <c:v>5.5999999999999899</c:v>
                </c:pt>
                <c:pt idx="561">
                  <c:v>5.6099999999999897</c:v>
                </c:pt>
                <c:pt idx="562">
                  <c:v>5.6199999999999903</c:v>
                </c:pt>
                <c:pt idx="563">
                  <c:v>5.6299999999999901</c:v>
                </c:pt>
                <c:pt idx="564">
                  <c:v>5.6399999999999899</c:v>
                </c:pt>
                <c:pt idx="565">
                  <c:v>5.6499999999999897</c:v>
                </c:pt>
                <c:pt idx="566">
                  <c:v>5.6599999999999904</c:v>
                </c:pt>
                <c:pt idx="567">
                  <c:v>5.6699999999999902</c:v>
                </c:pt>
                <c:pt idx="568">
                  <c:v>5.6799999999999899</c:v>
                </c:pt>
                <c:pt idx="569">
                  <c:v>5.6899999999999897</c:v>
                </c:pt>
                <c:pt idx="570">
                  <c:v>5.6999999999999904</c:v>
                </c:pt>
                <c:pt idx="571">
                  <c:v>5.7099999999999804</c:v>
                </c:pt>
                <c:pt idx="572">
                  <c:v>5.7199999999999802</c:v>
                </c:pt>
                <c:pt idx="573">
                  <c:v>5.72999999999998</c:v>
                </c:pt>
                <c:pt idx="574">
                  <c:v>5.7399999999999798</c:v>
                </c:pt>
                <c:pt idx="575">
                  <c:v>5.7499999999999796</c:v>
                </c:pt>
                <c:pt idx="576">
                  <c:v>5.7599999999999802</c:v>
                </c:pt>
                <c:pt idx="577">
                  <c:v>5.76999999999998</c:v>
                </c:pt>
                <c:pt idx="578">
                  <c:v>5.7799999999999798</c:v>
                </c:pt>
                <c:pt idx="579">
                  <c:v>5.7899999999999796</c:v>
                </c:pt>
                <c:pt idx="580">
                  <c:v>5.7999999999999803</c:v>
                </c:pt>
                <c:pt idx="581">
                  <c:v>5.8099999999999801</c:v>
                </c:pt>
                <c:pt idx="582">
                  <c:v>5.8199999999999799</c:v>
                </c:pt>
                <c:pt idx="583">
                  <c:v>5.8299999999999796</c:v>
                </c:pt>
                <c:pt idx="584">
                  <c:v>5.8399999999999803</c:v>
                </c:pt>
                <c:pt idx="585">
                  <c:v>5.8499999999999801</c:v>
                </c:pt>
                <c:pt idx="586">
                  <c:v>5.8599999999999799</c:v>
                </c:pt>
                <c:pt idx="587">
                  <c:v>5.8699999999999797</c:v>
                </c:pt>
                <c:pt idx="588">
                  <c:v>5.8799999999999804</c:v>
                </c:pt>
                <c:pt idx="589">
                  <c:v>5.8899999999999801</c:v>
                </c:pt>
                <c:pt idx="590">
                  <c:v>5.8999999999999799</c:v>
                </c:pt>
                <c:pt idx="591">
                  <c:v>5.9099999999999797</c:v>
                </c:pt>
                <c:pt idx="592">
                  <c:v>5.9199999999999804</c:v>
                </c:pt>
                <c:pt idx="593">
                  <c:v>5.9299999999999802</c:v>
                </c:pt>
                <c:pt idx="594">
                  <c:v>5.93999999999998</c:v>
                </c:pt>
                <c:pt idx="595">
                  <c:v>5.9499999999999797</c:v>
                </c:pt>
                <c:pt idx="596">
                  <c:v>5.9599999999999804</c:v>
                </c:pt>
                <c:pt idx="597">
                  <c:v>5.9699999999999802</c:v>
                </c:pt>
                <c:pt idx="598">
                  <c:v>5.97999999999998</c:v>
                </c:pt>
                <c:pt idx="599">
                  <c:v>5.9899999999999798</c:v>
                </c:pt>
                <c:pt idx="600">
                  <c:v>5.9999999999999796</c:v>
                </c:pt>
                <c:pt idx="601">
                  <c:v>6.0099999999999802</c:v>
                </c:pt>
                <c:pt idx="602">
                  <c:v>6.01999999999998</c:v>
                </c:pt>
                <c:pt idx="603">
                  <c:v>6.0299999999999798</c:v>
                </c:pt>
                <c:pt idx="604">
                  <c:v>6.0399999999999796</c:v>
                </c:pt>
                <c:pt idx="605">
                  <c:v>6.0499999999999803</c:v>
                </c:pt>
                <c:pt idx="606">
                  <c:v>6.0599999999999801</c:v>
                </c:pt>
                <c:pt idx="607">
                  <c:v>6.0699999999999799</c:v>
                </c:pt>
                <c:pt idx="608">
                  <c:v>6.0799999999999796</c:v>
                </c:pt>
                <c:pt idx="609">
                  <c:v>6.0899999999999803</c:v>
                </c:pt>
                <c:pt idx="610">
                  <c:v>6.0999999999999801</c:v>
                </c:pt>
                <c:pt idx="611">
                  <c:v>6.1099999999999799</c:v>
                </c:pt>
                <c:pt idx="612">
                  <c:v>6.1199999999999797</c:v>
                </c:pt>
                <c:pt idx="613">
                  <c:v>6.1299999999999804</c:v>
                </c:pt>
                <c:pt idx="614">
                  <c:v>6.1399999999999801</c:v>
                </c:pt>
                <c:pt idx="615">
                  <c:v>6.1499999999999799</c:v>
                </c:pt>
                <c:pt idx="616">
                  <c:v>6.1599999999999797</c:v>
                </c:pt>
                <c:pt idx="617">
                  <c:v>6.1699999999999697</c:v>
                </c:pt>
                <c:pt idx="618">
                  <c:v>6.1799999999999704</c:v>
                </c:pt>
                <c:pt idx="619">
                  <c:v>6.1899999999999702</c:v>
                </c:pt>
                <c:pt idx="620">
                  <c:v>6.19999999999997</c:v>
                </c:pt>
                <c:pt idx="621">
                  <c:v>6.2099999999999698</c:v>
                </c:pt>
                <c:pt idx="622">
                  <c:v>6.2199999999999704</c:v>
                </c:pt>
                <c:pt idx="623">
                  <c:v>6.2299999999999702</c:v>
                </c:pt>
                <c:pt idx="624">
                  <c:v>6.23999999999997</c:v>
                </c:pt>
                <c:pt idx="625">
                  <c:v>6.2499999999999698</c:v>
                </c:pt>
                <c:pt idx="626">
                  <c:v>6.2599999999999696</c:v>
                </c:pt>
                <c:pt idx="627">
                  <c:v>6.2699999999999703</c:v>
                </c:pt>
                <c:pt idx="628">
                  <c:v>6.2799999999999701</c:v>
                </c:pt>
                <c:pt idx="629">
                  <c:v>6.2899999999999698</c:v>
                </c:pt>
                <c:pt idx="630">
                  <c:v>6.2999999999999696</c:v>
                </c:pt>
                <c:pt idx="631">
                  <c:v>6.3099999999999703</c:v>
                </c:pt>
                <c:pt idx="632">
                  <c:v>6.3199999999999701</c:v>
                </c:pt>
                <c:pt idx="633">
                  <c:v>6.3299999999999699</c:v>
                </c:pt>
                <c:pt idx="634">
                  <c:v>6.3399999999999697</c:v>
                </c:pt>
                <c:pt idx="635">
                  <c:v>6.3499999999999703</c:v>
                </c:pt>
                <c:pt idx="636">
                  <c:v>6.3599999999999701</c:v>
                </c:pt>
                <c:pt idx="637">
                  <c:v>6.3699999999999699</c:v>
                </c:pt>
                <c:pt idx="638">
                  <c:v>6.3799999999999697</c:v>
                </c:pt>
                <c:pt idx="639">
                  <c:v>6.3899999999999704</c:v>
                </c:pt>
                <c:pt idx="640">
                  <c:v>6.3999999999999702</c:v>
                </c:pt>
                <c:pt idx="641">
                  <c:v>6.4099999999999699</c:v>
                </c:pt>
                <c:pt idx="642">
                  <c:v>6.4199999999999697</c:v>
                </c:pt>
                <c:pt idx="643">
                  <c:v>6.4299999999999704</c:v>
                </c:pt>
                <c:pt idx="644">
                  <c:v>6.4399999999999702</c:v>
                </c:pt>
                <c:pt idx="645">
                  <c:v>6.44999999999997</c:v>
                </c:pt>
                <c:pt idx="646">
                  <c:v>6.4599999999999698</c:v>
                </c:pt>
                <c:pt idx="647">
                  <c:v>6.4699999999999704</c:v>
                </c:pt>
                <c:pt idx="648">
                  <c:v>6.4799999999999702</c:v>
                </c:pt>
                <c:pt idx="649">
                  <c:v>6.48999999999997</c:v>
                </c:pt>
                <c:pt idx="650">
                  <c:v>6.4999999999999698</c:v>
                </c:pt>
                <c:pt idx="651">
                  <c:v>6.5099999999999696</c:v>
                </c:pt>
                <c:pt idx="652">
                  <c:v>6.5199999999999703</c:v>
                </c:pt>
                <c:pt idx="653">
                  <c:v>6.5299999999999701</c:v>
                </c:pt>
                <c:pt idx="654">
                  <c:v>6.5399999999999698</c:v>
                </c:pt>
                <c:pt idx="655">
                  <c:v>6.5499999999999696</c:v>
                </c:pt>
                <c:pt idx="656">
                  <c:v>6.5599999999999703</c:v>
                </c:pt>
                <c:pt idx="657">
                  <c:v>6.5699999999999701</c:v>
                </c:pt>
                <c:pt idx="658">
                  <c:v>6.5799999999999699</c:v>
                </c:pt>
                <c:pt idx="659">
                  <c:v>6.5899999999999697</c:v>
                </c:pt>
                <c:pt idx="660">
                  <c:v>6.5999999999999703</c:v>
                </c:pt>
                <c:pt idx="661">
                  <c:v>6.6099999999999701</c:v>
                </c:pt>
                <c:pt idx="662">
                  <c:v>6.6199999999999699</c:v>
                </c:pt>
                <c:pt idx="663">
                  <c:v>6.6299999999999697</c:v>
                </c:pt>
                <c:pt idx="664">
                  <c:v>6.6399999999999597</c:v>
                </c:pt>
                <c:pt idx="665">
                  <c:v>6.6499999999999604</c:v>
                </c:pt>
                <c:pt idx="666">
                  <c:v>6.6599999999999602</c:v>
                </c:pt>
                <c:pt idx="667">
                  <c:v>6.66999999999996</c:v>
                </c:pt>
                <c:pt idx="668">
                  <c:v>6.6799999999999597</c:v>
                </c:pt>
                <c:pt idx="669">
                  <c:v>6.6899999999999604</c:v>
                </c:pt>
                <c:pt idx="670">
                  <c:v>6.6999999999999602</c:v>
                </c:pt>
                <c:pt idx="671">
                  <c:v>6.70999999999996</c:v>
                </c:pt>
                <c:pt idx="672">
                  <c:v>6.7199999999999598</c:v>
                </c:pt>
                <c:pt idx="673">
                  <c:v>6.7299999999999596</c:v>
                </c:pt>
                <c:pt idx="674">
                  <c:v>6.7399999999999602</c:v>
                </c:pt>
                <c:pt idx="675">
                  <c:v>6.74999999999996</c:v>
                </c:pt>
                <c:pt idx="676">
                  <c:v>6.7599999999999598</c:v>
                </c:pt>
                <c:pt idx="677">
                  <c:v>6.7699999999999596</c:v>
                </c:pt>
                <c:pt idx="678">
                  <c:v>6.7799999999999603</c:v>
                </c:pt>
                <c:pt idx="679">
                  <c:v>6.7899999999999601</c:v>
                </c:pt>
                <c:pt idx="680">
                  <c:v>6.7999999999999599</c:v>
                </c:pt>
                <c:pt idx="681">
                  <c:v>6.8099999999999596</c:v>
                </c:pt>
                <c:pt idx="682">
                  <c:v>6.8199999999999603</c:v>
                </c:pt>
                <c:pt idx="683">
                  <c:v>6.8299999999999601</c:v>
                </c:pt>
                <c:pt idx="684">
                  <c:v>6.8399999999999599</c:v>
                </c:pt>
                <c:pt idx="685">
                  <c:v>6.8499999999999597</c:v>
                </c:pt>
                <c:pt idx="686">
                  <c:v>6.8599999999999604</c:v>
                </c:pt>
                <c:pt idx="687">
                  <c:v>6.8699999999999601</c:v>
                </c:pt>
                <c:pt idx="688">
                  <c:v>6.8799999999999599</c:v>
                </c:pt>
                <c:pt idx="689">
                  <c:v>6.8899999999999597</c:v>
                </c:pt>
                <c:pt idx="690">
                  <c:v>6.8999999999999604</c:v>
                </c:pt>
                <c:pt idx="691">
                  <c:v>6.9099999999999602</c:v>
                </c:pt>
                <c:pt idx="692">
                  <c:v>6.91999999999996</c:v>
                </c:pt>
                <c:pt idx="693">
                  <c:v>6.9299999999999597</c:v>
                </c:pt>
                <c:pt idx="694">
                  <c:v>6.9399999999999604</c:v>
                </c:pt>
                <c:pt idx="695">
                  <c:v>6.9499999999999602</c:v>
                </c:pt>
                <c:pt idx="696">
                  <c:v>6.95999999999996</c:v>
                </c:pt>
                <c:pt idx="697">
                  <c:v>6.9699999999999598</c:v>
                </c:pt>
                <c:pt idx="698">
                  <c:v>6.9799999999999596</c:v>
                </c:pt>
                <c:pt idx="699">
                  <c:v>6.9899999999999602</c:v>
                </c:pt>
                <c:pt idx="700">
                  <c:v>6.99999999999996</c:v>
                </c:pt>
                <c:pt idx="701">
                  <c:v>7.0099999999999598</c:v>
                </c:pt>
                <c:pt idx="702">
                  <c:v>7.0199999999999596</c:v>
                </c:pt>
                <c:pt idx="703">
                  <c:v>7.0299999999999603</c:v>
                </c:pt>
                <c:pt idx="704">
                  <c:v>7.0399999999999601</c:v>
                </c:pt>
                <c:pt idx="705">
                  <c:v>7.0499999999999599</c:v>
                </c:pt>
                <c:pt idx="706">
                  <c:v>7.0599999999999596</c:v>
                </c:pt>
                <c:pt idx="707">
                  <c:v>7.0699999999999603</c:v>
                </c:pt>
                <c:pt idx="708">
                  <c:v>7.0799999999999601</c:v>
                </c:pt>
                <c:pt idx="709">
                  <c:v>7.0899999999999599</c:v>
                </c:pt>
                <c:pt idx="710">
                  <c:v>7.0999999999999597</c:v>
                </c:pt>
                <c:pt idx="711">
                  <c:v>7.1099999999999497</c:v>
                </c:pt>
                <c:pt idx="712">
                  <c:v>7.1199999999999504</c:v>
                </c:pt>
                <c:pt idx="713">
                  <c:v>7.1299999999999502</c:v>
                </c:pt>
                <c:pt idx="714">
                  <c:v>7.1399999999999499</c:v>
                </c:pt>
                <c:pt idx="715">
                  <c:v>7.1499999999999497</c:v>
                </c:pt>
                <c:pt idx="716">
                  <c:v>7.1599999999999504</c:v>
                </c:pt>
                <c:pt idx="717">
                  <c:v>7.1699999999999502</c:v>
                </c:pt>
                <c:pt idx="718">
                  <c:v>7.17999999999995</c:v>
                </c:pt>
                <c:pt idx="719">
                  <c:v>7.1899999999999498</c:v>
                </c:pt>
                <c:pt idx="720">
                  <c:v>7.1999999999999504</c:v>
                </c:pt>
                <c:pt idx="721">
                  <c:v>7.2099999999999502</c:v>
                </c:pt>
                <c:pt idx="722">
                  <c:v>7.21999999999995</c:v>
                </c:pt>
                <c:pt idx="723">
                  <c:v>7.2299999999999498</c:v>
                </c:pt>
                <c:pt idx="724">
                  <c:v>7.2399999999999496</c:v>
                </c:pt>
                <c:pt idx="725">
                  <c:v>7.2499999999999503</c:v>
                </c:pt>
                <c:pt idx="726">
                  <c:v>7.25999999999995</c:v>
                </c:pt>
                <c:pt idx="727">
                  <c:v>7.2699999999999498</c:v>
                </c:pt>
                <c:pt idx="728">
                  <c:v>7.2799999999999496</c:v>
                </c:pt>
                <c:pt idx="729">
                  <c:v>7.2899999999999503</c:v>
                </c:pt>
                <c:pt idx="730">
                  <c:v>7.2999999999999501</c:v>
                </c:pt>
                <c:pt idx="731">
                  <c:v>7.3099999999999499</c:v>
                </c:pt>
                <c:pt idx="732">
                  <c:v>7.3199999999999497</c:v>
                </c:pt>
                <c:pt idx="733">
                  <c:v>7.3299999999999503</c:v>
                </c:pt>
                <c:pt idx="734">
                  <c:v>7.3399999999999501</c:v>
                </c:pt>
                <c:pt idx="735">
                  <c:v>7.3499999999999499</c:v>
                </c:pt>
                <c:pt idx="736">
                  <c:v>7.3599999999999497</c:v>
                </c:pt>
                <c:pt idx="737">
                  <c:v>7.3699999999999504</c:v>
                </c:pt>
                <c:pt idx="738">
                  <c:v>7.3799999999999502</c:v>
                </c:pt>
                <c:pt idx="739">
                  <c:v>7.3899999999999499</c:v>
                </c:pt>
                <c:pt idx="740">
                  <c:v>7.3999999999999497</c:v>
                </c:pt>
                <c:pt idx="741">
                  <c:v>7.4099999999999504</c:v>
                </c:pt>
                <c:pt idx="742">
                  <c:v>7.4199999999999502</c:v>
                </c:pt>
                <c:pt idx="743">
                  <c:v>7.42999999999995</c:v>
                </c:pt>
                <c:pt idx="744">
                  <c:v>7.4399999999999498</c:v>
                </c:pt>
                <c:pt idx="745">
                  <c:v>7.4499999999999504</c:v>
                </c:pt>
                <c:pt idx="746">
                  <c:v>7.4599999999999502</c:v>
                </c:pt>
                <c:pt idx="747">
                  <c:v>7.46999999999995</c:v>
                </c:pt>
                <c:pt idx="748">
                  <c:v>7.4799999999999498</c:v>
                </c:pt>
                <c:pt idx="749">
                  <c:v>7.4899999999999496</c:v>
                </c:pt>
                <c:pt idx="750">
                  <c:v>7.4999999999999503</c:v>
                </c:pt>
                <c:pt idx="751">
                  <c:v>7.50999999999995</c:v>
                </c:pt>
                <c:pt idx="752">
                  <c:v>7.5199999999999498</c:v>
                </c:pt>
                <c:pt idx="753">
                  <c:v>7.5299999999999496</c:v>
                </c:pt>
                <c:pt idx="754">
                  <c:v>7.5399999999999503</c:v>
                </c:pt>
                <c:pt idx="755">
                  <c:v>7.5499999999999501</c:v>
                </c:pt>
                <c:pt idx="756">
                  <c:v>7.5599999999999499</c:v>
                </c:pt>
                <c:pt idx="757">
                  <c:v>7.5699999999999497</c:v>
                </c:pt>
                <c:pt idx="758">
                  <c:v>7.5799999999999397</c:v>
                </c:pt>
                <c:pt idx="759">
                  <c:v>7.5899999999999403</c:v>
                </c:pt>
                <c:pt idx="760">
                  <c:v>7.5999999999999401</c:v>
                </c:pt>
                <c:pt idx="761">
                  <c:v>7.6099999999999399</c:v>
                </c:pt>
                <c:pt idx="762">
                  <c:v>7.6199999999999397</c:v>
                </c:pt>
                <c:pt idx="763">
                  <c:v>7.6299999999999404</c:v>
                </c:pt>
                <c:pt idx="764">
                  <c:v>7.6399999999999402</c:v>
                </c:pt>
                <c:pt idx="765">
                  <c:v>7.64999999999994</c:v>
                </c:pt>
                <c:pt idx="766">
                  <c:v>7.6599999999999397</c:v>
                </c:pt>
                <c:pt idx="767">
                  <c:v>7.6699999999999404</c:v>
                </c:pt>
                <c:pt idx="768">
                  <c:v>7.6799999999999402</c:v>
                </c:pt>
                <c:pt idx="769">
                  <c:v>7.68999999999994</c:v>
                </c:pt>
                <c:pt idx="770">
                  <c:v>7.6999999999999398</c:v>
                </c:pt>
                <c:pt idx="771">
                  <c:v>7.7099999999999396</c:v>
                </c:pt>
                <c:pt idx="772">
                  <c:v>7.7199999999999402</c:v>
                </c:pt>
                <c:pt idx="773">
                  <c:v>7.72999999999994</c:v>
                </c:pt>
                <c:pt idx="774">
                  <c:v>7.7399999999999398</c:v>
                </c:pt>
                <c:pt idx="775">
                  <c:v>7.7499999999999396</c:v>
                </c:pt>
                <c:pt idx="776">
                  <c:v>7.7599999999999403</c:v>
                </c:pt>
                <c:pt idx="777">
                  <c:v>7.7699999999999401</c:v>
                </c:pt>
                <c:pt idx="778">
                  <c:v>7.7799999999999399</c:v>
                </c:pt>
                <c:pt idx="779">
                  <c:v>7.7899999999999396</c:v>
                </c:pt>
                <c:pt idx="780">
                  <c:v>7.7999999999999403</c:v>
                </c:pt>
                <c:pt idx="781">
                  <c:v>7.8099999999999401</c:v>
                </c:pt>
                <c:pt idx="782">
                  <c:v>7.8199999999999399</c:v>
                </c:pt>
                <c:pt idx="783">
                  <c:v>7.8299999999999397</c:v>
                </c:pt>
                <c:pt idx="784">
                  <c:v>7.8399999999999403</c:v>
                </c:pt>
                <c:pt idx="785">
                  <c:v>7.8499999999999401</c:v>
                </c:pt>
                <c:pt idx="786">
                  <c:v>7.8599999999999399</c:v>
                </c:pt>
                <c:pt idx="787">
                  <c:v>7.8699999999999397</c:v>
                </c:pt>
                <c:pt idx="788">
                  <c:v>7.8799999999999404</c:v>
                </c:pt>
                <c:pt idx="789">
                  <c:v>7.8899999999999402</c:v>
                </c:pt>
                <c:pt idx="790">
                  <c:v>7.89999999999994</c:v>
                </c:pt>
                <c:pt idx="791">
                  <c:v>7.9099999999999397</c:v>
                </c:pt>
                <c:pt idx="792">
                  <c:v>7.9199999999999404</c:v>
                </c:pt>
                <c:pt idx="793">
                  <c:v>7.9299999999999402</c:v>
                </c:pt>
                <c:pt idx="794">
                  <c:v>7.93999999999994</c:v>
                </c:pt>
                <c:pt idx="795">
                  <c:v>7.9499999999999398</c:v>
                </c:pt>
                <c:pt idx="796">
                  <c:v>7.9599999999999396</c:v>
                </c:pt>
                <c:pt idx="797">
                  <c:v>7.9699999999999402</c:v>
                </c:pt>
                <c:pt idx="798">
                  <c:v>7.97999999999994</c:v>
                </c:pt>
                <c:pt idx="799">
                  <c:v>7.9899999999999398</c:v>
                </c:pt>
                <c:pt idx="800">
                  <c:v>7.9999999999999396</c:v>
                </c:pt>
                <c:pt idx="801">
                  <c:v>8.0099999999999394</c:v>
                </c:pt>
                <c:pt idx="802">
                  <c:v>8.0199999999999392</c:v>
                </c:pt>
                <c:pt idx="803">
                  <c:v>8.0299999999999407</c:v>
                </c:pt>
                <c:pt idx="804">
                  <c:v>8.0399999999999299</c:v>
                </c:pt>
                <c:pt idx="805">
                  <c:v>8.0499999999999297</c:v>
                </c:pt>
                <c:pt idx="806">
                  <c:v>8.0599999999999294</c:v>
                </c:pt>
                <c:pt idx="807">
                  <c:v>8.0699999999999292</c:v>
                </c:pt>
                <c:pt idx="808">
                  <c:v>8.0799999999999308</c:v>
                </c:pt>
                <c:pt idx="809">
                  <c:v>8.0899999999999306</c:v>
                </c:pt>
                <c:pt idx="810">
                  <c:v>8.0999999999999304</c:v>
                </c:pt>
                <c:pt idx="811">
                  <c:v>8.1099999999999302</c:v>
                </c:pt>
                <c:pt idx="812">
                  <c:v>8.1199999999999299</c:v>
                </c:pt>
                <c:pt idx="813">
                  <c:v>8.1299999999999297</c:v>
                </c:pt>
                <c:pt idx="814">
                  <c:v>8.1399999999999295</c:v>
                </c:pt>
                <c:pt idx="815">
                  <c:v>8.1499999999999293</c:v>
                </c:pt>
                <c:pt idx="816">
                  <c:v>8.1599999999999309</c:v>
                </c:pt>
                <c:pt idx="817">
                  <c:v>8.1699999999999307</c:v>
                </c:pt>
                <c:pt idx="818">
                  <c:v>8.1799999999999304</c:v>
                </c:pt>
                <c:pt idx="819">
                  <c:v>8.1899999999999302</c:v>
                </c:pt>
                <c:pt idx="820">
                  <c:v>8.19999999999993</c:v>
                </c:pt>
                <c:pt idx="821">
                  <c:v>8.2099999999999298</c:v>
                </c:pt>
                <c:pt idx="822">
                  <c:v>8.2199999999999296</c:v>
                </c:pt>
                <c:pt idx="823">
                  <c:v>8.2299999999999294</c:v>
                </c:pt>
                <c:pt idx="824">
                  <c:v>8.2399999999999292</c:v>
                </c:pt>
                <c:pt idx="825">
                  <c:v>8.2499999999999307</c:v>
                </c:pt>
                <c:pt idx="826">
                  <c:v>8.2599999999999305</c:v>
                </c:pt>
                <c:pt idx="827">
                  <c:v>8.2699999999999303</c:v>
                </c:pt>
                <c:pt idx="828">
                  <c:v>8.2799999999999301</c:v>
                </c:pt>
                <c:pt idx="829">
                  <c:v>8.2899999999999299</c:v>
                </c:pt>
                <c:pt idx="830">
                  <c:v>8.2999999999999297</c:v>
                </c:pt>
                <c:pt idx="831">
                  <c:v>8.3099999999999294</c:v>
                </c:pt>
                <c:pt idx="832">
                  <c:v>8.3199999999999292</c:v>
                </c:pt>
                <c:pt idx="833">
                  <c:v>8.3299999999999308</c:v>
                </c:pt>
                <c:pt idx="834">
                  <c:v>8.3399999999999306</c:v>
                </c:pt>
                <c:pt idx="835">
                  <c:v>8.3499999999999304</c:v>
                </c:pt>
                <c:pt idx="836">
                  <c:v>8.3599999999999302</c:v>
                </c:pt>
                <c:pt idx="837">
                  <c:v>8.3699999999999299</c:v>
                </c:pt>
                <c:pt idx="838">
                  <c:v>8.3799999999999297</c:v>
                </c:pt>
                <c:pt idx="839">
                  <c:v>8.3899999999999295</c:v>
                </c:pt>
                <c:pt idx="840">
                  <c:v>8.3999999999999293</c:v>
                </c:pt>
                <c:pt idx="841">
                  <c:v>8.4099999999999309</c:v>
                </c:pt>
                <c:pt idx="842">
                  <c:v>8.4199999999999307</c:v>
                </c:pt>
                <c:pt idx="843">
                  <c:v>8.4299999999999304</c:v>
                </c:pt>
                <c:pt idx="844">
                  <c:v>8.4399999999999302</c:v>
                </c:pt>
                <c:pt idx="845">
                  <c:v>8.44999999999993</c:v>
                </c:pt>
                <c:pt idx="846">
                  <c:v>8.4599999999999298</c:v>
                </c:pt>
                <c:pt idx="847">
                  <c:v>8.4699999999999296</c:v>
                </c:pt>
                <c:pt idx="848">
                  <c:v>8.4799999999999294</c:v>
                </c:pt>
                <c:pt idx="849">
                  <c:v>8.4899999999999292</c:v>
                </c:pt>
                <c:pt idx="850">
                  <c:v>8.4999999999999307</c:v>
                </c:pt>
                <c:pt idx="851">
                  <c:v>8.5099999999999199</c:v>
                </c:pt>
                <c:pt idx="852">
                  <c:v>8.5199999999999196</c:v>
                </c:pt>
                <c:pt idx="853">
                  <c:v>8.5299999999999194</c:v>
                </c:pt>
                <c:pt idx="854">
                  <c:v>8.5399999999999192</c:v>
                </c:pt>
                <c:pt idx="855">
                  <c:v>8.5499999999999208</c:v>
                </c:pt>
                <c:pt idx="856">
                  <c:v>8.5599999999999206</c:v>
                </c:pt>
                <c:pt idx="857">
                  <c:v>8.5699999999999203</c:v>
                </c:pt>
                <c:pt idx="858">
                  <c:v>8.5799999999999201</c:v>
                </c:pt>
                <c:pt idx="859">
                  <c:v>8.5899999999999199</c:v>
                </c:pt>
                <c:pt idx="860">
                  <c:v>8.5999999999999197</c:v>
                </c:pt>
                <c:pt idx="861">
                  <c:v>8.6099999999999195</c:v>
                </c:pt>
                <c:pt idx="862">
                  <c:v>8.6199999999999193</c:v>
                </c:pt>
                <c:pt idx="863">
                  <c:v>8.6299999999999208</c:v>
                </c:pt>
                <c:pt idx="864">
                  <c:v>8.6399999999999206</c:v>
                </c:pt>
                <c:pt idx="865">
                  <c:v>8.6499999999999204</c:v>
                </c:pt>
                <c:pt idx="866">
                  <c:v>8.6599999999999202</c:v>
                </c:pt>
                <c:pt idx="867">
                  <c:v>8.66999999999992</c:v>
                </c:pt>
                <c:pt idx="868">
                  <c:v>8.6799999999999198</c:v>
                </c:pt>
                <c:pt idx="869">
                  <c:v>8.6899999999999196</c:v>
                </c:pt>
                <c:pt idx="870">
                  <c:v>8.6999999999999194</c:v>
                </c:pt>
                <c:pt idx="871">
                  <c:v>8.7099999999999191</c:v>
                </c:pt>
                <c:pt idx="872">
                  <c:v>8.7199999999999207</c:v>
                </c:pt>
                <c:pt idx="873">
                  <c:v>8.7299999999999205</c:v>
                </c:pt>
                <c:pt idx="874">
                  <c:v>8.7399999999999203</c:v>
                </c:pt>
                <c:pt idx="875">
                  <c:v>8.7499999999999201</c:v>
                </c:pt>
                <c:pt idx="876">
                  <c:v>8.7599999999999199</c:v>
                </c:pt>
                <c:pt idx="877">
                  <c:v>8.7699999999999196</c:v>
                </c:pt>
                <c:pt idx="878">
                  <c:v>8.7799999999999194</c:v>
                </c:pt>
                <c:pt idx="879">
                  <c:v>8.7899999999999192</c:v>
                </c:pt>
                <c:pt idx="880">
                  <c:v>8.7999999999999208</c:v>
                </c:pt>
                <c:pt idx="881">
                  <c:v>8.8099999999999206</c:v>
                </c:pt>
                <c:pt idx="882">
                  <c:v>8.8199999999999203</c:v>
                </c:pt>
                <c:pt idx="883">
                  <c:v>8.8299999999999201</c:v>
                </c:pt>
                <c:pt idx="884">
                  <c:v>8.8399999999999199</c:v>
                </c:pt>
                <c:pt idx="885">
                  <c:v>8.8499999999999197</c:v>
                </c:pt>
                <c:pt idx="886">
                  <c:v>8.8599999999999195</c:v>
                </c:pt>
                <c:pt idx="887">
                  <c:v>8.8699999999999193</c:v>
                </c:pt>
                <c:pt idx="888">
                  <c:v>8.8799999999999208</c:v>
                </c:pt>
                <c:pt idx="889">
                  <c:v>8.8899999999999206</c:v>
                </c:pt>
                <c:pt idx="890">
                  <c:v>8.8999999999999204</c:v>
                </c:pt>
                <c:pt idx="891">
                  <c:v>8.9099999999999202</c:v>
                </c:pt>
                <c:pt idx="892">
                  <c:v>8.91999999999992</c:v>
                </c:pt>
                <c:pt idx="893">
                  <c:v>8.9299999999999198</c:v>
                </c:pt>
                <c:pt idx="894">
                  <c:v>8.9399999999999196</c:v>
                </c:pt>
                <c:pt idx="895">
                  <c:v>8.9499999999999194</c:v>
                </c:pt>
                <c:pt idx="896">
                  <c:v>8.9599999999999191</c:v>
                </c:pt>
                <c:pt idx="897">
                  <c:v>8.9699999999999207</c:v>
                </c:pt>
                <c:pt idx="898">
                  <c:v>8.9799999999999098</c:v>
                </c:pt>
                <c:pt idx="899">
                  <c:v>8.9899999999999096</c:v>
                </c:pt>
                <c:pt idx="900">
                  <c:v>8.9999999999999094</c:v>
                </c:pt>
                <c:pt idx="901">
                  <c:v>9.0099999999999092</c:v>
                </c:pt>
                <c:pt idx="902">
                  <c:v>9.0199999999999108</c:v>
                </c:pt>
                <c:pt idx="903">
                  <c:v>9.0299999999999105</c:v>
                </c:pt>
                <c:pt idx="904">
                  <c:v>9.0399999999999103</c:v>
                </c:pt>
                <c:pt idx="905">
                  <c:v>9.0499999999999101</c:v>
                </c:pt>
                <c:pt idx="906">
                  <c:v>9.0599999999999099</c:v>
                </c:pt>
                <c:pt idx="907">
                  <c:v>9.0699999999999097</c:v>
                </c:pt>
                <c:pt idx="908">
                  <c:v>9.0799999999999095</c:v>
                </c:pt>
                <c:pt idx="909">
                  <c:v>9.0899999999999093</c:v>
                </c:pt>
                <c:pt idx="910">
                  <c:v>9.0999999999999108</c:v>
                </c:pt>
                <c:pt idx="911">
                  <c:v>9.1099999999999106</c:v>
                </c:pt>
                <c:pt idx="912">
                  <c:v>9.1199999999999104</c:v>
                </c:pt>
                <c:pt idx="913">
                  <c:v>9.1299999999999102</c:v>
                </c:pt>
                <c:pt idx="914">
                  <c:v>9.13999999999991</c:v>
                </c:pt>
                <c:pt idx="915">
                  <c:v>9.1499999999999098</c:v>
                </c:pt>
                <c:pt idx="916">
                  <c:v>9.1599999999999095</c:v>
                </c:pt>
                <c:pt idx="917">
                  <c:v>9.1699999999999093</c:v>
                </c:pt>
                <c:pt idx="918">
                  <c:v>9.1799999999999091</c:v>
                </c:pt>
                <c:pt idx="919">
                  <c:v>9.1899999999999107</c:v>
                </c:pt>
                <c:pt idx="920">
                  <c:v>9.1999999999999105</c:v>
                </c:pt>
                <c:pt idx="921">
                  <c:v>9.2099999999999103</c:v>
                </c:pt>
                <c:pt idx="922">
                  <c:v>9.21999999999991</c:v>
                </c:pt>
                <c:pt idx="923">
                  <c:v>9.2299999999999098</c:v>
                </c:pt>
                <c:pt idx="924">
                  <c:v>9.2399999999999096</c:v>
                </c:pt>
                <c:pt idx="925">
                  <c:v>9.2499999999999094</c:v>
                </c:pt>
                <c:pt idx="926">
                  <c:v>9.2599999999999092</c:v>
                </c:pt>
                <c:pt idx="927">
                  <c:v>9.2699999999999108</c:v>
                </c:pt>
                <c:pt idx="928">
                  <c:v>9.2799999999999105</c:v>
                </c:pt>
                <c:pt idx="929">
                  <c:v>9.2899999999999103</c:v>
                </c:pt>
                <c:pt idx="930">
                  <c:v>9.2999999999999101</c:v>
                </c:pt>
                <c:pt idx="931">
                  <c:v>9.3099999999999099</c:v>
                </c:pt>
                <c:pt idx="932">
                  <c:v>9.3199999999999097</c:v>
                </c:pt>
                <c:pt idx="933">
                  <c:v>9.3299999999999095</c:v>
                </c:pt>
                <c:pt idx="934">
                  <c:v>9.3399999999999093</c:v>
                </c:pt>
                <c:pt idx="935">
                  <c:v>9.3499999999999108</c:v>
                </c:pt>
                <c:pt idx="936">
                  <c:v>9.3599999999999106</c:v>
                </c:pt>
                <c:pt idx="937">
                  <c:v>9.3699999999999104</c:v>
                </c:pt>
                <c:pt idx="938">
                  <c:v>9.3799999999999102</c:v>
                </c:pt>
                <c:pt idx="939">
                  <c:v>9.38999999999991</c:v>
                </c:pt>
                <c:pt idx="940">
                  <c:v>9.3999999999999098</c:v>
                </c:pt>
                <c:pt idx="941">
                  <c:v>9.4099999999999095</c:v>
                </c:pt>
                <c:pt idx="942">
                  <c:v>9.4199999999999093</c:v>
                </c:pt>
                <c:pt idx="943">
                  <c:v>9.4299999999999091</c:v>
                </c:pt>
                <c:pt idx="944">
                  <c:v>9.4399999999999107</c:v>
                </c:pt>
                <c:pt idx="945">
                  <c:v>9.4499999999998998</c:v>
                </c:pt>
                <c:pt idx="946">
                  <c:v>9.4599999999998996</c:v>
                </c:pt>
                <c:pt idx="947">
                  <c:v>9.4699999999998994</c:v>
                </c:pt>
                <c:pt idx="948">
                  <c:v>9.4799999999998992</c:v>
                </c:pt>
                <c:pt idx="949">
                  <c:v>9.4899999999999007</c:v>
                </c:pt>
                <c:pt idx="950">
                  <c:v>9.4999999999999005</c:v>
                </c:pt>
                <c:pt idx="951">
                  <c:v>9.5099999999999003</c:v>
                </c:pt>
                <c:pt idx="952">
                  <c:v>9.5199999999999001</c:v>
                </c:pt>
                <c:pt idx="953">
                  <c:v>9.5299999999998999</c:v>
                </c:pt>
                <c:pt idx="954">
                  <c:v>9.5399999999998997</c:v>
                </c:pt>
                <c:pt idx="955">
                  <c:v>9.5499999999998995</c:v>
                </c:pt>
                <c:pt idx="956">
                  <c:v>9.5599999999998992</c:v>
                </c:pt>
                <c:pt idx="957">
                  <c:v>9.5699999999999008</c:v>
                </c:pt>
                <c:pt idx="958">
                  <c:v>9.5799999999999006</c:v>
                </c:pt>
                <c:pt idx="959">
                  <c:v>9.5899999999999004</c:v>
                </c:pt>
                <c:pt idx="960">
                  <c:v>9.5999999999999002</c:v>
                </c:pt>
                <c:pt idx="961">
                  <c:v>9.6099999999999</c:v>
                </c:pt>
                <c:pt idx="962">
                  <c:v>9.6199999999998997</c:v>
                </c:pt>
                <c:pt idx="963">
                  <c:v>9.6299999999998995</c:v>
                </c:pt>
                <c:pt idx="964">
                  <c:v>9.6399999999998993</c:v>
                </c:pt>
                <c:pt idx="965">
                  <c:v>9.6499999999999009</c:v>
                </c:pt>
                <c:pt idx="966">
                  <c:v>9.6599999999999007</c:v>
                </c:pt>
                <c:pt idx="967">
                  <c:v>9.6699999999999005</c:v>
                </c:pt>
                <c:pt idx="968">
                  <c:v>9.6799999999999002</c:v>
                </c:pt>
                <c:pt idx="969">
                  <c:v>9.6899999999999</c:v>
                </c:pt>
                <c:pt idx="970">
                  <c:v>9.6999999999998998</c:v>
                </c:pt>
                <c:pt idx="971">
                  <c:v>9.7099999999998996</c:v>
                </c:pt>
                <c:pt idx="972">
                  <c:v>9.7199999999998994</c:v>
                </c:pt>
                <c:pt idx="973">
                  <c:v>9.7299999999998992</c:v>
                </c:pt>
                <c:pt idx="974">
                  <c:v>9.7399999999999007</c:v>
                </c:pt>
                <c:pt idx="975">
                  <c:v>9.7499999999999005</c:v>
                </c:pt>
                <c:pt idx="976">
                  <c:v>9.7599999999999003</c:v>
                </c:pt>
                <c:pt idx="977">
                  <c:v>9.7699999999999001</c:v>
                </c:pt>
                <c:pt idx="978">
                  <c:v>9.7799999999998999</c:v>
                </c:pt>
                <c:pt idx="979">
                  <c:v>9.7899999999998997</c:v>
                </c:pt>
                <c:pt idx="980">
                  <c:v>9.7999999999998995</c:v>
                </c:pt>
                <c:pt idx="981">
                  <c:v>9.8099999999998992</c:v>
                </c:pt>
                <c:pt idx="982">
                  <c:v>9.8199999999999008</c:v>
                </c:pt>
                <c:pt idx="983">
                  <c:v>9.8299999999999006</c:v>
                </c:pt>
                <c:pt idx="984">
                  <c:v>9.8399999999999004</c:v>
                </c:pt>
                <c:pt idx="985">
                  <c:v>9.8499999999999002</c:v>
                </c:pt>
                <c:pt idx="986">
                  <c:v>9.8599999999999</c:v>
                </c:pt>
                <c:pt idx="987">
                  <c:v>9.8699999999998997</c:v>
                </c:pt>
                <c:pt idx="988">
                  <c:v>9.8799999999998995</c:v>
                </c:pt>
                <c:pt idx="989">
                  <c:v>9.8899999999998993</c:v>
                </c:pt>
                <c:pt idx="990">
                  <c:v>9.8999999999999009</c:v>
                </c:pt>
                <c:pt idx="991">
                  <c:v>9.9099999999999007</c:v>
                </c:pt>
                <c:pt idx="992">
                  <c:v>9.9199999999998898</c:v>
                </c:pt>
                <c:pt idx="993">
                  <c:v>9.9299999999998896</c:v>
                </c:pt>
                <c:pt idx="994">
                  <c:v>9.9399999999998894</c:v>
                </c:pt>
                <c:pt idx="995">
                  <c:v>9.9499999999998892</c:v>
                </c:pt>
                <c:pt idx="996">
                  <c:v>9.9599999999998907</c:v>
                </c:pt>
                <c:pt idx="997">
                  <c:v>9.9699999999998905</c:v>
                </c:pt>
                <c:pt idx="998">
                  <c:v>9.9799999999998903</c:v>
                </c:pt>
                <c:pt idx="999">
                  <c:v>9.9899999999998901</c:v>
                </c:pt>
                <c:pt idx="1000">
                  <c:v>9.9999999999998899</c:v>
                </c:pt>
                <c:pt idx="1001">
                  <c:v>10.0099999999999</c:v>
                </c:pt>
                <c:pt idx="1002">
                  <c:v>10.0199999999999</c:v>
                </c:pt>
                <c:pt idx="1003">
                  <c:v>10.0299999999999</c:v>
                </c:pt>
                <c:pt idx="1004">
                  <c:v>10.0399999999999</c:v>
                </c:pt>
                <c:pt idx="1005">
                  <c:v>10.049999999999899</c:v>
                </c:pt>
                <c:pt idx="1006">
                  <c:v>10.059999999999899</c:v>
                </c:pt>
                <c:pt idx="1007">
                  <c:v>10.069999999999901</c:v>
                </c:pt>
                <c:pt idx="1008">
                  <c:v>10.079999999999901</c:v>
                </c:pt>
                <c:pt idx="1009">
                  <c:v>10.0899999999999</c:v>
                </c:pt>
                <c:pt idx="1010">
                  <c:v>10.0999999999999</c:v>
                </c:pt>
                <c:pt idx="1011">
                  <c:v>10.1099999999999</c:v>
                </c:pt>
                <c:pt idx="1012">
                  <c:v>10.1199999999999</c:v>
                </c:pt>
                <c:pt idx="1013">
                  <c:v>10.1299999999999</c:v>
                </c:pt>
                <c:pt idx="1014">
                  <c:v>10.139999999999899</c:v>
                </c:pt>
                <c:pt idx="1015">
                  <c:v>10.149999999999901</c:v>
                </c:pt>
                <c:pt idx="1016">
                  <c:v>10.159999999999901</c:v>
                </c:pt>
                <c:pt idx="1017">
                  <c:v>10.1699999999999</c:v>
                </c:pt>
                <c:pt idx="1018">
                  <c:v>10.1799999999999</c:v>
                </c:pt>
                <c:pt idx="1019">
                  <c:v>10.1899999999999</c:v>
                </c:pt>
                <c:pt idx="1020">
                  <c:v>10.1999999999999</c:v>
                </c:pt>
                <c:pt idx="1021">
                  <c:v>10.2099999999999</c:v>
                </c:pt>
                <c:pt idx="1022">
                  <c:v>10.219999999999899</c:v>
                </c:pt>
                <c:pt idx="1023">
                  <c:v>10.229999999999899</c:v>
                </c:pt>
                <c:pt idx="1024">
                  <c:v>10.239999999999901</c:v>
                </c:pt>
                <c:pt idx="1025">
                  <c:v>10.249999999999901</c:v>
                </c:pt>
                <c:pt idx="1026">
                  <c:v>10.2599999999999</c:v>
                </c:pt>
                <c:pt idx="1027">
                  <c:v>10.2699999999999</c:v>
                </c:pt>
                <c:pt idx="1028">
                  <c:v>10.2799999999999</c:v>
                </c:pt>
                <c:pt idx="1029">
                  <c:v>10.2899999999999</c:v>
                </c:pt>
                <c:pt idx="1030">
                  <c:v>10.299999999999899</c:v>
                </c:pt>
                <c:pt idx="1031">
                  <c:v>10.309999999999899</c:v>
                </c:pt>
                <c:pt idx="1032">
                  <c:v>10.319999999999901</c:v>
                </c:pt>
                <c:pt idx="1033">
                  <c:v>10.329999999999901</c:v>
                </c:pt>
                <c:pt idx="1034">
                  <c:v>10.3399999999999</c:v>
                </c:pt>
                <c:pt idx="1035">
                  <c:v>10.3499999999999</c:v>
                </c:pt>
                <c:pt idx="1036">
                  <c:v>10.3599999999999</c:v>
                </c:pt>
                <c:pt idx="1037">
                  <c:v>10.3699999999999</c:v>
                </c:pt>
                <c:pt idx="1038">
                  <c:v>10.3799999999999</c:v>
                </c:pt>
                <c:pt idx="1039">
                  <c:v>10.389999999999899</c:v>
                </c:pt>
                <c:pt idx="1040">
                  <c:v>10.399999999999901</c:v>
                </c:pt>
                <c:pt idx="1041">
                  <c:v>10.409999999999901</c:v>
                </c:pt>
                <c:pt idx="1042">
                  <c:v>10.4199999999999</c:v>
                </c:pt>
                <c:pt idx="1043">
                  <c:v>10.4299999999999</c:v>
                </c:pt>
                <c:pt idx="1044">
                  <c:v>10.4399999999999</c:v>
                </c:pt>
                <c:pt idx="1045">
                  <c:v>10.4499999999999</c:v>
                </c:pt>
                <c:pt idx="1046">
                  <c:v>10.4599999999999</c:v>
                </c:pt>
                <c:pt idx="1047">
                  <c:v>10.469999999999899</c:v>
                </c:pt>
                <c:pt idx="1048">
                  <c:v>10.479999999999899</c:v>
                </c:pt>
                <c:pt idx="1049">
                  <c:v>10.489999999999901</c:v>
                </c:pt>
                <c:pt idx="1050">
                  <c:v>10.499999999999901</c:v>
                </c:pt>
                <c:pt idx="1051">
                  <c:v>10.5099999999999</c:v>
                </c:pt>
                <c:pt idx="1052">
                  <c:v>10.5199999999999</c:v>
                </c:pt>
                <c:pt idx="1053">
                  <c:v>10.5299999999999</c:v>
                </c:pt>
                <c:pt idx="1054">
                  <c:v>10.5399999999999</c:v>
                </c:pt>
                <c:pt idx="1055">
                  <c:v>10.549999999999899</c:v>
                </c:pt>
                <c:pt idx="1056">
                  <c:v>10.559999999999899</c:v>
                </c:pt>
                <c:pt idx="1057">
                  <c:v>10.569999999999901</c:v>
                </c:pt>
                <c:pt idx="1058">
                  <c:v>10.579999999999901</c:v>
                </c:pt>
                <c:pt idx="1059">
                  <c:v>10.5899999999999</c:v>
                </c:pt>
                <c:pt idx="1060">
                  <c:v>10.5999999999999</c:v>
                </c:pt>
                <c:pt idx="1061">
                  <c:v>10.6099999999999</c:v>
                </c:pt>
                <c:pt idx="1062">
                  <c:v>10.6199999999999</c:v>
                </c:pt>
                <c:pt idx="1063">
                  <c:v>10.6299999999999</c:v>
                </c:pt>
                <c:pt idx="1064">
                  <c:v>10.639999999999899</c:v>
                </c:pt>
                <c:pt idx="1065">
                  <c:v>10.649999999999901</c:v>
                </c:pt>
                <c:pt idx="1066">
                  <c:v>10.659999999999901</c:v>
                </c:pt>
                <c:pt idx="1067">
                  <c:v>10.6699999999999</c:v>
                </c:pt>
                <c:pt idx="1068">
                  <c:v>10.6799999999999</c:v>
                </c:pt>
                <c:pt idx="1069">
                  <c:v>10.6899999999999</c:v>
                </c:pt>
                <c:pt idx="1070">
                  <c:v>10.6999999999999</c:v>
                </c:pt>
                <c:pt idx="1071">
                  <c:v>10.7099999999999</c:v>
                </c:pt>
                <c:pt idx="1072">
                  <c:v>10.719999999999899</c:v>
                </c:pt>
                <c:pt idx="1073">
                  <c:v>10.729999999999899</c:v>
                </c:pt>
                <c:pt idx="1074">
                  <c:v>10.739999999999901</c:v>
                </c:pt>
                <c:pt idx="1075">
                  <c:v>10.749999999999901</c:v>
                </c:pt>
                <c:pt idx="1076">
                  <c:v>10.7599999999999</c:v>
                </c:pt>
                <c:pt idx="1077">
                  <c:v>10.7699999999999</c:v>
                </c:pt>
                <c:pt idx="1078">
                  <c:v>10.7799999999999</c:v>
                </c:pt>
                <c:pt idx="1079">
                  <c:v>10.7899999999999</c:v>
                </c:pt>
                <c:pt idx="1080">
                  <c:v>10.799999999999899</c:v>
                </c:pt>
                <c:pt idx="1081">
                  <c:v>10.809999999999899</c:v>
                </c:pt>
                <c:pt idx="1082">
                  <c:v>10.819999999999901</c:v>
                </c:pt>
                <c:pt idx="1083">
                  <c:v>10.829999999999901</c:v>
                </c:pt>
                <c:pt idx="1084">
                  <c:v>10.8399999999999</c:v>
                </c:pt>
                <c:pt idx="1085">
                  <c:v>10.8499999999999</c:v>
                </c:pt>
                <c:pt idx="1086">
                  <c:v>10.8599999999999</c:v>
                </c:pt>
                <c:pt idx="1087">
                  <c:v>10.8699999999999</c:v>
                </c:pt>
                <c:pt idx="1088">
                  <c:v>10.8799999999999</c:v>
                </c:pt>
                <c:pt idx="1089">
                  <c:v>10.889999999999899</c:v>
                </c:pt>
                <c:pt idx="1090">
                  <c:v>10.899999999999901</c:v>
                </c:pt>
                <c:pt idx="1091">
                  <c:v>10.909999999999901</c:v>
                </c:pt>
                <c:pt idx="1092">
                  <c:v>10.9199999999999</c:v>
                </c:pt>
                <c:pt idx="1093">
                  <c:v>10.9299999999999</c:v>
                </c:pt>
                <c:pt idx="1094">
                  <c:v>10.9399999999999</c:v>
                </c:pt>
                <c:pt idx="1095">
                  <c:v>10.9499999999999</c:v>
                </c:pt>
                <c:pt idx="1096">
                  <c:v>10.9599999999999</c:v>
                </c:pt>
                <c:pt idx="1097">
                  <c:v>10.969999999999899</c:v>
                </c:pt>
                <c:pt idx="1098">
                  <c:v>10.979999999999899</c:v>
                </c:pt>
                <c:pt idx="1099">
                  <c:v>10.989999999999901</c:v>
                </c:pt>
                <c:pt idx="1100">
                  <c:v>10.999999999999901</c:v>
                </c:pt>
                <c:pt idx="1101">
                  <c:v>11.0099999999999</c:v>
                </c:pt>
                <c:pt idx="1102">
                  <c:v>11.0199999999999</c:v>
                </c:pt>
                <c:pt idx="1103">
                  <c:v>11.0299999999999</c:v>
                </c:pt>
                <c:pt idx="1104">
                  <c:v>11.0399999999999</c:v>
                </c:pt>
                <c:pt idx="1105">
                  <c:v>11.049999999999899</c:v>
                </c:pt>
                <c:pt idx="1106">
                  <c:v>11.059999999999899</c:v>
                </c:pt>
                <c:pt idx="1107">
                  <c:v>11.069999999999901</c:v>
                </c:pt>
                <c:pt idx="1108">
                  <c:v>11.079999999999901</c:v>
                </c:pt>
                <c:pt idx="1109">
                  <c:v>11.0899999999999</c:v>
                </c:pt>
                <c:pt idx="1110">
                  <c:v>11.0999999999999</c:v>
                </c:pt>
                <c:pt idx="1111">
                  <c:v>11.1099999999999</c:v>
                </c:pt>
                <c:pt idx="1112">
                  <c:v>11.1199999999999</c:v>
                </c:pt>
                <c:pt idx="1113">
                  <c:v>11.1299999999999</c:v>
                </c:pt>
                <c:pt idx="1114">
                  <c:v>11.139999999999899</c:v>
                </c:pt>
                <c:pt idx="1115">
                  <c:v>11.149999999999901</c:v>
                </c:pt>
                <c:pt idx="1116">
                  <c:v>11.159999999999901</c:v>
                </c:pt>
                <c:pt idx="1117">
                  <c:v>11.1699999999999</c:v>
                </c:pt>
                <c:pt idx="1118">
                  <c:v>11.1799999999999</c:v>
                </c:pt>
                <c:pt idx="1119">
                  <c:v>11.1899999999999</c:v>
                </c:pt>
                <c:pt idx="1120">
                  <c:v>11.1999999999999</c:v>
                </c:pt>
                <c:pt idx="1121">
                  <c:v>11.2099999999999</c:v>
                </c:pt>
                <c:pt idx="1122">
                  <c:v>11.219999999999899</c:v>
                </c:pt>
                <c:pt idx="1123">
                  <c:v>11.229999999999899</c:v>
                </c:pt>
                <c:pt idx="1124">
                  <c:v>11.239999999999901</c:v>
                </c:pt>
                <c:pt idx="1125">
                  <c:v>11.249999999999901</c:v>
                </c:pt>
                <c:pt idx="1126">
                  <c:v>11.2599999999999</c:v>
                </c:pt>
                <c:pt idx="1127">
                  <c:v>11.2699999999999</c:v>
                </c:pt>
                <c:pt idx="1128">
                  <c:v>11.2799999999999</c:v>
                </c:pt>
                <c:pt idx="1129">
                  <c:v>11.2899999999999</c:v>
                </c:pt>
                <c:pt idx="1130">
                  <c:v>11.299999999999899</c:v>
                </c:pt>
                <c:pt idx="1131">
                  <c:v>11.309999999999899</c:v>
                </c:pt>
                <c:pt idx="1132">
                  <c:v>11.319999999999901</c:v>
                </c:pt>
                <c:pt idx="1133">
                  <c:v>11.329999999999901</c:v>
                </c:pt>
                <c:pt idx="1134">
                  <c:v>11.3399999999999</c:v>
                </c:pt>
                <c:pt idx="1135">
                  <c:v>11.3499999999999</c:v>
                </c:pt>
                <c:pt idx="1136">
                  <c:v>11.3599999999999</c:v>
                </c:pt>
                <c:pt idx="1137">
                  <c:v>11.3699999999999</c:v>
                </c:pt>
                <c:pt idx="1138">
                  <c:v>11.3799999999999</c:v>
                </c:pt>
                <c:pt idx="1139">
                  <c:v>11.389999999999899</c:v>
                </c:pt>
                <c:pt idx="1140">
                  <c:v>11.399999999999901</c:v>
                </c:pt>
                <c:pt idx="1141">
                  <c:v>11.409999999999901</c:v>
                </c:pt>
                <c:pt idx="1142">
                  <c:v>11.4199999999999</c:v>
                </c:pt>
                <c:pt idx="1143">
                  <c:v>11.4299999999999</c:v>
                </c:pt>
                <c:pt idx="1144">
                  <c:v>11.4399999999999</c:v>
                </c:pt>
                <c:pt idx="1145">
                  <c:v>11.4499999999999</c:v>
                </c:pt>
                <c:pt idx="1146">
                  <c:v>11.4599999999999</c:v>
                </c:pt>
                <c:pt idx="1147">
                  <c:v>11.469999999999899</c:v>
                </c:pt>
                <c:pt idx="1148">
                  <c:v>11.479999999999899</c:v>
                </c:pt>
                <c:pt idx="1149">
                  <c:v>11.489999999999901</c:v>
                </c:pt>
                <c:pt idx="1150">
                  <c:v>11.499999999999901</c:v>
                </c:pt>
                <c:pt idx="1151">
                  <c:v>11.5099999999999</c:v>
                </c:pt>
                <c:pt idx="1152">
                  <c:v>11.5199999999999</c:v>
                </c:pt>
                <c:pt idx="1153">
                  <c:v>11.5299999999999</c:v>
                </c:pt>
                <c:pt idx="1154">
                  <c:v>11.5399999999999</c:v>
                </c:pt>
                <c:pt idx="1155">
                  <c:v>11.549999999999899</c:v>
                </c:pt>
                <c:pt idx="1156">
                  <c:v>11.559999999999899</c:v>
                </c:pt>
                <c:pt idx="1157">
                  <c:v>11.569999999999901</c:v>
                </c:pt>
                <c:pt idx="1158">
                  <c:v>11.579999999999901</c:v>
                </c:pt>
                <c:pt idx="1159">
                  <c:v>11.5899999999999</c:v>
                </c:pt>
                <c:pt idx="1160">
                  <c:v>11.5999999999999</c:v>
                </c:pt>
                <c:pt idx="1161">
                  <c:v>11.6099999999999</c:v>
                </c:pt>
                <c:pt idx="1162">
                  <c:v>11.6199999999999</c:v>
                </c:pt>
                <c:pt idx="1163">
                  <c:v>11.6299999999999</c:v>
                </c:pt>
                <c:pt idx="1164">
                  <c:v>11.639999999999899</c:v>
                </c:pt>
                <c:pt idx="1165">
                  <c:v>11.649999999999901</c:v>
                </c:pt>
                <c:pt idx="1166">
                  <c:v>11.659999999999901</c:v>
                </c:pt>
                <c:pt idx="1167">
                  <c:v>11.6699999999999</c:v>
                </c:pt>
                <c:pt idx="1168">
                  <c:v>11.6799999999999</c:v>
                </c:pt>
                <c:pt idx="1169">
                  <c:v>11.6899999999999</c:v>
                </c:pt>
                <c:pt idx="1170">
                  <c:v>11.6999999999999</c:v>
                </c:pt>
                <c:pt idx="1171">
                  <c:v>11.7099999999999</c:v>
                </c:pt>
                <c:pt idx="1172">
                  <c:v>11.719999999999899</c:v>
                </c:pt>
                <c:pt idx="1173">
                  <c:v>11.729999999999899</c:v>
                </c:pt>
                <c:pt idx="1174">
                  <c:v>11.739999999999901</c:v>
                </c:pt>
                <c:pt idx="1175">
                  <c:v>11.749999999999901</c:v>
                </c:pt>
                <c:pt idx="1176">
                  <c:v>11.7599999999999</c:v>
                </c:pt>
                <c:pt idx="1177">
                  <c:v>11.7699999999999</c:v>
                </c:pt>
                <c:pt idx="1178">
                  <c:v>11.7799999999999</c:v>
                </c:pt>
                <c:pt idx="1179">
                  <c:v>11.7899999999999</c:v>
                </c:pt>
                <c:pt idx="1180">
                  <c:v>11.799999999999899</c:v>
                </c:pt>
                <c:pt idx="1181">
                  <c:v>11.8099999999998</c:v>
                </c:pt>
                <c:pt idx="1182">
                  <c:v>11.819999999999901</c:v>
                </c:pt>
                <c:pt idx="1183">
                  <c:v>11.829999999999799</c:v>
                </c:pt>
                <c:pt idx="1184">
                  <c:v>11.8399999999999</c:v>
                </c:pt>
                <c:pt idx="1185">
                  <c:v>11.8499999999999</c:v>
                </c:pt>
                <c:pt idx="1186">
                  <c:v>11.8599999999999</c:v>
                </c:pt>
                <c:pt idx="1187">
                  <c:v>11.8699999999999</c:v>
                </c:pt>
                <c:pt idx="1188">
                  <c:v>11.8799999999998</c:v>
                </c:pt>
                <c:pt idx="1189">
                  <c:v>11.889999999999899</c:v>
                </c:pt>
                <c:pt idx="1190">
                  <c:v>11.8999999999998</c:v>
                </c:pt>
                <c:pt idx="1191">
                  <c:v>11.909999999999901</c:v>
                </c:pt>
                <c:pt idx="1192">
                  <c:v>11.919999999999799</c:v>
                </c:pt>
                <c:pt idx="1193">
                  <c:v>11.9299999999999</c:v>
                </c:pt>
                <c:pt idx="1194">
                  <c:v>11.9399999999999</c:v>
                </c:pt>
                <c:pt idx="1195">
                  <c:v>11.9499999999999</c:v>
                </c:pt>
                <c:pt idx="1196">
                  <c:v>11.9599999999998</c:v>
                </c:pt>
                <c:pt idx="1197">
                  <c:v>11.9699999999998</c:v>
                </c:pt>
                <c:pt idx="1198">
                  <c:v>11.979999999999899</c:v>
                </c:pt>
                <c:pt idx="1199">
                  <c:v>11.989999999999799</c:v>
                </c:pt>
                <c:pt idx="1200">
                  <c:v>11.999999999999901</c:v>
                </c:pt>
                <c:pt idx="1201">
                  <c:v>12.0099999999999</c:v>
                </c:pt>
                <c:pt idx="1202">
                  <c:v>12.0199999999999</c:v>
                </c:pt>
                <c:pt idx="1203">
                  <c:v>12.0299999999999</c:v>
                </c:pt>
                <c:pt idx="1204">
                  <c:v>12.0399999999998</c:v>
                </c:pt>
                <c:pt idx="1205">
                  <c:v>12.049999999999899</c:v>
                </c:pt>
                <c:pt idx="1206">
                  <c:v>12.0599999999998</c:v>
                </c:pt>
                <c:pt idx="1207">
                  <c:v>12.069999999999901</c:v>
                </c:pt>
                <c:pt idx="1208">
                  <c:v>12.079999999999799</c:v>
                </c:pt>
                <c:pt idx="1209">
                  <c:v>12.0899999999999</c:v>
                </c:pt>
                <c:pt idx="1210">
                  <c:v>12.0999999999999</c:v>
                </c:pt>
                <c:pt idx="1211">
                  <c:v>12.1099999999999</c:v>
                </c:pt>
                <c:pt idx="1212">
                  <c:v>12.1199999999999</c:v>
                </c:pt>
                <c:pt idx="1213">
                  <c:v>12.1299999999998</c:v>
                </c:pt>
                <c:pt idx="1214">
                  <c:v>12.139999999999899</c:v>
                </c:pt>
                <c:pt idx="1215">
                  <c:v>12.1499999999998</c:v>
                </c:pt>
                <c:pt idx="1216">
                  <c:v>12.159999999999901</c:v>
                </c:pt>
                <c:pt idx="1217">
                  <c:v>12.169999999999799</c:v>
                </c:pt>
                <c:pt idx="1218">
                  <c:v>12.1799999999999</c:v>
                </c:pt>
                <c:pt idx="1219">
                  <c:v>12.1899999999999</c:v>
                </c:pt>
                <c:pt idx="1220">
                  <c:v>12.1999999999999</c:v>
                </c:pt>
                <c:pt idx="1221">
                  <c:v>12.2099999999998</c:v>
                </c:pt>
                <c:pt idx="1222">
                  <c:v>12.2199999999998</c:v>
                </c:pt>
                <c:pt idx="1223">
                  <c:v>12.229999999999899</c:v>
                </c:pt>
                <c:pt idx="1224">
                  <c:v>12.239999999999799</c:v>
                </c:pt>
                <c:pt idx="1225">
                  <c:v>12.249999999999901</c:v>
                </c:pt>
                <c:pt idx="1226">
                  <c:v>12.2599999999999</c:v>
                </c:pt>
                <c:pt idx="1227">
                  <c:v>12.269999999999801</c:v>
                </c:pt>
                <c:pt idx="1228">
                  <c:v>12.2799999999998</c:v>
                </c:pt>
                <c:pt idx="1229">
                  <c:v>12.2899999999998</c:v>
                </c:pt>
                <c:pt idx="1230">
                  <c:v>12.2999999999998</c:v>
                </c:pt>
                <c:pt idx="1231">
                  <c:v>12.3099999999998</c:v>
                </c:pt>
                <c:pt idx="1232">
                  <c:v>12.3199999999998</c:v>
                </c:pt>
                <c:pt idx="1233">
                  <c:v>12.329999999999799</c:v>
                </c:pt>
                <c:pt idx="1234">
                  <c:v>12.339999999999799</c:v>
                </c:pt>
                <c:pt idx="1235">
                  <c:v>12.349999999999801</c:v>
                </c:pt>
                <c:pt idx="1236">
                  <c:v>12.3599999999998</c:v>
                </c:pt>
                <c:pt idx="1237">
                  <c:v>12.3699999999998</c:v>
                </c:pt>
                <c:pt idx="1238">
                  <c:v>12.3799999999998</c:v>
                </c:pt>
                <c:pt idx="1239">
                  <c:v>12.3899999999998</c:v>
                </c:pt>
                <c:pt idx="1240">
                  <c:v>12.3999999999998</c:v>
                </c:pt>
                <c:pt idx="1241">
                  <c:v>12.409999999999799</c:v>
                </c:pt>
                <c:pt idx="1242">
                  <c:v>12.419999999999799</c:v>
                </c:pt>
                <c:pt idx="1243">
                  <c:v>12.429999999999801</c:v>
                </c:pt>
                <c:pt idx="1244">
                  <c:v>12.439999999999801</c:v>
                </c:pt>
                <c:pt idx="1245">
                  <c:v>12.4499999999998</c:v>
                </c:pt>
                <c:pt idx="1246">
                  <c:v>12.4599999999998</c:v>
                </c:pt>
                <c:pt idx="1247">
                  <c:v>12.4699999999998</c:v>
                </c:pt>
                <c:pt idx="1248">
                  <c:v>12.4799999999998</c:v>
                </c:pt>
                <c:pt idx="1249">
                  <c:v>12.489999999999799</c:v>
                </c:pt>
                <c:pt idx="1250">
                  <c:v>12.499999999999799</c:v>
                </c:pt>
                <c:pt idx="1251">
                  <c:v>12.509999999999801</c:v>
                </c:pt>
                <c:pt idx="1252">
                  <c:v>12.519999999999801</c:v>
                </c:pt>
                <c:pt idx="1253">
                  <c:v>12.5299999999998</c:v>
                </c:pt>
                <c:pt idx="1254">
                  <c:v>12.5399999999998</c:v>
                </c:pt>
                <c:pt idx="1255">
                  <c:v>12.5499999999998</c:v>
                </c:pt>
                <c:pt idx="1256">
                  <c:v>12.5599999999998</c:v>
                </c:pt>
                <c:pt idx="1257">
                  <c:v>12.5699999999998</c:v>
                </c:pt>
                <c:pt idx="1258">
                  <c:v>12.579999999999799</c:v>
                </c:pt>
                <c:pt idx="1259">
                  <c:v>12.589999999999799</c:v>
                </c:pt>
                <c:pt idx="1260">
                  <c:v>12.599999999999801</c:v>
                </c:pt>
                <c:pt idx="1261">
                  <c:v>12.6099999999998</c:v>
                </c:pt>
                <c:pt idx="1262">
                  <c:v>12.6199999999998</c:v>
                </c:pt>
                <c:pt idx="1263">
                  <c:v>12.6299999999998</c:v>
                </c:pt>
                <c:pt idx="1264">
                  <c:v>12.6399999999998</c:v>
                </c:pt>
                <c:pt idx="1265">
                  <c:v>12.6499999999998</c:v>
                </c:pt>
                <c:pt idx="1266">
                  <c:v>12.659999999999799</c:v>
                </c:pt>
                <c:pt idx="1267">
                  <c:v>12.669999999999799</c:v>
                </c:pt>
                <c:pt idx="1268">
                  <c:v>12.679999999999801</c:v>
                </c:pt>
                <c:pt idx="1269">
                  <c:v>12.689999999999801</c:v>
                </c:pt>
                <c:pt idx="1270">
                  <c:v>12.6999999999998</c:v>
                </c:pt>
                <c:pt idx="1271">
                  <c:v>12.7099999999998</c:v>
                </c:pt>
                <c:pt idx="1272">
                  <c:v>12.7199999999998</c:v>
                </c:pt>
                <c:pt idx="1273">
                  <c:v>12.7299999999998</c:v>
                </c:pt>
                <c:pt idx="1274">
                  <c:v>12.739999999999799</c:v>
                </c:pt>
                <c:pt idx="1275">
                  <c:v>12.749999999999799</c:v>
                </c:pt>
                <c:pt idx="1276">
                  <c:v>12.759999999999801</c:v>
                </c:pt>
                <c:pt idx="1277">
                  <c:v>12.769999999999801</c:v>
                </c:pt>
                <c:pt idx="1278">
                  <c:v>12.7799999999998</c:v>
                </c:pt>
                <c:pt idx="1279">
                  <c:v>12.7899999999998</c:v>
                </c:pt>
                <c:pt idx="1280">
                  <c:v>12.7999999999998</c:v>
                </c:pt>
                <c:pt idx="1281">
                  <c:v>12.8099999999998</c:v>
                </c:pt>
                <c:pt idx="1282">
                  <c:v>12.8199999999998</c:v>
                </c:pt>
                <c:pt idx="1283">
                  <c:v>12.829999999999799</c:v>
                </c:pt>
                <c:pt idx="1284">
                  <c:v>12.839999999999799</c:v>
                </c:pt>
                <c:pt idx="1285">
                  <c:v>12.849999999999801</c:v>
                </c:pt>
                <c:pt idx="1286">
                  <c:v>12.8599999999998</c:v>
                </c:pt>
                <c:pt idx="1287">
                  <c:v>12.8699999999998</c:v>
                </c:pt>
                <c:pt idx="1288">
                  <c:v>12.8799999999998</c:v>
                </c:pt>
                <c:pt idx="1289">
                  <c:v>12.8899999999998</c:v>
                </c:pt>
                <c:pt idx="1290">
                  <c:v>12.8999999999998</c:v>
                </c:pt>
                <c:pt idx="1291">
                  <c:v>12.909999999999799</c:v>
                </c:pt>
                <c:pt idx="1292">
                  <c:v>12.919999999999799</c:v>
                </c:pt>
                <c:pt idx="1293">
                  <c:v>12.929999999999801</c:v>
                </c:pt>
                <c:pt idx="1294">
                  <c:v>12.939999999999801</c:v>
                </c:pt>
                <c:pt idx="1295">
                  <c:v>12.9499999999998</c:v>
                </c:pt>
                <c:pt idx="1296">
                  <c:v>12.9599999999998</c:v>
                </c:pt>
                <c:pt idx="1297">
                  <c:v>12.9699999999998</c:v>
                </c:pt>
                <c:pt idx="1298">
                  <c:v>12.9799999999998</c:v>
                </c:pt>
                <c:pt idx="1299">
                  <c:v>12.989999999999799</c:v>
                </c:pt>
                <c:pt idx="1300">
                  <c:v>12.999999999999799</c:v>
                </c:pt>
                <c:pt idx="1301">
                  <c:v>13.009999999999801</c:v>
                </c:pt>
                <c:pt idx="1302">
                  <c:v>13.019999999999801</c:v>
                </c:pt>
                <c:pt idx="1303">
                  <c:v>13.0299999999998</c:v>
                </c:pt>
                <c:pt idx="1304">
                  <c:v>13.0399999999998</c:v>
                </c:pt>
                <c:pt idx="1305">
                  <c:v>13.0499999999998</c:v>
                </c:pt>
                <c:pt idx="1306">
                  <c:v>13.0599999999998</c:v>
                </c:pt>
                <c:pt idx="1307">
                  <c:v>13.0699999999998</c:v>
                </c:pt>
                <c:pt idx="1308">
                  <c:v>13.079999999999799</c:v>
                </c:pt>
                <c:pt idx="1309">
                  <c:v>13.089999999999799</c:v>
                </c:pt>
                <c:pt idx="1310">
                  <c:v>13.099999999999801</c:v>
                </c:pt>
                <c:pt idx="1311">
                  <c:v>13.1099999999998</c:v>
                </c:pt>
                <c:pt idx="1312">
                  <c:v>13.1199999999998</c:v>
                </c:pt>
                <c:pt idx="1313">
                  <c:v>13.1299999999998</c:v>
                </c:pt>
                <c:pt idx="1314">
                  <c:v>13.1399999999998</c:v>
                </c:pt>
                <c:pt idx="1315">
                  <c:v>13.1499999999998</c:v>
                </c:pt>
                <c:pt idx="1316">
                  <c:v>13.159999999999799</c:v>
                </c:pt>
                <c:pt idx="1317">
                  <c:v>13.169999999999799</c:v>
                </c:pt>
                <c:pt idx="1318">
                  <c:v>13.179999999999801</c:v>
                </c:pt>
                <c:pt idx="1319">
                  <c:v>13.189999999999801</c:v>
                </c:pt>
                <c:pt idx="1320">
                  <c:v>13.1999999999998</c:v>
                </c:pt>
                <c:pt idx="1321">
                  <c:v>13.2099999999998</c:v>
                </c:pt>
                <c:pt idx="1322">
                  <c:v>13.2199999999998</c:v>
                </c:pt>
                <c:pt idx="1323">
                  <c:v>13.2299999999998</c:v>
                </c:pt>
                <c:pt idx="1324">
                  <c:v>13.239999999999799</c:v>
                </c:pt>
                <c:pt idx="1325">
                  <c:v>13.249999999999799</c:v>
                </c:pt>
                <c:pt idx="1326">
                  <c:v>13.259999999999801</c:v>
                </c:pt>
                <c:pt idx="1327">
                  <c:v>13.269999999999801</c:v>
                </c:pt>
                <c:pt idx="1328">
                  <c:v>13.2799999999998</c:v>
                </c:pt>
                <c:pt idx="1329">
                  <c:v>13.2899999999998</c:v>
                </c:pt>
                <c:pt idx="1330">
                  <c:v>13.2999999999998</c:v>
                </c:pt>
                <c:pt idx="1331">
                  <c:v>13.3099999999998</c:v>
                </c:pt>
                <c:pt idx="1332">
                  <c:v>13.3199999999998</c:v>
                </c:pt>
                <c:pt idx="1333">
                  <c:v>13.329999999999799</c:v>
                </c:pt>
                <c:pt idx="1334">
                  <c:v>13.339999999999799</c:v>
                </c:pt>
                <c:pt idx="1335">
                  <c:v>13.349999999999801</c:v>
                </c:pt>
                <c:pt idx="1336">
                  <c:v>13.3599999999998</c:v>
                </c:pt>
                <c:pt idx="1337">
                  <c:v>13.3699999999998</c:v>
                </c:pt>
                <c:pt idx="1338">
                  <c:v>13.3799999999998</c:v>
                </c:pt>
                <c:pt idx="1339">
                  <c:v>13.3899999999998</c:v>
                </c:pt>
                <c:pt idx="1340">
                  <c:v>13.3999999999998</c:v>
                </c:pt>
                <c:pt idx="1341">
                  <c:v>13.409999999999799</c:v>
                </c:pt>
                <c:pt idx="1342">
                  <c:v>13.419999999999799</c:v>
                </c:pt>
                <c:pt idx="1343">
                  <c:v>13.429999999999801</c:v>
                </c:pt>
                <c:pt idx="1344">
                  <c:v>13.439999999999801</c:v>
                </c:pt>
                <c:pt idx="1345">
                  <c:v>13.4499999999998</c:v>
                </c:pt>
                <c:pt idx="1346">
                  <c:v>13.4599999999998</c:v>
                </c:pt>
                <c:pt idx="1347">
                  <c:v>13.4699999999998</c:v>
                </c:pt>
                <c:pt idx="1348">
                  <c:v>13.4799999999998</c:v>
                </c:pt>
                <c:pt idx="1349">
                  <c:v>13.489999999999799</c:v>
                </c:pt>
                <c:pt idx="1350">
                  <c:v>13.499999999999799</c:v>
                </c:pt>
                <c:pt idx="1351">
                  <c:v>13.509999999999801</c:v>
                </c:pt>
                <c:pt idx="1352">
                  <c:v>13.519999999999801</c:v>
                </c:pt>
                <c:pt idx="1353">
                  <c:v>13.5299999999998</c:v>
                </c:pt>
                <c:pt idx="1354">
                  <c:v>13.5399999999998</c:v>
                </c:pt>
                <c:pt idx="1355">
                  <c:v>13.5499999999998</c:v>
                </c:pt>
                <c:pt idx="1356">
                  <c:v>13.5599999999998</c:v>
                </c:pt>
                <c:pt idx="1357">
                  <c:v>13.5699999999998</c:v>
                </c:pt>
                <c:pt idx="1358">
                  <c:v>13.579999999999799</c:v>
                </c:pt>
                <c:pt idx="1359">
                  <c:v>13.589999999999799</c:v>
                </c:pt>
                <c:pt idx="1360">
                  <c:v>13.599999999999801</c:v>
                </c:pt>
                <c:pt idx="1361">
                  <c:v>13.6099999999998</c:v>
                </c:pt>
                <c:pt idx="1362">
                  <c:v>13.6199999999998</c:v>
                </c:pt>
                <c:pt idx="1363">
                  <c:v>13.6299999999998</c:v>
                </c:pt>
                <c:pt idx="1364">
                  <c:v>13.6399999999998</c:v>
                </c:pt>
                <c:pt idx="1365">
                  <c:v>13.6499999999998</c:v>
                </c:pt>
                <c:pt idx="1366">
                  <c:v>13.659999999999799</c:v>
                </c:pt>
                <c:pt idx="1367">
                  <c:v>13.669999999999799</c:v>
                </c:pt>
                <c:pt idx="1368">
                  <c:v>13.679999999999801</c:v>
                </c:pt>
                <c:pt idx="1369">
                  <c:v>13.689999999999801</c:v>
                </c:pt>
                <c:pt idx="1370">
                  <c:v>13.6999999999998</c:v>
                </c:pt>
                <c:pt idx="1371">
                  <c:v>13.7099999999998</c:v>
                </c:pt>
                <c:pt idx="1372">
                  <c:v>13.7199999999998</c:v>
                </c:pt>
                <c:pt idx="1373">
                  <c:v>13.7299999999998</c:v>
                </c:pt>
                <c:pt idx="1374">
                  <c:v>13.739999999999799</c:v>
                </c:pt>
                <c:pt idx="1375">
                  <c:v>13.749999999999799</c:v>
                </c:pt>
                <c:pt idx="1376">
                  <c:v>13.759999999999801</c:v>
                </c:pt>
                <c:pt idx="1377">
                  <c:v>13.769999999999801</c:v>
                </c:pt>
                <c:pt idx="1378">
                  <c:v>13.7799999999998</c:v>
                </c:pt>
                <c:pt idx="1379">
                  <c:v>13.7899999999998</c:v>
                </c:pt>
                <c:pt idx="1380">
                  <c:v>13.7999999999998</c:v>
                </c:pt>
                <c:pt idx="1381">
                  <c:v>13.8099999999998</c:v>
                </c:pt>
                <c:pt idx="1382">
                  <c:v>13.8199999999998</c:v>
                </c:pt>
                <c:pt idx="1383">
                  <c:v>13.829999999999799</c:v>
                </c:pt>
                <c:pt idx="1384">
                  <c:v>13.839999999999799</c:v>
                </c:pt>
                <c:pt idx="1385">
                  <c:v>13.849999999999801</c:v>
                </c:pt>
                <c:pt idx="1386">
                  <c:v>13.8599999999998</c:v>
                </c:pt>
                <c:pt idx="1387">
                  <c:v>13.8699999999998</c:v>
                </c:pt>
                <c:pt idx="1388">
                  <c:v>13.8799999999998</c:v>
                </c:pt>
                <c:pt idx="1389">
                  <c:v>13.8899999999998</c:v>
                </c:pt>
                <c:pt idx="1390">
                  <c:v>13.8999999999998</c:v>
                </c:pt>
                <c:pt idx="1391">
                  <c:v>13.909999999999799</c:v>
                </c:pt>
                <c:pt idx="1392">
                  <c:v>13.919999999999799</c:v>
                </c:pt>
                <c:pt idx="1393">
                  <c:v>13.929999999999801</c:v>
                </c:pt>
                <c:pt idx="1394">
                  <c:v>13.939999999999801</c:v>
                </c:pt>
                <c:pt idx="1395">
                  <c:v>13.9499999999998</c:v>
                </c:pt>
                <c:pt idx="1396">
                  <c:v>13.9599999999998</c:v>
                </c:pt>
                <c:pt idx="1397">
                  <c:v>13.9699999999998</c:v>
                </c:pt>
                <c:pt idx="1398">
                  <c:v>13.9799999999998</c:v>
                </c:pt>
                <c:pt idx="1399">
                  <c:v>13.989999999999799</c:v>
                </c:pt>
                <c:pt idx="1400">
                  <c:v>13.999999999999799</c:v>
                </c:pt>
                <c:pt idx="1401">
                  <c:v>14.009999999999801</c:v>
                </c:pt>
                <c:pt idx="1402">
                  <c:v>14.019999999999801</c:v>
                </c:pt>
                <c:pt idx="1403">
                  <c:v>14.0299999999998</c:v>
                </c:pt>
                <c:pt idx="1404">
                  <c:v>14.0399999999998</c:v>
                </c:pt>
                <c:pt idx="1405">
                  <c:v>14.0499999999998</c:v>
                </c:pt>
                <c:pt idx="1406">
                  <c:v>14.0599999999998</c:v>
                </c:pt>
                <c:pt idx="1407">
                  <c:v>14.0699999999998</c:v>
                </c:pt>
                <c:pt idx="1408">
                  <c:v>14.079999999999799</c:v>
                </c:pt>
                <c:pt idx="1409">
                  <c:v>14.089999999999799</c:v>
                </c:pt>
                <c:pt idx="1410">
                  <c:v>14.099999999999801</c:v>
                </c:pt>
                <c:pt idx="1411">
                  <c:v>14.1099999999998</c:v>
                </c:pt>
                <c:pt idx="1412">
                  <c:v>14.1199999999998</c:v>
                </c:pt>
                <c:pt idx="1413">
                  <c:v>14.1299999999998</c:v>
                </c:pt>
                <c:pt idx="1414">
                  <c:v>14.1399999999998</c:v>
                </c:pt>
                <c:pt idx="1415">
                  <c:v>14.1499999999998</c:v>
                </c:pt>
                <c:pt idx="1416">
                  <c:v>14.159999999999799</c:v>
                </c:pt>
                <c:pt idx="1417">
                  <c:v>14.169999999999799</c:v>
                </c:pt>
                <c:pt idx="1418">
                  <c:v>14.179999999999801</c:v>
                </c:pt>
                <c:pt idx="1419">
                  <c:v>14.189999999999801</c:v>
                </c:pt>
                <c:pt idx="1420">
                  <c:v>14.1999999999998</c:v>
                </c:pt>
                <c:pt idx="1421">
                  <c:v>14.2099999999998</c:v>
                </c:pt>
                <c:pt idx="1422">
                  <c:v>14.2199999999998</c:v>
                </c:pt>
                <c:pt idx="1423">
                  <c:v>14.2299999999998</c:v>
                </c:pt>
                <c:pt idx="1424">
                  <c:v>14.239999999999799</c:v>
                </c:pt>
                <c:pt idx="1425">
                  <c:v>14.249999999999799</c:v>
                </c:pt>
                <c:pt idx="1426">
                  <c:v>14.259999999999801</c:v>
                </c:pt>
                <c:pt idx="1427">
                  <c:v>14.269999999999801</c:v>
                </c:pt>
                <c:pt idx="1428">
                  <c:v>14.2799999999998</c:v>
                </c:pt>
                <c:pt idx="1429">
                  <c:v>14.2899999999998</c:v>
                </c:pt>
                <c:pt idx="1430">
                  <c:v>14.2999999999998</c:v>
                </c:pt>
                <c:pt idx="1431">
                  <c:v>14.3099999999998</c:v>
                </c:pt>
                <c:pt idx="1432">
                  <c:v>14.3199999999998</c:v>
                </c:pt>
                <c:pt idx="1433">
                  <c:v>14.329999999999799</c:v>
                </c:pt>
                <c:pt idx="1434">
                  <c:v>14.339999999999799</c:v>
                </c:pt>
                <c:pt idx="1435">
                  <c:v>14.349999999999801</c:v>
                </c:pt>
                <c:pt idx="1436">
                  <c:v>14.3599999999998</c:v>
                </c:pt>
                <c:pt idx="1437">
                  <c:v>14.3699999999998</c:v>
                </c:pt>
                <c:pt idx="1438">
                  <c:v>14.3799999999998</c:v>
                </c:pt>
                <c:pt idx="1439">
                  <c:v>14.3899999999998</c:v>
                </c:pt>
                <c:pt idx="1440">
                  <c:v>14.3999999999998</c:v>
                </c:pt>
                <c:pt idx="1441">
                  <c:v>14.409999999999799</c:v>
                </c:pt>
                <c:pt idx="1442">
                  <c:v>14.419999999999799</c:v>
                </c:pt>
                <c:pt idx="1443">
                  <c:v>14.429999999999801</c:v>
                </c:pt>
                <c:pt idx="1444">
                  <c:v>14.439999999999801</c:v>
                </c:pt>
                <c:pt idx="1445">
                  <c:v>14.4499999999998</c:v>
                </c:pt>
                <c:pt idx="1446">
                  <c:v>14.4599999999998</c:v>
                </c:pt>
                <c:pt idx="1447">
                  <c:v>14.4699999999998</c:v>
                </c:pt>
                <c:pt idx="1448">
                  <c:v>14.4799999999998</c:v>
                </c:pt>
                <c:pt idx="1449">
                  <c:v>14.489999999999799</c:v>
                </c:pt>
                <c:pt idx="1450">
                  <c:v>14.499999999999799</c:v>
                </c:pt>
                <c:pt idx="1451">
                  <c:v>14.509999999999801</c:v>
                </c:pt>
                <c:pt idx="1452">
                  <c:v>14.519999999999801</c:v>
                </c:pt>
                <c:pt idx="1453">
                  <c:v>14.5299999999998</c:v>
                </c:pt>
                <c:pt idx="1454">
                  <c:v>14.5399999999998</c:v>
                </c:pt>
                <c:pt idx="1455">
                  <c:v>14.5499999999998</c:v>
                </c:pt>
                <c:pt idx="1456">
                  <c:v>14.5599999999998</c:v>
                </c:pt>
                <c:pt idx="1457">
                  <c:v>14.5699999999998</c:v>
                </c:pt>
                <c:pt idx="1458">
                  <c:v>14.579999999999799</c:v>
                </c:pt>
                <c:pt idx="1459">
                  <c:v>14.589999999999799</c:v>
                </c:pt>
                <c:pt idx="1460">
                  <c:v>14.599999999999801</c:v>
                </c:pt>
                <c:pt idx="1461">
                  <c:v>14.6099999999998</c:v>
                </c:pt>
                <c:pt idx="1462">
                  <c:v>14.6199999999998</c:v>
                </c:pt>
                <c:pt idx="1463">
                  <c:v>14.6299999999998</c:v>
                </c:pt>
                <c:pt idx="1464">
                  <c:v>14.6399999999998</c:v>
                </c:pt>
                <c:pt idx="1465">
                  <c:v>14.6499999999998</c:v>
                </c:pt>
                <c:pt idx="1466">
                  <c:v>14.659999999999799</c:v>
                </c:pt>
                <c:pt idx="1467">
                  <c:v>14.669999999999799</c:v>
                </c:pt>
                <c:pt idx="1468">
                  <c:v>14.679999999999801</c:v>
                </c:pt>
                <c:pt idx="1469">
                  <c:v>14.689999999999801</c:v>
                </c:pt>
                <c:pt idx="1470">
                  <c:v>14.6999999999998</c:v>
                </c:pt>
                <c:pt idx="1471">
                  <c:v>14.7099999999998</c:v>
                </c:pt>
                <c:pt idx="1472">
                  <c:v>14.7199999999998</c:v>
                </c:pt>
                <c:pt idx="1473">
                  <c:v>14.7299999999998</c:v>
                </c:pt>
                <c:pt idx="1474">
                  <c:v>14.739999999999799</c:v>
                </c:pt>
                <c:pt idx="1475">
                  <c:v>14.749999999999799</c:v>
                </c:pt>
                <c:pt idx="1476">
                  <c:v>14.759999999999801</c:v>
                </c:pt>
                <c:pt idx="1477">
                  <c:v>14.769999999999801</c:v>
                </c:pt>
                <c:pt idx="1478">
                  <c:v>14.7799999999998</c:v>
                </c:pt>
                <c:pt idx="1479">
                  <c:v>14.7899999999998</c:v>
                </c:pt>
                <c:pt idx="1480">
                  <c:v>14.7999999999998</c:v>
                </c:pt>
                <c:pt idx="1481">
                  <c:v>14.8099999999998</c:v>
                </c:pt>
                <c:pt idx="1482">
                  <c:v>14.8199999999998</c:v>
                </c:pt>
                <c:pt idx="1483">
                  <c:v>14.829999999999799</c:v>
                </c:pt>
                <c:pt idx="1484">
                  <c:v>14.839999999999799</c:v>
                </c:pt>
                <c:pt idx="1485">
                  <c:v>14.849999999999801</c:v>
                </c:pt>
                <c:pt idx="1486">
                  <c:v>14.8599999999998</c:v>
                </c:pt>
                <c:pt idx="1487">
                  <c:v>14.8699999999998</c:v>
                </c:pt>
                <c:pt idx="1488">
                  <c:v>14.8799999999998</c:v>
                </c:pt>
                <c:pt idx="1489">
                  <c:v>14.8899999999998</c:v>
                </c:pt>
                <c:pt idx="1490">
                  <c:v>14.8999999999998</c:v>
                </c:pt>
                <c:pt idx="1491">
                  <c:v>14.909999999999799</c:v>
                </c:pt>
                <c:pt idx="1492">
                  <c:v>14.919999999999799</c:v>
                </c:pt>
                <c:pt idx="1493">
                  <c:v>14.929999999999801</c:v>
                </c:pt>
                <c:pt idx="1494">
                  <c:v>14.939999999999801</c:v>
                </c:pt>
                <c:pt idx="1495">
                  <c:v>14.9499999999998</c:v>
                </c:pt>
                <c:pt idx="1496">
                  <c:v>14.9599999999998</c:v>
                </c:pt>
                <c:pt idx="1497">
                  <c:v>14.9699999999998</c:v>
                </c:pt>
                <c:pt idx="1498">
                  <c:v>14.9799999999998</c:v>
                </c:pt>
                <c:pt idx="1499">
                  <c:v>14.989999999999799</c:v>
                </c:pt>
                <c:pt idx="1500">
                  <c:v>14.999999999999799</c:v>
                </c:pt>
                <c:pt idx="1501">
                  <c:v>15.009999999999801</c:v>
                </c:pt>
                <c:pt idx="1502">
                  <c:v>15.019999999999801</c:v>
                </c:pt>
                <c:pt idx="1503">
                  <c:v>15.0299999999998</c:v>
                </c:pt>
                <c:pt idx="1504">
                  <c:v>15.0399999999998</c:v>
                </c:pt>
                <c:pt idx="1505">
                  <c:v>15.0499999999998</c:v>
                </c:pt>
                <c:pt idx="1506">
                  <c:v>15.0599999999998</c:v>
                </c:pt>
                <c:pt idx="1507">
                  <c:v>15.0699999999998</c:v>
                </c:pt>
                <c:pt idx="1508">
                  <c:v>15.079999999999799</c:v>
                </c:pt>
                <c:pt idx="1509">
                  <c:v>15.089999999999799</c:v>
                </c:pt>
                <c:pt idx="1510">
                  <c:v>15.099999999999801</c:v>
                </c:pt>
                <c:pt idx="1511">
                  <c:v>15.1099999999998</c:v>
                </c:pt>
                <c:pt idx="1512">
                  <c:v>15.1199999999998</c:v>
                </c:pt>
                <c:pt idx="1513">
                  <c:v>15.1299999999998</c:v>
                </c:pt>
                <c:pt idx="1514">
                  <c:v>15.1399999999998</c:v>
                </c:pt>
                <c:pt idx="1515">
                  <c:v>15.1499999999998</c:v>
                </c:pt>
                <c:pt idx="1516">
                  <c:v>15.159999999999799</c:v>
                </c:pt>
                <c:pt idx="1517">
                  <c:v>15.169999999999799</c:v>
                </c:pt>
                <c:pt idx="1518">
                  <c:v>15.179999999999801</c:v>
                </c:pt>
                <c:pt idx="1519">
                  <c:v>15.189999999999801</c:v>
                </c:pt>
                <c:pt idx="1520">
                  <c:v>15.1999999999998</c:v>
                </c:pt>
                <c:pt idx="1521">
                  <c:v>15.2099999999998</c:v>
                </c:pt>
                <c:pt idx="1522">
                  <c:v>15.2199999999998</c:v>
                </c:pt>
                <c:pt idx="1523">
                  <c:v>15.2299999999998</c:v>
                </c:pt>
                <c:pt idx="1524">
                  <c:v>15.239999999999799</c:v>
                </c:pt>
                <c:pt idx="1525">
                  <c:v>15.249999999999799</c:v>
                </c:pt>
                <c:pt idx="1526">
                  <c:v>15.259999999999801</c:v>
                </c:pt>
                <c:pt idx="1527">
                  <c:v>15.269999999999801</c:v>
                </c:pt>
                <c:pt idx="1528">
                  <c:v>15.2799999999998</c:v>
                </c:pt>
                <c:pt idx="1529">
                  <c:v>15.2899999999998</c:v>
                </c:pt>
                <c:pt idx="1530">
                  <c:v>15.2999999999998</c:v>
                </c:pt>
                <c:pt idx="1531">
                  <c:v>15.3099999999998</c:v>
                </c:pt>
                <c:pt idx="1532">
                  <c:v>15.3199999999998</c:v>
                </c:pt>
                <c:pt idx="1533">
                  <c:v>15.329999999999799</c:v>
                </c:pt>
                <c:pt idx="1534">
                  <c:v>15.339999999999799</c:v>
                </c:pt>
                <c:pt idx="1535">
                  <c:v>15.349999999999801</c:v>
                </c:pt>
                <c:pt idx="1536">
                  <c:v>15.3599999999998</c:v>
                </c:pt>
                <c:pt idx="1537">
                  <c:v>15.3699999999998</c:v>
                </c:pt>
                <c:pt idx="1538">
                  <c:v>15.3799999999998</c:v>
                </c:pt>
                <c:pt idx="1539">
                  <c:v>15.3899999999998</c:v>
                </c:pt>
                <c:pt idx="1540">
                  <c:v>15.3999999999998</c:v>
                </c:pt>
                <c:pt idx="1541">
                  <c:v>15.409999999999799</c:v>
                </c:pt>
                <c:pt idx="1542">
                  <c:v>15.419999999999799</c:v>
                </c:pt>
                <c:pt idx="1543">
                  <c:v>15.429999999999801</c:v>
                </c:pt>
                <c:pt idx="1544">
                  <c:v>15.439999999999801</c:v>
                </c:pt>
                <c:pt idx="1545">
                  <c:v>15.4499999999998</c:v>
                </c:pt>
                <c:pt idx="1546">
                  <c:v>15.4599999999998</c:v>
                </c:pt>
                <c:pt idx="1547">
                  <c:v>15.4699999999998</c:v>
                </c:pt>
                <c:pt idx="1548">
                  <c:v>15.4799999999998</c:v>
                </c:pt>
                <c:pt idx="1549">
                  <c:v>15.489999999999799</c:v>
                </c:pt>
                <c:pt idx="1550">
                  <c:v>15.499999999999799</c:v>
                </c:pt>
                <c:pt idx="1551">
                  <c:v>15.509999999999801</c:v>
                </c:pt>
                <c:pt idx="1552">
                  <c:v>15.519999999999801</c:v>
                </c:pt>
                <c:pt idx="1553">
                  <c:v>15.5299999999998</c:v>
                </c:pt>
                <c:pt idx="1554">
                  <c:v>15.5399999999998</c:v>
                </c:pt>
                <c:pt idx="1555">
                  <c:v>15.5499999999998</c:v>
                </c:pt>
                <c:pt idx="1556">
                  <c:v>15.5599999999998</c:v>
                </c:pt>
                <c:pt idx="1557">
                  <c:v>15.5699999999998</c:v>
                </c:pt>
                <c:pt idx="1558">
                  <c:v>15.579999999999799</c:v>
                </c:pt>
                <c:pt idx="1559">
                  <c:v>15.589999999999799</c:v>
                </c:pt>
                <c:pt idx="1560">
                  <c:v>15.599999999999801</c:v>
                </c:pt>
                <c:pt idx="1561">
                  <c:v>15.6099999999998</c:v>
                </c:pt>
                <c:pt idx="1562">
                  <c:v>15.6199999999998</c:v>
                </c:pt>
                <c:pt idx="1563">
                  <c:v>15.6299999999998</c:v>
                </c:pt>
                <c:pt idx="1564">
                  <c:v>15.6399999999998</c:v>
                </c:pt>
                <c:pt idx="1565">
                  <c:v>15.6499999999998</c:v>
                </c:pt>
                <c:pt idx="1566">
                  <c:v>15.659999999999799</c:v>
                </c:pt>
                <c:pt idx="1567">
                  <c:v>15.669999999999799</c:v>
                </c:pt>
                <c:pt idx="1568">
                  <c:v>15.679999999999801</c:v>
                </c:pt>
                <c:pt idx="1569">
                  <c:v>15.689999999999801</c:v>
                </c:pt>
                <c:pt idx="1570">
                  <c:v>15.6999999999998</c:v>
                </c:pt>
                <c:pt idx="1571">
                  <c:v>15.7099999999998</c:v>
                </c:pt>
                <c:pt idx="1572">
                  <c:v>15.7199999999998</c:v>
                </c:pt>
                <c:pt idx="1573">
                  <c:v>15.7299999999998</c:v>
                </c:pt>
                <c:pt idx="1574">
                  <c:v>15.739999999999799</c:v>
                </c:pt>
                <c:pt idx="1575">
                  <c:v>15.749999999999799</c:v>
                </c:pt>
                <c:pt idx="1576">
                  <c:v>15.759999999999801</c:v>
                </c:pt>
                <c:pt idx="1577">
                  <c:v>15.769999999999801</c:v>
                </c:pt>
                <c:pt idx="1578">
                  <c:v>15.7799999999998</c:v>
                </c:pt>
                <c:pt idx="1579">
                  <c:v>15.7899999999998</c:v>
                </c:pt>
                <c:pt idx="1580">
                  <c:v>15.7999999999998</c:v>
                </c:pt>
                <c:pt idx="1581">
                  <c:v>15.8099999999998</c:v>
                </c:pt>
                <c:pt idx="1582">
                  <c:v>15.8199999999998</c:v>
                </c:pt>
                <c:pt idx="1583">
                  <c:v>15.829999999999799</c:v>
                </c:pt>
                <c:pt idx="1584">
                  <c:v>15.839999999999799</c:v>
                </c:pt>
                <c:pt idx="1585">
                  <c:v>15.849999999999801</c:v>
                </c:pt>
                <c:pt idx="1586">
                  <c:v>15.8599999999998</c:v>
                </c:pt>
                <c:pt idx="1587">
                  <c:v>15.8699999999998</c:v>
                </c:pt>
                <c:pt idx="1588">
                  <c:v>15.8799999999998</c:v>
                </c:pt>
                <c:pt idx="1589">
                  <c:v>15.8899999999998</c:v>
                </c:pt>
                <c:pt idx="1590">
                  <c:v>15.8999999999998</c:v>
                </c:pt>
                <c:pt idx="1591">
                  <c:v>15.909999999999799</c:v>
                </c:pt>
                <c:pt idx="1592">
                  <c:v>15.919999999999799</c:v>
                </c:pt>
                <c:pt idx="1593">
                  <c:v>15.929999999999801</c:v>
                </c:pt>
                <c:pt idx="1594">
                  <c:v>15.939999999999801</c:v>
                </c:pt>
                <c:pt idx="1595">
                  <c:v>15.9499999999998</c:v>
                </c:pt>
                <c:pt idx="1596">
                  <c:v>15.9599999999998</c:v>
                </c:pt>
                <c:pt idx="1597">
                  <c:v>15.9699999999998</c:v>
                </c:pt>
                <c:pt idx="1598">
                  <c:v>15.9799999999998</c:v>
                </c:pt>
                <c:pt idx="1599">
                  <c:v>15.989999999999799</c:v>
                </c:pt>
                <c:pt idx="1600">
                  <c:v>15.999999999999799</c:v>
                </c:pt>
                <c:pt idx="1601">
                  <c:v>16.009999999999799</c:v>
                </c:pt>
                <c:pt idx="1602">
                  <c:v>16.019999999999801</c:v>
                </c:pt>
                <c:pt idx="1603">
                  <c:v>16.029999999999799</c:v>
                </c:pt>
                <c:pt idx="1604">
                  <c:v>16.0399999999998</c:v>
                </c:pt>
                <c:pt idx="1605">
                  <c:v>16.049999999999802</c:v>
                </c:pt>
                <c:pt idx="1606">
                  <c:v>16.0599999999998</c:v>
                </c:pt>
                <c:pt idx="1607">
                  <c:v>16.069999999999801</c:v>
                </c:pt>
                <c:pt idx="1608">
                  <c:v>16.079999999999799</c:v>
                </c:pt>
                <c:pt idx="1609">
                  <c:v>16.089999999999801</c:v>
                </c:pt>
                <c:pt idx="1610">
                  <c:v>16.099999999999799</c:v>
                </c:pt>
                <c:pt idx="1611">
                  <c:v>16.1099999999998</c:v>
                </c:pt>
                <c:pt idx="1612">
                  <c:v>16.119999999999798</c:v>
                </c:pt>
                <c:pt idx="1613">
                  <c:v>16.1299999999998</c:v>
                </c:pt>
                <c:pt idx="1614">
                  <c:v>16.139999999999802</c:v>
                </c:pt>
                <c:pt idx="1615">
                  <c:v>16.1499999999998</c:v>
                </c:pt>
                <c:pt idx="1616">
                  <c:v>16.159999999999801</c:v>
                </c:pt>
                <c:pt idx="1617">
                  <c:v>16.169999999999799</c:v>
                </c:pt>
                <c:pt idx="1618">
                  <c:v>16.179999999999801</c:v>
                </c:pt>
                <c:pt idx="1619">
                  <c:v>16.189999999999799</c:v>
                </c:pt>
                <c:pt idx="1620">
                  <c:v>16.1999999999998</c:v>
                </c:pt>
                <c:pt idx="1621">
                  <c:v>16.209999999999798</c:v>
                </c:pt>
                <c:pt idx="1622">
                  <c:v>16.2199999999998</c:v>
                </c:pt>
                <c:pt idx="1623">
                  <c:v>16.229999999999801</c:v>
                </c:pt>
                <c:pt idx="1624">
                  <c:v>16.239999999999799</c:v>
                </c:pt>
                <c:pt idx="1625">
                  <c:v>16.249999999999801</c:v>
                </c:pt>
                <c:pt idx="1626">
                  <c:v>16.259999999999799</c:v>
                </c:pt>
                <c:pt idx="1627">
                  <c:v>16.269999999999801</c:v>
                </c:pt>
                <c:pt idx="1628">
                  <c:v>16.279999999999799</c:v>
                </c:pt>
                <c:pt idx="1629">
                  <c:v>16.2899999999998</c:v>
                </c:pt>
                <c:pt idx="1630">
                  <c:v>16.299999999999802</c:v>
                </c:pt>
                <c:pt idx="1631">
                  <c:v>16.3099999999998</c:v>
                </c:pt>
                <c:pt idx="1632">
                  <c:v>16.319999999999801</c:v>
                </c:pt>
                <c:pt idx="1633">
                  <c:v>16.329999999999799</c:v>
                </c:pt>
                <c:pt idx="1634">
                  <c:v>16.339999999999801</c:v>
                </c:pt>
                <c:pt idx="1635">
                  <c:v>16.349999999999799</c:v>
                </c:pt>
                <c:pt idx="1636">
                  <c:v>16.3599999999998</c:v>
                </c:pt>
                <c:pt idx="1637">
                  <c:v>16.369999999999798</c:v>
                </c:pt>
                <c:pt idx="1638">
                  <c:v>16.3799999999998</c:v>
                </c:pt>
                <c:pt idx="1639">
                  <c:v>16.389999999999802</c:v>
                </c:pt>
                <c:pt idx="1640">
                  <c:v>16.3999999999998</c:v>
                </c:pt>
                <c:pt idx="1641">
                  <c:v>16.409999999999801</c:v>
                </c:pt>
                <c:pt idx="1642">
                  <c:v>16.419999999999799</c:v>
                </c:pt>
                <c:pt idx="1643">
                  <c:v>16.429999999999801</c:v>
                </c:pt>
                <c:pt idx="1644">
                  <c:v>16.439999999999799</c:v>
                </c:pt>
                <c:pt idx="1645">
                  <c:v>16.4499999999998</c:v>
                </c:pt>
                <c:pt idx="1646">
                  <c:v>16.459999999999798</c:v>
                </c:pt>
                <c:pt idx="1647">
                  <c:v>16.4699999999998</c:v>
                </c:pt>
                <c:pt idx="1648">
                  <c:v>16.479999999999801</c:v>
                </c:pt>
                <c:pt idx="1649">
                  <c:v>16.489999999999799</c:v>
                </c:pt>
                <c:pt idx="1650">
                  <c:v>16.499999999999801</c:v>
                </c:pt>
                <c:pt idx="1651">
                  <c:v>16.509999999999799</c:v>
                </c:pt>
                <c:pt idx="1652">
                  <c:v>16.519999999999801</c:v>
                </c:pt>
                <c:pt idx="1653">
                  <c:v>16.529999999999799</c:v>
                </c:pt>
                <c:pt idx="1654">
                  <c:v>16.5399999999998</c:v>
                </c:pt>
                <c:pt idx="1655">
                  <c:v>16.549999999999802</c:v>
                </c:pt>
                <c:pt idx="1656">
                  <c:v>16.5599999999998</c:v>
                </c:pt>
                <c:pt idx="1657">
                  <c:v>16.569999999999801</c:v>
                </c:pt>
                <c:pt idx="1658">
                  <c:v>16.579999999999799</c:v>
                </c:pt>
                <c:pt idx="1659">
                  <c:v>16.589999999999801</c:v>
                </c:pt>
                <c:pt idx="1660">
                  <c:v>16.599999999999799</c:v>
                </c:pt>
                <c:pt idx="1661">
                  <c:v>16.6099999999998</c:v>
                </c:pt>
                <c:pt idx="1662">
                  <c:v>16.619999999999798</c:v>
                </c:pt>
                <c:pt idx="1663">
                  <c:v>16.6299999999998</c:v>
                </c:pt>
                <c:pt idx="1664">
                  <c:v>16.639999999999802</c:v>
                </c:pt>
                <c:pt idx="1665">
                  <c:v>16.6499999999998</c:v>
                </c:pt>
                <c:pt idx="1666">
                  <c:v>16.659999999999801</c:v>
                </c:pt>
                <c:pt idx="1667">
                  <c:v>16.669999999999799</c:v>
                </c:pt>
                <c:pt idx="1668">
                  <c:v>16.679999999999801</c:v>
                </c:pt>
                <c:pt idx="1669">
                  <c:v>16.689999999999799</c:v>
                </c:pt>
                <c:pt idx="1670">
                  <c:v>16.6999999999998</c:v>
                </c:pt>
                <c:pt idx="1671">
                  <c:v>16.709999999999798</c:v>
                </c:pt>
                <c:pt idx="1672">
                  <c:v>16.7199999999997</c:v>
                </c:pt>
                <c:pt idx="1673">
                  <c:v>16.729999999999698</c:v>
                </c:pt>
                <c:pt idx="1674">
                  <c:v>16.7399999999997</c:v>
                </c:pt>
                <c:pt idx="1675">
                  <c:v>16.749999999999702</c:v>
                </c:pt>
                <c:pt idx="1676">
                  <c:v>16.7599999999997</c:v>
                </c:pt>
                <c:pt idx="1677">
                  <c:v>16.769999999999701</c:v>
                </c:pt>
                <c:pt idx="1678">
                  <c:v>16.779999999999699</c:v>
                </c:pt>
                <c:pt idx="1679">
                  <c:v>16.789999999999701</c:v>
                </c:pt>
                <c:pt idx="1680">
                  <c:v>16.799999999999699</c:v>
                </c:pt>
                <c:pt idx="1681">
                  <c:v>16.8099999999997</c:v>
                </c:pt>
                <c:pt idx="1682">
                  <c:v>16.819999999999698</c:v>
                </c:pt>
                <c:pt idx="1683">
                  <c:v>16.8299999999997</c:v>
                </c:pt>
                <c:pt idx="1684">
                  <c:v>16.839999999999701</c:v>
                </c:pt>
                <c:pt idx="1685">
                  <c:v>16.849999999999699</c:v>
                </c:pt>
                <c:pt idx="1686">
                  <c:v>16.859999999999701</c:v>
                </c:pt>
                <c:pt idx="1687">
                  <c:v>16.869999999999699</c:v>
                </c:pt>
                <c:pt idx="1688">
                  <c:v>16.879999999999701</c:v>
                </c:pt>
                <c:pt idx="1689">
                  <c:v>16.889999999999699</c:v>
                </c:pt>
                <c:pt idx="1690">
                  <c:v>16.8999999999997</c:v>
                </c:pt>
                <c:pt idx="1691">
                  <c:v>16.909999999999702</c:v>
                </c:pt>
                <c:pt idx="1692">
                  <c:v>16.9199999999997</c:v>
                </c:pt>
                <c:pt idx="1693">
                  <c:v>16.929999999999701</c:v>
                </c:pt>
                <c:pt idx="1694">
                  <c:v>16.939999999999699</c:v>
                </c:pt>
                <c:pt idx="1695">
                  <c:v>16.949999999999701</c:v>
                </c:pt>
                <c:pt idx="1696">
                  <c:v>16.959999999999699</c:v>
                </c:pt>
                <c:pt idx="1697">
                  <c:v>16.9699999999997</c:v>
                </c:pt>
                <c:pt idx="1698">
                  <c:v>16.979999999999698</c:v>
                </c:pt>
                <c:pt idx="1699">
                  <c:v>16.9899999999997</c:v>
                </c:pt>
                <c:pt idx="1700">
                  <c:v>16.999999999999702</c:v>
                </c:pt>
                <c:pt idx="1701">
                  <c:v>17.0099999999997</c:v>
                </c:pt>
                <c:pt idx="1702">
                  <c:v>17.019999999999701</c:v>
                </c:pt>
                <c:pt idx="1703">
                  <c:v>17.029999999999699</c:v>
                </c:pt>
                <c:pt idx="1704">
                  <c:v>17.039999999999701</c:v>
                </c:pt>
                <c:pt idx="1705">
                  <c:v>17.049999999999699</c:v>
                </c:pt>
                <c:pt idx="1706">
                  <c:v>17.0599999999997</c:v>
                </c:pt>
                <c:pt idx="1707">
                  <c:v>17.069999999999698</c:v>
                </c:pt>
                <c:pt idx="1708">
                  <c:v>17.0799999999997</c:v>
                </c:pt>
                <c:pt idx="1709">
                  <c:v>17.089999999999701</c:v>
                </c:pt>
                <c:pt idx="1710">
                  <c:v>17.099999999999699</c:v>
                </c:pt>
                <c:pt idx="1711">
                  <c:v>17.109999999999701</c:v>
                </c:pt>
                <c:pt idx="1712">
                  <c:v>17.119999999999699</c:v>
                </c:pt>
                <c:pt idx="1713">
                  <c:v>17.129999999999701</c:v>
                </c:pt>
                <c:pt idx="1714">
                  <c:v>17.139999999999699</c:v>
                </c:pt>
                <c:pt idx="1715">
                  <c:v>17.1499999999997</c:v>
                </c:pt>
                <c:pt idx="1716">
                  <c:v>17.159999999999702</c:v>
                </c:pt>
                <c:pt idx="1717">
                  <c:v>17.1699999999997</c:v>
                </c:pt>
                <c:pt idx="1718">
                  <c:v>17.179999999999701</c:v>
                </c:pt>
                <c:pt idx="1719">
                  <c:v>17.189999999999699</c:v>
                </c:pt>
                <c:pt idx="1720">
                  <c:v>17.199999999999701</c:v>
                </c:pt>
                <c:pt idx="1721">
                  <c:v>17.209999999999699</c:v>
                </c:pt>
                <c:pt idx="1722">
                  <c:v>17.2199999999997</c:v>
                </c:pt>
                <c:pt idx="1723">
                  <c:v>17.229999999999698</c:v>
                </c:pt>
                <c:pt idx="1724">
                  <c:v>17.2399999999997</c:v>
                </c:pt>
                <c:pt idx="1725">
                  <c:v>17.249999999999702</c:v>
                </c:pt>
                <c:pt idx="1726">
                  <c:v>17.2599999999997</c:v>
                </c:pt>
                <c:pt idx="1727">
                  <c:v>17.269999999999701</c:v>
                </c:pt>
                <c:pt idx="1728">
                  <c:v>17.279999999999699</c:v>
                </c:pt>
                <c:pt idx="1729">
                  <c:v>17.289999999999701</c:v>
                </c:pt>
                <c:pt idx="1730">
                  <c:v>17.299999999999699</c:v>
                </c:pt>
                <c:pt idx="1731">
                  <c:v>17.3099999999997</c:v>
                </c:pt>
                <c:pt idx="1732">
                  <c:v>17.319999999999698</c:v>
                </c:pt>
                <c:pt idx="1733">
                  <c:v>17.3299999999997</c:v>
                </c:pt>
                <c:pt idx="1734">
                  <c:v>17.339999999999701</c:v>
                </c:pt>
                <c:pt idx="1735">
                  <c:v>17.349999999999699</c:v>
                </c:pt>
                <c:pt idx="1736">
                  <c:v>17.359999999999701</c:v>
                </c:pt>
                <c:pt idx="1737">
                  <c:v>17.369999999999699</c:v>
                </c:pt>
                <c:pt idx="1738">
                  <c:v>17.379999999999701</c:v>
                </c:pt>
                <c:pt idx="1739">
                  <c:v>17.389999999999699</c:v>
                </c:pt>
                <c:pt idx="1740">
                  <c:v>17.3999999999997</c:v>
                </c:pt>
                <c:pt idx="1741">
                  <c:v>17.409999999999702</c:v>
                </c:pt>
                <c:pt idx="1742">
                  <c:v>17.4199999999997</c:v>
                </c:pt>
                <c:pt idx="1743">
                  <c:v>17.429999999999701</c:v>
                </c:pt>
                <c:pt idx="1744">
                  <c:v>17.439999999999699</c:v>
                </c:pt>
                <c:pt idx="1745">
                  <c:v>17.449999999999701</c:v>
                </c:pt>
                <c:pt idx="1746">
                  <c:v>17.459999999999699</c:v>
                </c:pt>
                <c:pt idx="1747">
                  <c:v>17.4699999999997</c:v>
                </c:pt>
                <c:pt idx="1748">
                  <c:v>17.479999999999698</c:v>
                </c:pt>
                <c:pt idx="1749">
                  <c:v>17.4899999999997</c:v>
                </c:pt>
                <c:pt idx="1750">
                  <c:v>17.499999999999702</c:v>
                </c:pt>
                <c:pt idx="1751">
                  <c:v>17.5099999999997</c:v>
                </c:pt>
                <c:pt idx="1752">
                  <c:v>17.519999999999701</c:v>
                </c:pt>
                <c:pt idx="1753">
                  <c:v>17.529999999999699</c:v>
                </c:pt>
                <c:pt idx="1754">
                  <c:v>17.539999999999701</c:v>
                </c:pt>
                <c:pt idx="1755">
                  <c:v>17.549999999999699</c:v>
                </c:pt>
                <c:pt idx="1756">
                  <c:v>17.5599999999997</c:v>
                </c:pt>
                <c:pt idx="1757">
                  <c:v>17.569999999999698</c:v>
                </c:pt>
                <c:pt idx="1758">
                  <c:v>17.5799999999997</c:v>
                </c:pt>
                <c:pt idx="1759">
                  <c:v>17.589999999999701</c:v>
                </c:pt>
                <c:pt idx="1760">
                  <c:v>17.599999999999699</c:v>
                </c:pt>
                <c:pt idx="1761">
                  <c:v>17.609999999999701</c:v>
                </c:pt>
                <c:pt idx="1762">
                  <c:v>17.619999999999699</c:v>
                </c:pt>
                <c:pt idx="1763">
                  <c:v>17.629999999999701</c:v>
                </c:pt>
                <c:pt idx="1764">
                  <c:v>17.639999999999699</c:v>
                </c:pt>
                <c:pt idx="1765">
                  <c:v>17.6499999999997</c:v>
                </c:pt>
                <c:pt idx="1766">
                  <c:v>17.659999999999702</c:v>
                </c:pt>
                <c:pt idx="1767">
                  <c:v>17.6699999999997</c:v>
                </c:pt>
                <c:pt idx="1768">
                  <c:v>17.679999999999701</c:v>
                </c:pt>
                <c:pt idx="1769">
                  <c:v>17.689999999999699</c:v>
                </c:pt>
                <c:pt idx="1770">
                  <c:v>17.699999999999701</c:v>
                </c:pt>
                <c:pt idx="1771">
                  <c:v>17.709999999999699</c:v>
                </c:pt>
                <c:pt idx="1772">
                  <c:v>17.7199999999997</c:v>
                </c:pt>
                <c:pt idx="1773">
                  <c:v>17.729999999999698</c:v>
                </c:pt>
                <c:pt idx="1774">
                  <c:v>17.7399999999997</c:v>
                </c:pt>
                <c:pt idx="1775">
                  <c:v>17.749999999999702</c:v>
                </c:pt>
                <c:pt idx="1776">
                  <c:v>17.7599999999997</c:v>
                </c:pt>
                <c:pt idx="1777">
                  <c:v>17.769999999999701</c:v>
                </c:pt>
                <c:pt idx="1778">
                  <c:v>17.779999999999699</c:v>
                </c:pt>
                <c:pt idx="1779">
                  <c:v>17.789999999999701</c:v>
                </c:pt>
                <c:pt idx="1780">
                  <c:v>17.799999999999699</c:v>
                </c:pt>
                <c:pt idx="1781">
                  <c:v>17.8099999999997</c:v>
                </c:pt>
                <c:pt idx="1782">
                  <c:v>17.819999999999698</c:v>
                </c:pt>
                <c:pt idx="1783">
                  <c:v>17.8299999999997</c:v>
                </c:pt>
                <c:pt idx="1784">
                  <c:v>17.839999999999701</c:v>
                </c:pt>
                <c:pt idx="1785">
                  <c:v>17.849999999999699</c:v>
                </c:pt>
                <c:pt idx="1786">
                  <c:v>17.859999999999701</c:v>
                </c:pt>
                <c:pt idx="1787">
                  <c:v>17.869999999999699</c:v>
                </c:pt>
                <c:pt idx="1788">
                  <c:v>17.879999999999701</c:v>
                </c:pt>
                <c:pt idx="1789">
                  <c:v>17.889999999999699</c:v>
                </c:pt>
                <c:pt idx="1790">
                  <c:v>17.8999999999997</c:v>
                </c:pt>
                <c:pt idx="1791">
                  <c:v>17.909999999999702</c:v>
                </c:pt>
                <c:pt idx="1792">
                  <c:v>17.9199999999997</c:v>
                </c:pt>
                <c:pt idx="1793">
                  <c:v>17.929999999999701</c:v>
                </c:pt>
                <c:pt idx="1794">
                  <c:v>17.939999999999699</c:v>
                </c:pt>
                <c:pt idx="1795">
                  <c:v>17.949999999999701</c:v>
                </c:pt>
                <c:pt idx="1796">
                  <c:v>17.959999999999699</c:v>
                </c:pt>
                <c:pt idx="1797">
                  <c:v>17.9699999999997</c:v>
                </c:pt>
                <c:pt idx="1798">
                  <c:v>17.979999999999698</c:v>
                </c:pt>
                <c:pt idx="1799">
                  <c:v>17.9899999999997</c:v>
                </c:pt>
                <c:pt idx="1800">
                  <c:v>17.999999999999702</c:v>
                </c:pt>
                <c:pt idx="1801">
                  <c:v>18.0099999999997</c:v>
                </c:pt>
                <c:pt idx="1802">
                  <c:v>18.019999999999701</c:v>
                </c:pt>
                <c:pt idx="1803">
                  <c:v>18.029999999999699</c:v>
                </c:pt>
                <c:pt idx="1804">
                  <c:v>18.039999999999701</c:v>
                </c:pt>
                <c:pt idx="1805">
                  <c:v>18.049999999999699</c:v>
                </c:pt>
                <c:pt idx="1806">
                  <c:v>18.0599999999997</c:v>
                </c:pt>
                <c:pt idx="1807">
                  <c:v>18.069999999999698</c:v>
                </c:pt>
                <c:pt idx="1808">
                  <c:v>18.0799999999997</c:v>
                </c:pt>
                <c:pt idx="1809">
                  <c:v>18.089999999999701</c:v>
                </c:pt>
                <c:pt idx="1810">
                  <c:v>18.099999999999699</c:v>
                </c:pt>
                <c:pt idx="1811">
                  <c:v>18.109999999999701</c:v>
                </c:pt>
                <c:pt idx="1812">
                  <c:v>18.119999999999699</c:v>
                </c:pt>
                <c:pt idx="1813">
                  <c:v>18.129999999999701</c:v>
                </c:pt>
                <c:pt idx="1814">
                  <c:v>18.139999999999699</c:v>
                </c:pt>
                <c:pt idx="1815">
                  <c:v>18.1499999999997</c:v>
                </c:pt>
                <c:pt idx="1816">
                  <c:v>18.159999999999702</c:v>
                </c:pt>
                <c:pt idx="1817">
                  <c:v>18.1699999999997</c:v>
                </c:pt>
                <c:pt idx="1818">
                  <c:v>18.179999999999701</c:v>
                </c:pt>
                <c:pt idx="1819">
                  <c:v>18.189999999999699</c:v>
                </c:pt>
                <c:pt idx="1820">
                  <c:v>18.199999999999701</c:v>
                </c:pt>
                <c:pt idx="1821">
                  <c:v>18.209999999999699</c:v>
                </c:pt>
                <c:pt idx="1822">
                  <c:v>18.2199999999997</c:v>
                </c:pt>
                <c:pt idx="1823">
                  <c:v>18.229999999999698</c:v>
                </c:pt>
                <c:pt idx="1824">
                  <c:v>18.2399999999997</c:v>
                </c:pt>
                <c:pt idx="1825">
                  <c:v>18.249999999999702</c:v>
                </c:pt>
                <c:pt idx="1826">
                  <c:v>18.2599999999997</c:v>
                </c:pt>
                <c:pt idx="1827">
                  <c:v>18.269999999999701</c:v>
                </c:pt>
                <c:pt idx="1828">
                  <c:v>18.279999999999699</c:v>
                </c:pt>
                <c:pt idx="1829">
                  <c:v>18.289999999999701</c:v>
                </c:pt>
                <c:pt idx="1830">
                  <c:v>18.299999999999699</c:v>
                </c:pt>
                <c:pt idx="1831">
                  <c:v>18.3099999999997</c:v>
                </c:pt>
                <c:pt idx="1832">
                  <c:v>18.319999999999698</c:v>
                </c:pt>
                <c:pt idx="1833">
                  <c:v>18.3299999999997</c:v>
                </c:pt>
                <c:pt idx="1834">
                  <c:v>18.339999999999701</c:v>
                </c:pt>
                <c:pt idx="1835">
                  <c:v>18.349999999999699</c:v>
                </c:pt>
                <c:pt idx="1836">
                  <c:v>18.359999999999701</c:v>
                </c:pt>
                <c:pt idx="1837">
                  <c:v>18.369999999999699</c:v>
                </c:pt>
                <c:pt idx="1838">
                  <c:v>18.379999999999701</c:v>
                </c:pt>
                <c:pt idx="1839">
                  <c:v>18.389999999999699</c:v>
                </c:pt>
                <c:pt idx="1840">
                  <c:v>18.3999999999997</c:v>
                </c:pt>
                <c:pt idx="1841">
                  <c:v>18.409999999999702</c:v>
                </c:pt>
                <c:pt idx="1842">
                  <c:v>18.4199999999997</c:v>
                </c:pt>
                <c:pt idx="1843">
                  <c:v>18.429999999999701</c:v>
                </c:pt>
                <c:pt idx="1844">
                  <c:v>18.439999999999699</c:v>
                </c:pt>
                <c:pt idx="1845">
                  <c:v>18.449999999999701</c:v>
                </c:pt>
                <c:pt idx="1846">
                  <c:v>18.459999999999699</c:v>
                </c:pt>
                <c:pt idx="1847">
                  <c:v>18.4699999999997</c:v>
                </c:pt>
                <c:pt idx="1848">
                  <c:v>18.479999999999698</c:v>
                </c:pt>
                <c:pt idx="1849">
                  <c:v>18.4899999999997</c:v>
                </c:pt>
                <c:pt idx="1850">
                  <c:v>18.499999999999702</c:v>
                </c:pt>
                <c:pt idx="1851">
                  <c:v>18.5099999999997</c:v>
                </c:pt>
                <c:pt idx="1852">
                  <c:v>18.519999999999701</c:v>
                </c:pt>
                <c:pt idx="1853">
                  <c:v>18.529999999999699</c:v>
                </c:pt>
                <c:pt idx="1854">
                  <c:v>18.539999999999701</c:v>
                </c:pt>
                <c:pt idx="1855">
                  <c:v>18.549999999999699</c:v>
                </c:pt>
                <c:pt idx="1856">
                  <c:v>18.5599999999997</c:v>
                </c:pt>
                <c:pt idx="1857">
                  <c:v>18.569999999999698</c:v>
                </c:pt>
                <c:pt idx="1858">
                  <c:v>18.5799999999997</c:v>
                </c:pt>
                <c:pt idx="1859">
                  <c:v>18.589999999999701</c:v>
                </c:pt>
                <c:pt idx="1860">
                  <c:v>18.599999999999699</c:v>
                </c:pt>
                <c:pt idx="1861">
                  <c:v>18.609999999999701</c:v>
                </c:pt>
                <c:pt idx="1862">
                  <c:v>18.619999999999699</c:v>
                </c:pt>
                <c:pt idx="1863">
                  <c:v>18.629999999999701</c:v>
                </c:pt>
                <c:pt idx="1864">
                  <c:v>18.639999999999699</c:v>
                </c:pt>
                <c:pt idx="1865">
                  <c:v>18.6499999999997</c:v>
                </c:pt>
                <c:pt idx="1866">
                  <c:v>18.659999999999702</c:v>
                </c:pt>
                <c:pt idx="1867">
                  <c:v>18.6699999999997</c:v>
                </c:pt>
                <c:pt idx="1868">
                  <c:v>18.679999999999701</c:v>
                </c:pt>
                <c:pt idx="1869">
                  <c:v>18.689999999999699</c:v>
                </c:pt>
                <c:pt idx="1870">
                  <c:v>18.699999999999701</c:v>
                </c:pt>
                <c:pt idx="1871">
                  <c:v>18.709999999999699</c:v>
                </c:pt>
                <c:pt idx="1872">
                  <c:v>18.7199999999997</c:v>
                </c:pt>
                <c:pt idx="1873">
                  <c:v>18.729999999999698</c:v>
                </c:pt>
                <c:pt idx="1874">
                  <c:v>18.7399999999997</c:v>
                </c:pt>
                <c:pt idx="1875">
                  <c:v>18.749999999999702</c:v>
                </c:pt>
                <c:pt idx="1876">
                  <c:v>18.7599999999997</c:v>
                </c:pt>
                <c:pt idx="1877">
                  <c:v>18.769999999999701</c:v>
                </c:pt>
                <c:pt idx="1878">
                  <c:v>18.779999999999699</c:v>
                </c:pt>
                <c:pt idx="1879">
                  <c:v>18.789999999999701</c:v>
                </c:pt>
                <c:pt idx="1880">
                  <c:v>18.799999999999699</c:v>
                </c:pt>
                <c:pt idx="1881">
                  <c:v>18.8099999999997</c:v>
                </c:pt>
                <c:pt idx="1882">
                  <c:v>18.819999999999698</c:v>
                </c:pt>
                <c:pt idx="1883">
                  <c:v>18.8299999999997</c:v>
                </c:pt>
                <c:pt idx="1884">
                  <c:v>18.839999999999701</c:v>
                </c:pt>
                <c:pt idx="1885">
                  <c:v>18.849999999999699</c:v>
                </c:pt>
                <c:pt idx="1886">
                  <c:v>18.859999999999701</c:v>
                </c:pt>
                <c:pt idx="1887">
                  <c:v>18.869999999999699</c:v>
                </c:pt>
                <c:pt idx="1888">
                  <c:v>18.879999999999701</c:v>
                </c:pt>
                <c:pt idx="1889">
                  <c:v>18.889999999999699</c:v>
                </c:pt>
                <c:pt idx="1890">
                  <c:v>18.8999999999997</c:v>
                </c:pt>
                <c:pt idx="1891">
                  <c:v>18.909999999999702</c:v>
                </c:pt>
                <c:pt idx="1892">
                  <c:v>18.9199999999997</c:v>
                </c:pt>
                <c:pt idx="1893">
                  <c:v>18.929999999999701</c:v>
                </c:pt>
                <c:pt idx="1894">
                  <c:v>18.939999999999699</c:v>
                </c:pt>
                <c:pt idx="1895">
                  <c:v>18.949999999999701</c:v>
                </c:pt>
                <c:pt idx="1896">
                  <c:v>18.959999999999699</c:v>
                </c:pt>
                <c:pt idx="1897">
                  <c:v>18.9699999999997</c:v>
                </c:pt>
                <c:pt idx="1898">
                  <c:v>18.979999999999698</c:v>
                </c:pt>
                <c:pt idx="1899">
                  <c:v>18.9899999999997</c:v>
                </c:pt>
                <c:pt idx="1900">
                  <c:v>18.999999999999702</c:v>
                </c:pt>
                <c:pt idx="1901">
                  <c:v>19.0099999999997</c:v>
                </c:pt>
                <c:pt idx="1902">
                  <c:v>19.019999999999701</c:v>
                </c:pt>
                <c:pt idx="1903">
                  <c:v>19.029999999999699</c:v>
                </c:pt>
                <c:pt idx="1904">
                  <c:v>19.039999999999701</c:v>
                </c:pt>
                <c:pt idx="1905">
                  <c:v>19.049999999999699</c:v>
                </c:pt>
                <c:pt idx="1906">
                  <c:v>19.0599999999997</c:v>
                </c:pt>
                <c:pt idx="1907">
                  <c:v>19.069999999999698</c:v>
                </c:pt>
                <c:pt idx="1908">
                  <c:v>19.0799999999997</c:v>
                </c:pt>
                <c:pt idx="1909">
                  <c:v>19.089999999999701</c:v>
                </c:pt>
                <c:pt idx="1910">
                  <c:v>19.099999999999699</c:v>
                </c:pt>
                <c:pt idx="1911">
                  <c:v>19.109999999999701</c:v>
                </c:pt>
                <c:pt idx="1912">
                  <c:v>19.119999999999699</c:v>
                </c:pt>
                <c:pt idx="1913">
                  <c:v>19.129999999999701</c:v>
                </c:pt>
                <c:pt idx="1914">
                  <c:v>19.139999999999699</c:v>
                </c:pt>
                <c:pt idx="1915">
                  <c:v>19.1499999999997</c:v>
                </c:pt>
                <c:pt idx="1916">
                  <c:v>19.159999999999702</c:v>
                </c:pt>
                <c:pt idx="1917">
                  <c:v>19.1699999999997</c:v>
                </c:pt>
                <c:pt idx="1918">
                  <c:v>19.179999999999701</c:v>
                </c:pt>
                <c:pt idx="1919">
                  <c:v>19.189999999999699</c:v>
                </c:pt>
                <c:pt idx="1920">
                  <c:v>19.199999999999701</c:v>
                </c:pt>
                <c:pt idx="1921">
                  <c:v>19.209999999999699</c:v>
                </c:pt>
                <c:pt idx="1922">
                  <c:v>19.2199999999997</c:v>
                </c:pt>
                <c:pt idx="1923">
                  <c:v>19.229999999999698</c:v>
                </c:pt>
                <c:pt idx="1924">
                  <c:v>19.2399999999997</c:v>
                </c:pt>
                <c:pt idx="1925">
                  <c:v>19.249999999999702</c:v>
                </c:pt>
                <c:pt idx="1926">
                  <c:v>19.2599999999997</c:v>
                </c:pt>
                <c:pt idx="1927">
                  <c:v>19.269999999999701</c:v>
                </c:pt>
                <c:pt idx="1928">
                  <c:v>19.279999999999699</c:v>
                </c:pt>
                <c:pt idx="1929">
                  <c:v>19.289999999999701</c:v>
                </c:pt>
                <c:pt idx="1930">
                  <c:v>19.299999999999699</c:v>
                </c:pt>
                <c:pt idx="1931">
                  <c:v>19.3099999999997</c:v>
                </c:pt>
                <c:pt idx="1932">
                  <c:v>19.319999999999698</c:v>
                </c:pt>
                <c:pt idx="1933">
                  <c:v>19.3299999999997</c:v>
                </c:pt>
                <c:pt idx="1934">
                  <c:v>19.339999999999701</c:v>
                </c:pt>
                <c:pt idx="1935">
                  <c:v>19.349999999999699</c:v>
                </c:pt>
                <c:pt idx="1936">
                  <c:v>19.359999999999701</c:v>
                </c:pt>
                <c:pt idx="1937">
                  <c:v>19.369999999999699</c:v>
                </c:pt>
                <c:pt idx="1938">
                  <c:v>19.379999999999701</c:v>
                </c:pt>
                <c:pt idx="1939">
                  <c:v>19.389999999999699</c:v>
                </c:pt>
                <c:pt idx="1940">
                  <c:v>19.3999999999997</c:v>
                </c:pt>
                <c:pt idx="1941">
                  <c:v>19.409999999999702</c:v>
                </c:pt>
                <c:pt idx="1942">
                  <c:v>19.4199999999997</c:v>
                </c:pt>
                <c:pt idx="1943">
                  <c:v>19.429999999999701</c:v>
                </c:pt>
                <c:pt idx="1944">
                  <c:v>19.439999999999699</c:v>
                </c:pt>
                <c:pt idx="1945">
                  <c:v>19.449999999999701</c:v>
                </c:pt>
                <c:pt idx="1946">
                  <c:v>19.459999999999699</c:v>
                </c:pt>
                <c:pt idx="1947">
                  <c:v>19.4699999999997</c:v>
                </c:pt>
                <c:pt idx="1948">
                  <c:v>19.479999999999698</c:v>
                </c:pt>
                <c:pt idx="1949">
                  <c:v>19.4899999999997</c:v>
                </c:pt>
                <c:pt idx="1950">
                  <c:v>19.499999999999702</c:v>
                </c:pt>
                <c:pt idx="1951">
                  <c:v>19.5099999999997</c:v>
                </c:pt>
                <c:pt idx="1952">
                  <c:v>19.519999999999701</c:v>
                </c:pt>
                <c:pt idx="1953">
                  <c:v>19.529999999999699</c:v>
                </c:pt>
                <c:pt idx="1954">
                  <c:v>19.539999999999701</c:v>
                </c:pt>
                <c:pt idx="1955">
                  <c:v>19.549999999999699</c:v>
                </c:pt>
                <c:pt idx="1956">
                  <c:v>19.5599999999997</c:v>
                </c:pt>
                <c:pt idx="1957">
                  <c:v>19.569999999999698</c:v>
                </c:pt>
                <c:pt idx="1958">
                  <c:v>19.5799999999997</c:v>
                </c:pt>
                <c:pt idx="1959">
                  <c:v>19.589999999999701</c:v>
                </c:pt>
                <c:pt idx="1960">
                  <c:v>19.599999999999699</c:v>
                </c:pt>
                <c:pt idx="1961">
                  <c:v>19.609999999999701</c:v>
                </c:pt>
                <c:pt idx="1962">
                  <c:v>19.619999999999699</c:v>
                </c:pt>
                <c:pt idx="1963">
                  <c:v>19.629999999999701</c:v>
                </c:pt>
                <c:pt idx="1964">
                  <c:v>19.639999999999699</c:v>
                </c:pt>
                <c:pt idx="1965">
                  <c:v>19.6499999999997</c:v>
                </c:pt>
                <c:pt idx="1966">
                  <c:v>19.659999999999702</c:v>
                </c:pt>
                <c:pt idx="1967">
                  <c:v>19.6699999999997</c:v>
                </c:pt>
                <c:pt idx="1968">
                  <c:v>19.679999999999701</c:v>
                </c:pt>
                <c:pt idx="1969">
                  <c:v>19.689999999999699</c:v>
                </c:pt>
                <c:pt idx="1970">
                  <c:v>19.699999999999701</c:v>
                </c:pt>
                <c:pt idx="1971">
                  <c:v>19.709999999999699</c:v>
                </c:pt>
                <c:pt idx="1972">
                  <c:v>19.7199999999997</c:v>
                </c:pt>
                <c:pt idx="1973">
                  <c:v>19.729999999999698</c:v>
                </c:pt>
                <c:pt idx="1974">
                  <c:v>19.7399999999997</c:v>
                </c:pt>
                <c:pt idx="1975">
                  <c:v>19.749999999999702</c:v>
                </c:pt>
                <c:pt idx="1976">
                  <c:v>19.7599999999997</c:v>
                </c:pt>
                <c:pt idx="1977">
                  <c:v>19.769999999999701</c:v>
                </c:pt>
                <c:pt idx="1978">
                  <c:v>19.779999999999699</c:v>
                </c:pt>
                <c:pt idx="1979">
                  <c:v>19.789999999999701</c:v>
                </c:pt>
                <c:pt idx="1980">
                  <c:v>19.799999999999699</c:v>
                </c:pt>
                <c:pt idx="1981">
                  <c:v>19.8099999999997</c:v>
                </c:pt>
                <c:pt idx="1982">
                  <c:v>19.819999999999698</c:v>
                </c:pt>
                <c:pt idx="1983">
                  <c:v>19.8299999999997</c:v>
                </c:pt>
                <c:pt idx="1984">
                  <c:v>19.839999999999701</c:v>
                </c:pt>
                <c:pt idx="1985">
                  <c:v>19.849999999999699</c:v>
                </c:pt>
                <c:pt idx="1986">
                  <c:v>19.859999999999701</c:v>
                </c:pt>
                <c:pt idx="1987">
                  <c:v>19.869999999999699</c:v>
                </c:pt>
                <c:pt idx="1988">
                  <c:v>19.879999999999701</c:v>
                </c:pt>
                <c:pt idx="1989">
                  <c:v>19.889999999999699</c:v>
                </c:pt>
                <c:pt idx="1990">
                  <c:v>19.8999999999997</c:v>
                </c:pt>
                <c:pt idx="1991">
                  <c:v>19.909999999999702</c:v>
                </c:pt>
                <c:pt idx="1992">
                  <c:v>19.9199999999997</c:v>
                </c:pt>
                <c:pt idx="1993">
                  <c:v>19.929999999999701</c:v>
                </c:pt>
                <c:pt idx="1994">
                  <c:v>19.939999999999699</c:v>
                </c:pt>
                <c:pt idx="1995">
                  <c:v>19.949999999999701</c:v>
                </c:pt>
                <c:pt idx="1996">
                  <c:v>19.959999999999699</c:v>
                </c:pt>
                <c:pt idx="1997">
                  <c:v>19.9699999999997</c:v>
                </c:pt>
                <c:pt idx="1998">
                  <c:v>19.979999999999698</c:v>
                </c:pt>
                <c:pt idx="1999">
                  <c:v>19.9899999999997</c:v>
                </c:pt>
                <c:pt idx="2000">
                  <c:v>19.999999999999702</c:v>
                </c:pt>
              </c:numCache>
            </c:numRef>
          </c:xVal>
          <c:yVal>
            <c:numRef>
              <c:f>Sheet1!$D$2:$D$2002</c:f>
              <c:numCache>
                <c:formatCode>General</c:formatCode>
                <c:ptCount val="2001"/>
                <c:pt idx="0">
                  <c:v>1</c:v>
                </c:pt>
                <c:pt idx="1">
                  <c:v>0.99004983374916811</c:v>
                </c:pt>
                <c:pt idx="2">
                  <c:v>0.98019867330675525</c:v>
                </c:pt>
                <c:pt idx="3">
                  <c:v>0.97044553354850815</c:v>
                </c:pt>
                <c:pt idx="4">
                  <c:v>0.96078943915232318</c:v>
                </c:pt>
                <c:pt idx="5">
                  <c:v>0.95122942450071402</c:v>
                </c:pt>
                <c:pt idx="6">
                  <c:v>0.94176453358424872</c:v>
                </c:pt>
                <c:pt idx="7">
                  <c:v>0.93239381990594827</c:v>
                </c:pt>
                <c:pt idx="8">
                  <c:v>0.92311634638663576</c:v>
                </c:pt>
                <c:pt idx="9">
                  <c:v>0.91393118527122819</c:v>
                </c:pt>
                <c:pt idx="10">
                  <c:v>0.90483741803595952</c:v>
                </c:pt>
                <c:pt idx="11">
                  <c:v>0.89583413529652822</c:v>
                </c:pt>
                <c:pt idx="12">
                  <c:v>0.88692043671715748</c:v>
                </c:pt>
                <c:pt idx="13">
                  <c:v>0.8780954309205613</c:v>
                </c:pt>
                <c:pt idx="14">
                  <c:v>0.86935823539880586</c:v>
                </c:pt>
                <c:pt idx="15">
                  <c:v>0.86070797642505781</c:v>
                </c:pt>
                <c:pt idx="16">
                  <c:v>0.85214378896621135</c:v>
                </c:pt>
                <c:pt idx="17">
                  <c:v>0.8436648165963837</c:v>
                </c:pt>
                <c:pt idx="18">
                  <c:v>0.835270211411272</c:v>
                </c:pt>
                <c:pt idx="19">
                  <c:v>0.82695913394336229</c:v>
                </c:pt>
                <c:pt idx="20">
                  <c:v>0.81873075307798182</c:v>
                </c:pt>
                <c:pt idx="21">
                  <c:v>0.81058424597018708</c:v>
                </c:pt>
                <c:pt idx="22">
                  <c:v>0.80251879796247849</c:v>
                </c:pt>
                <c:pt idx="23">
                  <c:v>0.79453360250333405</c:v>
                </c:pt>
                <c:pt idx="24">
                  <c:v>0.78662786106655347</c:v>
                </c:pt>
                <c:pt idx="25">
                  <c:v>0.77880078307140488</c:v>
                </c:pt>
                <c:pt idx="26">
                  <c:v>0.77105158580356625</c:v>
                </c:pt>
                <c:pt idx="27">
                  <c:v>0.76337949433685315</c:v>
                </c:pt>
                <c:pt idx="28">
                  <c:v>0.75578374145572547</c:v>
                </c:pt>
                <c:pt idx="29">
                  <c:v>0.74826356757856527</c:v>
                </c:pt>
                <c:pt idx="30">
                  <c:v>0.74081822068171788</c:v>
                </c:pt>
                <c:pt idx="31">
                  <c:v>0.73344695622428924</c:v>
                </c:pt>
                <c:pt idx="32">
                  <c:v>0.72614903707369094</c:v>
                </c:pt>
                <c:pt idx="33">
                  <c:v>0.71892373343192617</c:v>
                </c:pt>
                <c:pt idx="34">
                  <c:v>0.71177032276260965</c:v>
                </c:pt>
                <c:pt idx="35">
                  <c:v>0.70468808971871344</c:v>
                </c:pt>
                <c:pt idx="36">
                  <c:v>0.69767632607103103</c:v>
                </c:pt>
                <c:pt idx="37">
                  <c:v>0.69073433063735468</c:v>
                </c:pt>
                <c:pt idx="38">
                  <c:v>0.68386140921235583</c:v>
                </c:pt>
                <c:pt idx="39">
                  <c:v>0.67705687449816465</c:v>
                </c:pt>
                <c:pt idx="40">
                  <c:v>0.67032004603563933</c:v>
                </c:pt>
                <c:pt idx="41">
                  <c:v>0.6636502501363194</c:v>
                </c:pt>
                <c:pt idx="42">
                  <c:v>0.65704681981505675</c:v>
                </c:pt>
                <c:pt idx="43">
                  <c:v>0.65050909472331653</c:v>
                </c:pt>
                <c:pt idx="44">
                  <c:v>0.64403642108314141</c:v>
                </c:pt>
                <c:pt idx="45">
                  <c:v>0.63762815162177333</c:v>
                </c:pt>
                <c:pt idx="46">
                  <c:v>0.63128364550692595</c:v>
                </c:pt>
                <c:pt idx="47">
                  <c:v>0.62500226828270078</c:v>
                </c:pt>
                <c:pt idx="48">
                  <c:v>0.61878339180614084</c:v>
                </c:pt>
                <c:pt idx="49">
                  <c:v>0.61262639418441611</c:v>
                </c:pt>
                <c:pt idx="50">
                  <c:v>0.60653065971263342</c:v>
                </c:pt>
                <c:pt idx="51">
                  <c:v>0.6004955788122659</c:v>
                </c:pt>
                <c:pt idx="52">
                  <c:v>0.59452054797019438</c:v>
                </c:pt>
                <c:pt idx="53">
                  <c:v>0.58860496967835518</c:v>
                </c:pt>
                <c:pt idx="54">
                  <c:v>0.58274825237398964</c:v>
                </c:pt>
                <c:pt idx="55">
                  <c:v>0.57694981038048665</c:v>
                </c:pt>
                <c:pt idx="56">
                  <c:v>0.57120906384881487</c:v>
                </c:pt>
                <c:pt idx="57">
                  <c:v>0.56552543869953709</c:v>
                </c:pt>
                <c:pt idx="58">
                  <c:v>0.55989836656540204</c:v>
                </c:pt>
                <c:pt idx="59">
                  <c:v>0.5543272847345071</c:v>
                </c:pt>
                <c:pt idx="60">
                  <c:v>0.54881163609402639</c:v>
                </c:pt>
                <c:pt idx="61">
                  <c:v>0.54335086907449981</c:v>
                </c:pt>
                <c:pt idx="62">
                  <c:v>0.53794443759467447</c:v>
                </c:pt>
                <c:pt idx="63">
                  <c:v>0.53259180100689718</c:v>
                </c:pt>
                <c:pt idx="64">
                  <c:v>0.52729242404304855</c:v>
                </c:pt>
                <c:pt idx="65">
                  <c:v>0.52204577676101604</c:v>
                </c:pt>
                <c:pt idx="66">
                  <c:v>0.51685133449169918</c:v>
                </c:pt>
                <c:pt idx="67">
                  <c:v>0.51170857778654244</c:v>
                </c:pt>
                <c:pt idx="68">
                  <c:v>0.50661699236558955</c:v>
                </c:pt>
                <c:pt idx="69">
                  <c:v>0.50157606906605556</c:v>
                </c:pt>
                <c:pt idx="70">
                  <c:v>0.49658530379140953</c:v>
                </c:pt>
                <c:pt idx="71">
                  <c:v>0.4916441974609651</c:v>
                </c:pt>
                <c:pt idx="72">
                  <c:v>0.48675225595997168</c:v>
                </c:pt>
                <c:pt idx="73">
                  <c:v>0.48190899009020244</c:v>
                </c:pt>
                <c:pt idx="74">
                  <c:v>0.47711391552103438</c:v>
                </c:pt>
                <c:pt idx="75">
                  <c:v>0.47236655274101469</c:v>
                </c:pt>
                <c:pt idx="76">
                  <c:v>0.46766642700990924</c:v>
                </c:pt>
                <c:pt idx="77">
                  <c:v>0.46301306831122807</c:v>
                </c:pt>
                <c:pt idx="78">
                  <c:v>0.45840601130522352</c:v>
                </c:pt>
                <c:pt idx="79">
                  <c:v>0.45384479528235583</c:v>
                </c:pt>
                <c:pt idx="80">
                  <c:v>0.44932896411722156</c:v>
                </c:pt>
                <c:pt idx="81">
                  <c:v>0.44485806622294111</c:v>
                </c:pt>
                <c:pt idx="82">
                  <c:v>0.4404316545059993</c:v>
                </c:pt>
                <c:pt idx="83">
                  <c:v>0.43604928632153561</c:v>
                </c:pt>
                <c:pt idx="84">
                  <c:v>0.43171052342907973</c:v>
                </c:pt>
                <c:pt idx="85">
                  <c:v>0.42741493194872671</c:v>
                </c:pt>
                <c:pt idx="86">
                  <c:v>0.42316208231774882</c:v>
                </c:pt>
                <c:pt idx="87">
                  <c:v>0.418951549247639</c:v>
                </c:pt>
                <c:pt idx="88">
                  <c:v>0.41478291168158138</c:v>
                </c:pt>
                <c:pt idx="89">
                  <c:v>0.4106557527523455</c:v>
                </c:pt>
                <c:pt idx="90">
                  <c:v>0.40656965974059911</c:v>
                </c:pt>
                <c:pt idx="91">
                  <c:v>0.40252422403363597</c:v>
                </c:pt>
                <c:pt idx="92">
                  <c:v>0.39851904108451414</c:v>
                </c:pt>
                <c:pt idx="93">
                  <c:v>0.39455371037160109</c:v>
                </c:pt>
                <c:pt idx="94">
                  <c:v>0.39062783535852114</c:v>
                </c:pt>
                <c:pt idx="95">
                  <c:v>0.38674102345450123</c:v>
                </c:pt>
                <c:pt idx="96">
                  <c:v>0.38289288597511206</c:v>
                </c:pt>
                <c:pt idx="97">
                  <c:v>0.37908303810339883</c:v>
                </c:pt>
                <c:pt idx="98">
                  <c:v>0.37531109885139957</c:v>
                </c:pt>
                <c:pt idx="99">
                  <c:v>0.37157669102204571</c:v>
                </c:pt>
                <c:pt idx="100">
                  <c:v>0.36787944117144233</c:v>
                </c:pt>
                <c:pt idx="101">
                  <c:v>0.36421897957152333</c:v>
                </c:pt>
                <c:pt idx="102">
                  <c:v>0.3605949401730783</c:v>
                </c:pt>
                <c:pt idx="103">
                  <c:v>0.35700696056914738</c:v>
                </c:pt>
                <c:pt idx="104">
                  <c:v>0.35345468195878016</c:v>
                </c:pt>
                <c:pt idx="105">
                  <c:v>0.34993774911115533</c:v>
                </c:pt>
                <c:pt idx="106">
                  <c:v>0.3464558103300574</c:v>
                </c:pt>
                <c:pt idx="107">
                  <c:v>0.34300851741870664</c:v>
                </c:pt>
                <c:pt idx="108">
                  <c:v>0.33959552564493911</c:v>
                </c:pt>
                <c:pt idx="109">
                  <c:v>0.33621649370673334</c:v>
                </c:pt>
                <c:pt idx="110">
                  <c:v>0.33287108369807955</c:v>
                </c:pt>
                <c:pt idx="111">
                  <c:v>0.32955896107518906</c:v>
                </c:pt>
                <c:pt idx="112">
                  <c:v>0.32627979462303947</c:v>
                </c:pt>
                <c:pt idx="113">
                  <c:v>0.32303325642225295</c:v>
                </c:pt>
                <c:pt idx="114">
                  <c:v>0.31981902181630395</c:v>
                </c:pt>
                <c:pt idx="115">
                  <c:v>0.31663676937905327</c:v>
                </c:pt>
                <c:pt idx="116">
                  <c:v>0.31348618088260533</c:v>
                </c:pt>
                <c:pt idx="117">
                  <c:v>0.31036694126548503</c:v>
                </c:pt>
                <c:pt idx="118">
                  <c:v>0.30727873860113125</c:v>
                </c:pt>
                <c:pt idx="119">
                  <c:v>0.30422126406670408</c:v>
                </c:pt>
                <c:pt idx="120">
                  <c:v>0.30119421191220214</c:v>
                </c:pt>
                <c:pt idx="121">
                  <c:v>0.29819727942988739</c:v>
                </c:pt>
                <c:pt idx="122">
                  <c:v>0.29523016692401421</c:v>
                </c:pt>
                <c:pt idx="123">
                  <c:v>0.29229257768085942</c:v>
                </c:pt>
                <c:pt idx="124">
                  <c:v>0.28938421793905061</c:v>
                </c:pt>
                <c:pt idx="125">
                  <c:v>0.28650479686019009</c:v>
                </c:pt>
                <c:pt idx="126">
                  <c:v>0.2836540264997704</c:v>
                </c:pt>
                <c:pt idx="127">
                  <c:v>0.28083162177837978</c:v>
                </c:pt>
                <c:pt idx="128">
                  <c:v>0.27803730045319414</c:v>
                </c:pt>
                <c:pt idx="129">
                  <c:v>0.27527078308975234</c:v>
                </c:pt>
                <c:pt idx="130">
                  <c:v>0.27253179303401259</c:v>
                </c:pt>
                <c:pt idx="131">
                  <c:v>0.26982005638468681</c:v>
                </c:pt>
                <c:pt idx="132">
                  <c:v>0.26713530196585034</c:v>
                </c:pt>
                <c:pt idx="133">
                  <c:v>0.26447726129982396</c:v>
                </c:pt>
                <c:pt idx="134">
                  <c:v>0.26184566858032599</c:v>
                </c:pt>
                <c:pt idx="135">
                  <c:v>0.25924026064589151</c:v>
                </c:pt>
                <c:pt idx="136">
                  <c:v>0.25666077695355588</c:v>
                </c:pt>
                <c:pt idx="137">
                  <c:v>0.25410695955280027</c:v>
                </c:pt>
                <c:pt idx="138">
                  <c:v>0.25157855305975652</c:v>
                </c:pt>
                <c:pt idx="139">
                  <c:v>0.24907530463166822</c:v>
                </c:pt>
                <c:pt idx="140">
                  <c:v>0.24659696394160649</c:v>
                </c:pt>
                <c:pt idx="141">
                  <c:v>0.24414328315343711</c:v>
                </c:pt>
                <c:pt idx="142">
                  <c:v>0.24171401689703645</c:v>
                </c:pt>
                <c:pt idx="143">
                  <c:v>0.23930892224375455</c:v>
                </c:pt>
                <c:pt idx="144">
                  <c:v>0.23692775868212176</c:v>
                </c:pt>
                <c:pt idx="145">
                  <c:v>0.23457028809379765</c:v>
                </c:pt>
                <c:pt idx="146">
                  <c:v>0.23223627472975883</c:v>
                </c:pt>
                <c:pt idx="147">
                  <c:v>0.22992548518672384</c:v>
                </c:pt>
                <c:pt idx="148">
                  <c:v>0.22763768838381274</c:v>
                </c:pt>
                <c:pt idx="149">
                  <c:v>0.22537265553943872</c:v>
                </c:pt>
                <c:pt idx="150">
                  <c:v>0.22313016014842982</c:v>
                </c:pt>
                <c:pt idx="151">
                  <c:v>0.2209099779593782</c:v>
                </c:pt>
                <c:pt idx="152">
                  <c:v>0.21871188695221475</c:v>
                </c:pt>
                <c:pt idx="153">
                  <c:v>0.21653566731600707</c:v>
                </c:pt>
                <c:pt idx="154">
                  <c:v>0.21438110142697794</c:v>
                </c:pt>
                <c:pt idx="155">
                  <c:v>0.21224797382674304</c:v>
                </c:pt>
                <c:pt idx="156">
                  <c:v>0.21013607120076472</c:v>
                </c:pt>
                <c:pt idx="157">
                  <c:v>0.20804518235702046</c:v>
                </c:pt>
                <c:pt idx="158">
                  <c:v>0.20597509820488344</c:v>
                </c:pt>
                <c:pt idx="159">
                  <c:v>0.20392561173421342</c:v>
                </c:pt>
                <c:pt idx="160">
                  <c:v>0.20189651799465538</c:v>
                </c:pt>
                <c:pt idx="161">
                  <c:v>0.19988761407514449</c:v>
                </c:pt>
                <c:pt idx="162">
                  <c:v>0.19789869908361465</c:v>
                </c:pt>
                <c:pt idx="163">
                  <c:v>0.19592957412690937</c:v>
                </c:pt>
                <c:pt idx="164">
                  <c:v>0.19398004229089191</c:v>
                </c:pt>
                <c:pt idx="165">
                  <c:v>0.19204990862075413</c:v>
                </c:pt>
                <c:pt idx="166">
                  <c:v>0.19013898010152055</c:v>
                </c:pt>
                <c:pt idx="167">
                  <c:v>0.1882470656387468</c:v>
                </c:pt>
                <c:pt idx="168">
                  <c:v>0.18637397603940997</c:v>
                </c:pt>
                <c:pt idx="169">
                  <c:v>0.18451952399298926</c:v>
                </c:pt>
                <c:pt idx="170">
                  <c:v>0.18268352405273466</c:v>
                </c:pt>
                <c:pt idx="171">
                  <c:v>0.1808657926171221</c:v>
                </c:pt>
                <c:pt idx="172">
                  <c:v>0.17906614791149322</c:v>
                </c:pt>
                <c:pt idx="173">
                  <c:v>0.17728440996987782</c:v>
                </c:pt>
                <c:pt idx="174">
                  <c:v>0.17552040061699686</c:v>
                </c:pt>
                <c:pt idx="175">
                  <c:v>0.17377394345044514</c:v>
                </c:pt>
                <c:pt idx="176">
                  <c:v>0.17204486382305054</c:v>
                </c:pt>
                <c:pt idx="177">
                  <c:v>0.17033298882540943</c:v>
                </c:pt>
                <c:pt idx="178">
                  <c:v>0.1686381472685955</c:v>
                </c:pt>
                <c:pt idx="179">
                  <c:v>0.16696016966704069</c:v>
                </c:pt>
                <c:pt idx="180">
                  <c:v>0.16529888822158653</c:v>
                </c:pt>
                <c:pt idx="181">
                  <c:v>0.16365413680270405</c:v>
                </c:pt>
                <c:pt idx="182">
                  <c:v>0.16202575093388075</c:v>
                </c:pt>
                <c:pt idx="183">
                  <c:v>0.16041356777517274</c:v>
                </c:pt>
                <c:pt idx="184">
                  <c:v>0.15881742610692068</c:v>
                </c:pt>
                <c:pt idx="185">
                  <c:v>0.15723716631362761</c:v>
                </c:pt>
                <c:pt idx="186">
                  <c:v>0.15567263036799731</c:v>
                </c:pt>
                <c:pt idx="187">
                  <c:v>0.1541236618151314</c:v>
                </c:pt>
                <c:pt idx="188">
                  <c:v>0.15259010575688389</c:v>
                </c:pt>
                <c:pt idx="189">
                  <c:v>0.15107180883637086</c:v>
                </c:pt>
                <c:pt idx="190">
                  <c:v>0.14956861922263506</c:v>
                </c:pt>
                <c:pt idx="191">
                  <c:v>0.14808038659546247</c:v>
                </c:pt>
                <c:pt idx="192">
                  <c:v>0.14660696213035015</c:v>
                </c:pt>
                <c:pt idx="193">
                  <c:v>0.14514819848362373</c:v>
                </c:pt>
                <c:pt idx="194">
                  <c:v>0.14370394977770293</c:v>
                </c:pt>
                <c:pt idx="195">
                  <c:v>0.14227407158651359</c:v>
                </c:pt>
                <c:pt idx="196">
                  <c:v>0.140858420921045</c:v>
                </c:pt>
                <c:pt idx="197">
                  <c:v>0.13945685621505094</c:v>
                </c:pt>
                <c:pt idx="198">
                  <c:v>0.13806923731089282</c:v>
                </c:pt>
                <c:pt idx="199">
                  <c:v>0.13669542544552385</c:v>
                </c:pt>
                <c:pt idx="200">
                  <c:v>0.1353352832366127</c:v>
                </c:pt>
                <c:pt idx="201">
                  <c:v>0.13398867466880499</c:v>
                </c:pt>
                <c:pt idx="202">
                  <c:v>0.13265546508012172</c:v>
                </c:pt>
                <c:pt idx="203">
                  <c:v>0.13133552114849312</c:v>
                </c:pt>
                <c:pt idx="204">
                  <c:v>0.13002871087842591</c:v>
                </c:pt>
                <c:pt idx="205">
                  <c:v>0.12873490358780423</c:v>
                </c:pt>
                <c:pt idx="206">
                  <c:v>0.12745396989482075</c:v>
                </c:pt>
                <c:pt idx="207">
                  <c:v>0.12618578170503877</c:v>
                </c:pt>
                <c:pt idx="208">
                  <c:v>0.12493021219858241</c:v>
                </c:pt>
                <c:pt idx="209">
                  <c:v>0.12368713581745483</c:v>
                </c:pt>
                <c:pt idx="210">
                  <c:v>0.12245642825298191</c:v>
                </c:pt>
                <c:pt idx="211">
                  <c:v>0.12123796643338168</c:v>
                </c:pt>
                <c:pt idx="212">
                  <c:v>0.12003162851145673</c:v>
                </c:pt>
                <c:pt idx="213">
                  <c:v>0.11883729385240965</c:v>
                </c:pt>
                <c:pt idx="214">
                  <c:v>0.11765484302177918</c:v>
                </c:pt>
                <c:pt idx="215">
                  <c:v>0.11648415777349697</c:v>
                </c:pt>
                <c:pt idx="216">
                  <c:v>0.11532512103806251</c:v>
                </c:pt>
                <c:pt idx="217">
                  <c:v>0.1141776169108365</c:v>
                </c:pt>
                <c:pt idx="218">
                  <c:v>0.11304153064044985</c:v>
                </c:pt>
                <c:pt idx="219">
                  <c:v>0.11191674861732888</c:v>
                </c:pt>
                <c:pt idx="220">
                  <c:v>0.11080315836233387</c:v>
                </c:pt>
                <c:pt idx="221">
                  <c:v>0.10970064851551141</c:v>
                </c:pt>
                <c:pt idx="222">
                  <c:v>0.10860910882495796</c:v>
                </c:pt>
                <c:pt idx="223">
                  <c:v>0.10752843013579495</c:v>
                </c:pt>
                <c:pt idx="224">
                  <c:v>0.10645850437925281</c:v>
                </c:pt>
                <c:pt idx="225">
                  <c:v>0.10539922456186433</c:v>
                </c:pt>
                <c:pt idx="226">
                  <c:v>0.10435048475476504</c:v>
                </c:pt>
                <c:pt idx="227">
                  <c:v>0.1033121800831002</c:v>
                </c:pt>
                <c:pt idx="228">
                  <c:v>0.10228420671553748</c:v>
                </c:pt>
                <c:pt idx="229">
                  <c:v>0.1012664618538834</c:v>
                </c:pt>
                <c:pt idx="230">
                  <c:v>0.10025884372280375</c:v>
                </c:pt>
                <c:pt idx="231">
                  <c:v>9.9261251559645658E-2</c:v>
                </c:pt>
                <c:pt idx="232">
                  <c:v>9.8273585604361544E-2</c:v>
                </c:pt>
                <c:pt idx="233">
                  <c:v>9.7295747089532758E-2</c:v>
                </c:pt>
                <c:pt idx="234">
                  <c:v>9.6327638230493035E-2</c:v>
                </c:pt>
                <c:pt idx="235">
                  <c:v>9.5369162215549613E-2</c:v>
                </c:pt>
                <c:pt idx="236">
                  <c:v>9.4420223196302347E-2</c:v>
                </c:pt>
                <c:pt idx="237">
                  <c:v>9.3480726278058465E-2</c:v>
                </c:pt>
                <c:pt idx="238">
                  <c:v>9.255057751034329E-2</c:v>
                </c:pt>
                <c:pt idx="239">
                  <c:v>9.1629683877504836E-2</c:v>
                </c:pt>
                <c:pt idx="240">
                  <c:v>9.0717953289412512E-2</c:v>
                </c:pt>
                <c:pt idx="241">
                  <c:v>8.9815294572247628E-2</c:v>
                </c:pt>
                <c:pt idx="242">
                  <c:v>8.8921617459386343E-2</c:v>
                </c:pt>
                <c:pt idx="243">
                  <c:v>8.8036832582372548E-2</c:v>
                </c:pt>
                <c:pt idx="244">
                  <c:v>8.7160851461981298E-2</c:v>
                </c:pt>
                <c:pt idx="245">
                  <c:v>8.6293586499370495E-2</c:v>
                </c:pt>
                <c:pt idx="246">
                  <c:v>8.5434950967321233E-2</c:v>
                </c:pt>
                <c:pt idx="247">
                  <c:v>8.4584859001564691E-2</c:v>
                </c:pt>
                <c:pt idx="248">
                  <c:v>8.3743225592195963E-2</c:v>
                </c:pt>
                <c:pt idx="249">
                  <c:v>8.2909966575172661E-2</c:v>
                </c:pt>
                <c:pt idx="250">
                  <c:v>8.20849986238988E-2</c:v>
                </c:pt>
                <c:pt idx="251">
                  <c:v>8.1268239240891701E-2</c:v>
                </c:pt>
                <c:pt idx="252">
                  <c:v>8.0459606749532439E-2</c:v>
                </c:pt>
                <c:pt idx="253">
                  <c:v>7.9659020285898038E-2</c:v>
                </c:pt>
                <c:pt idx="254">
                  <c:v>7.8866399790674946E-2</c:v>
                </c:pt>
                <c:pt idx="255">
                  <c:v>7.8081666001153169E-2</c:v>
                </c:pt>
                <c:pt idx="256">
                  <c:v>7.7304740443299741E-2</c:v>
                </c:pt>
                <c:pt idx="257">
                  <c:v>7.6535545423911513E-2</c:v>
                </c:pt>
                <c:pt idx="258">
                  <c:v>7.5774004022845481E-2</c:v>
                </c:pt>
                <c:pt idx="259">
                  <c:v>7.5020040085326978E-2</c:v>
                </c:pt>
                <c:pt idx="260">
                  <c:v>7.4273578214333877E-2</c:v>
                </c:pt>
                <c:pt idx="261">
                  <c:v>7.3534543763057097E-2</c:v>
                </c:pt>
                <c:pt idx="262">
                  <c:v>7.2802862827435588E-2</c:v>
                </c:pt>
                <c:pt idx="263">
                  <c:v>7.20784622387661E-2</c:v>
                </c:pt>
                <c:pt idx="264">
                  <c:v>7.1361269556386053E-2</c:v>
                </c:pt>
                <c:pt idx="265">
                  <c:v>7.0651213060429596E-2</c:v>
                </c:pt>
                <c:pt idx="266">
                  <c:v>6.9948221744655356E-2</c:v>
                </c:pt>
                <c:pt idx="267">
                  <c:v>6.9252225309345994E-2</c:v>
                </c:pt>
                <c:pt idx="268">
                  <c:v>6.8563154154277911E-2</c:v>
                </c:pt>
                <c:pt idx="269">
                  <c:v>6.7880939371761442E-2</c:v>
                </c:pt>
                <c:pt idx="270">
                  <c:v>6.7205512739749756E-2</c:v>
                </c:pt>
                <c:pt idx="271">
                  <c:v>6.6536806715016855E-2</c:v>
                </c:pt>
                <c:pt idx="272">
                  <c:v>6.5874754426402948E-2</c:v>
                </c:pt>
                <c:pt idx="273">
                  <c:v>6.5219289668127525E-2</c:v>
                </c:pt>
                <c:pt idx="274">
                  <c:v>6.457034689316847E-2</c:v>
                </c:pt>
                <c:pt idx="275">
                  <c:v>6.392786120670757E-2</c:v>
                </c:pt>
                <c:pt idx="276">
                  <c:v>6.3291768359640732E-2</c:v>
                </c:pt>
                <c:pt idx="277">
                  <c:v>6.2662004742153152E-2</c:v>
                </c:pt>
                <c:pt idx="278">
                  <c:v>6.2038507377358318E-2</c:v>
                </c:pt>
                <c:pt idx="279">
                  <c:v>6.1421213915000127E-2</c:v>
                </c:pt>
                <c:pt idx="280">
                  <c:v>6.0810062625217973E-2</c:v>
                </c:pt>
                <c:pt idx="281">
                  <c:v>6.0204992392373542E-2</c:v>
                </c:pt>
                <c:pt idx="282">
                  <c:v>5.9605942708939368E-2</c:v>
                </c:pt>
                <c:pt idx="283">
                  <c:v>5.9012853669447841E-2</c:v>
                </c:pt>
                <c:pt idx="284">
                  <c:v>5.8425665964500828E-2</c:v>
                </c:pt>
                <c:pt idx="285">
                  <c:v>5.7844320874838456E-2</c:v>
                </c:pt>
                <c:pt idx="286">
                  <c:v>5.7268760265467358E-2</c:v>
                </c:pt>
                <c:pt idx="287">
                  <c:v>5.6698926579846903E-2</c:v>
                </c:pt>
                <c:pt idx="288">
                  <c:v>5.6134762834133725E-2</c:v>
                </c:pt>
                <c:pt idx="289">
                  <c:v>5.5576212611483058E-2</c:v>
                </c:pt>
                <c:pt idx="290">
                  <c:v>5.5023220056407231E-2</c:v>
                </c:pt>
                <c:pt idx="291">
                  <c:v>5.4475729869189859E-2</c:v>
                </c:pt>
                <c:pt idx="292">
                  <c:v>5.3933687300356019E-2</c:v>
                </c:pt>
                <c:pt idx="293">
                  <c:v>5.3397038145197084E-2</c:v>
                </c:pt>
                <c:pt idx="294">
                  <c:v>5.2865728738350368E-2</c:v>
                </c:pt>
                <c:pt idx="295">
                  <c:v>5.2339705948432381E-2</c:v>
                </c:pt>
                <c:pt idx="296">
                  <c:v>5.1818917172725833E-2</c:v>
                </c:pt>
                <c:pt idx="297">
                  <c:v>5.1303310331919108E-2</c:v>
                </c:pt>
                <c:pt idx="298">
                  <c:v>5.0792833864898503E-2</c:v>
                </c:pt>
                <c:pt idx="299">
                  <c:v>5.0287436723591865E-2</c:v>
                </c:pt>
                <c:pt idx="300">
                  <c:v>4.9787068367863944E-2</c:v>
                </c:pt>
                <c:pt idx="301">
                  <c:v>4.9291678760462171E-2</c:v>
                </c:pt>
                <c:pt idx="302">
                  <c:v>4.8801218362012962E-2</c:v>
                </c:pt>
                <c:pt idx="303">
                  <c:v>4.8315638126067789E-2</c:v>
                </c:pt>
                <c:pt idx="304">
                  <c:v>4.7834889494198368E-2</c:v>
                </c:pt>
                <c:pt idx="305">
                  <c:v>4.7358924391140929E-2</c:v>
                </c:pt>
                <c:pt idx="306">
                  <c:v>4.6887695219988486E-2</c:v>
                </c:pt>
                <c:pt idx="307">
                  <c:v>4.6421154857431271E-2</c:v>
                </c:pt>
                <c:pt idx="308">
                  <c:v>4.5959256649044204E-2</c:v>
                </c:pt>
                <c:pt idx="309">
                  <c:v>4.550195440462157E-2</c:v>
                </c:pt>
                <c:pt idx="310">
                  <c:v>4.5049202393557801E-2</c:v>
                </c:pt>
                <c:pt idx="311">
                  <c:v>4.4600955340274535E-2</c:v>
                </c:pt>
                <c:pt idx="312">
                  <c:v>4.415716841969286E-2</c:v>
                </c:pt>
                <c:pt idx="313">
                  <c:v>4.3717797252750941E-2</c:v>
                </c:pt>
                <c:pt idx="314">
                  <c:v>4.3282797901965896E-2</c:v>
                </c:pt>
                <c:pt idx="315">
                  <c:v>4.2852126867040187E-2</c:v>
                </c:pt>
                <c:pt idx="316">
                  <c:v>4.2425741080511385E-2</c:v>
                </c:pt>
                <c:pt idx="317">
                  <c:v>4.2003597903445551E-2</c:v>
                </c:pt>
                <c:pt idx="318">
                  <c:v>4.1585655121173161E-2</c:v>
                </c:pt>
                <c:pt idx="319">
                  <c:v>4.117187093906774E-2</c:v>
                </c:pt>
                <c:pt idx="320">
                  <c:v>4.0762203978366211E-2</c:v>
                </c:pt>
                <c:pt idx="321">
                  <c:v>4.0356613272031147E-2</c:v>
                </c:pt>
                <c:pt idx="322">
                  <c:v>3.9955058260653896E-2</c:v>
                </c:pt>
                <c:pt idx="323">
                  <c:v>3.9557498788398725E-2</c:v>
                </c:pt>
                <c:pt idx="324">
                  <c:v>3.9163895098987066E-2</c:v>
                </c:pt>
                <c:pt idx="325">
                  <c:v>3.8774207831722009E-2</c:v>
                </c:pt>
                <c:pt idx="326">
                  <c:v>3.8388398017552075E-2</c:v>
                </c:pt>
                <c:pt idx="327">
                  <c:v>3.8006427075174314E-2</c:v>
                </c:pt>
                <c:pt idx="328">
                  <c:v>3.7628256807176221E-2</c:v>
                </c:pt>
                <c:pt idx="329">
                  <c:v>3.7253849396215809E-2</c:v>
                </c:pt>
                <c:pt idx="330">
                  <c:v>3.6883167401240015E-2</c:v>
                </c:pt>
                <c:pt idx="331">
                  <c:v>3.6516173753740402E-2</c:v>
                </c:pt>
                <c:pt idx="332">
                  <c:v>3.6152831754046426E-2</c:v>
                </c:pt>
                <c:pt idx="333">
                  <c:v>3.5793105067655297E-2</c:v>
                </c:pt>
                <c:pt idx="334">
                  <c:v>3.543695772159864E-2</c:v>
                </c:pt>
                <c:pt idx="335">
                  <c:v>3.5084354100845025E-2</c:v>
                </c:pt>
                <c:pt idx="336">
                  <c:v>3.4735258944738563E-2</c:v>
                </c:pt>
                <c:pt idx="337">
                  <c:v>3.4389637343472709E-2</c:v>
                </c:pt>
                <c:pt idx="338">
                  <c:v>3.4047454734599344E-2</c:v>
                </c:pt>
                <c:pt idx="339">
                  <c:v>3.3708676899572396E-2</c:v>
                </c:pt>
                <c:pt idx="340">
                  <c:v>3.337326996032608E-2</c:v>
                </c:pt>
                <c:pt idx="341">
                  <c:v>3.3041200375886932E-2</c:v>
                </c:pt>
                <c:pt idx="342">
                  <c:v>3.2712434939019819E-2</c:v>
                </c:pt>
                <c:pt idx="343">
                  <c:v>3.238694077290704E-2</c:v>
                </c:pt>
                <c:pt idx="344">
                  <c:v>3.2064685327860769E-2</c:v>
                </c:pt>
                <c:pt idx="345">
                  <c:v>3.1745636378067939E-2</c:v>
                </c:pt>
                <c:pt idx="346">
                  <c:v>3.142976201836771E-2</c:v>
                </c:pt>
                <c:pt idx="347">
                  <c:v>3.1117030661060859E-2</c:v>
                </c:pt>
                <c:pt idx="348">
                  <c:v>3.0807411032751076E-2</c:v>
                </c:pt>
                <c:pt idx="349">
                  <c:v>3.0500872171217483E-2</c:v>
                </c:pt>
                <c:pt idx="350">
                  <c:v>3.0197383422318501E-2</c:v>
                </c:pt>
                <c:pt idx="351">
                  <c:v>2.9896914436926322E-2</c:v>
                </c:pt>
                <c:pt idx="352">
                  <c:v>2.9599435167891999E-2</c:v>
                </c:pt>
                <c:pt idx="353">
                  <c:v>2.9304915867040759E-2</c:v>
                </c:pt>
                <c:pt idx="354">
                  <c:v>2.9013327082197053E-2</c:v>
                </c:pt>
                <c:pt idx="355">
                  <c:v>2.8724639654239433E-2</c:v>
                </c:pt>
                <c:pt idx="356">
                  <c:v>2.8438824714184505E-2</c:v>
                </c:pt>
                <c:pt idx="357">
                  <c:v>2.8155853680300106E-2</c:v>
                </c:pt>
                <c:pt idx="358">
                  <c:v>2.7875698255247015E-2</c:v>
                </c:pt>
                <c:pt idx="359">
                  <c:v>2.7598330423249287E-2</c:v>
                </c:pt>
                <c:pt idx="360">
                  <c:v>2.7323722447292559E-2</c:v>
                </c:pt>
                <c:pt idx="361">
                  <c:v>2.7051846866350416E-2</c:v>
                </c:pt>
                <c:pt idx="362">
                  <c:v>2.6782676492638175E-2</c:v>
                </c:pt>
                <c:pt idx="363">
                  <c:v>2.6516184408894181E-2</c:v>
                </c:pt>
                <c:pt idx="364">
                  <c:v>2.6252343965687961E-2</c:v>
                </c:pt>
                <c:pt idx="365">
                  <c:v>2.5991128778755347E-2</c:v>
                </c:pt>
                <c:pt idx="366">
                  <c:v>2.573251272635994E-2</c:v>
                </c:pt>
                <c:pt idx="367">
                  <c:v>2.5476469946681016E-2</c:v>
                </c:pt>
                <c:pt idx="368">
                  <c:v>2.5222974835227212E-2</c:v>
                </c:pt>
                <c:pt idx="369">
                  <c:v>2.4972002042276155E-2</c:v>
                </c:pt>
                <c:pt idx="370">
                  <c:v>2.4723526470339388E-2</c:v>
                </c:pt>
                <c:pt idx="371">
                  <c:v>2.447752327165267E-2</c:v>
                </c:pt>
                <c:pt idx="372">
                  <c:v>2.4233967845691113E-2</c:v>
                </c:pt>
                <c:pt idx="373">
                  <c:v>2.3992835836709175E-2</c:v>
                </c:pt>
                <c:pt idx="374">
                  <c:v>2.3754103131304997E-2</c:v>
                </c:pt>
                <c:pt idx="375">
                  <c:v>2.3517745856009107E-2</c:v>
                </c:pt>
                <c:pt idx="376">
                  <c:v>2.328374037489701E-2</c:v>
                </c:pt>
                <c:pt idx="377">
                  <c:v>2.3052063287225571E-2</c:v>
                </c:pt>
                <c:pt idx="378">
                  <c:v>2.2822691425092981E-2</c:v>
                </c:pt>
                <c:pt idx="379">
                  <c:v>2.2595601851121864E-2</c:v>
                </c:pt>
                <c:pt idx="380">
                  <c:v>2.2370771856165601E-2</c:v>
                </c:pt>
                <c:pt idx="381">
                  <c:v>2.2148178957037315E-2</c:v>
                </c:pt>
                <c:pt idx="382">
                  <c:v>2.192780089426162E-2</c:v>
                </c:pt>
                <c:pt idx="383">
                  <c:v>2.1709615629848571E-2</c:v>
                </c:pt>
                <c:pt idx="384">
                  <c:v>2.1493601345089923E-2</c:v>
                </c:pt>
                <c:pt idx="385">
                  <c:v>2.1279736438377168E-2</c:v>
                </c:pt>
                <c:pt idx="386">
                  <c:v>2.1067999523041434E-2</c:v>
                </c:pt>
                <c:pt idx="387">
                  <c:v>2.0858369425214716E-2</c:v>
                </c:pt>
                <c:pt idx="388">
                  <c:v>2.0650825181712566E-2</c:v>
                </c:pt>
                <c:pt idx="389">
                  <c:v>2.0445346037937653E-2</c:v>
                </c:pt>
                <c:pt idx="390">
                  <c:v>2.0241911445804391E-2</c:v>
                </c:pt>
                <c:pt idx="391">
                  <c:v>2.0040501061684014E-2</c:v>
                </c:pt>
                <c:pt idx="392">
                  <c:v>1.9841094744370288E-2</c:v>
                </c:pt>
                <c:pt idx="393">
                  <c:v>1.9643672553065292E-2</c:v>
                </c:pt>
                <c:pt idx="394">
                  <c:v>1.9448214745385391E-2</c:v>
                </c:pt>
                <c:pt idx="395">
                  <c:v>1.925470177538692E-2</c:v>
                </c:pt>
                <c:pt idx="396">
                  <c:v>1.9063114291611637E-2</c:v>
                </c:pt>
                <c:pt idx="397">
                  <c:v>1.8873433135151486E-2</c:v>
                </c:pt>
                <c:pt idx="398">
                  <c:v>1.8685639337732773E-2</c:v>
                </c:pt>
                <c:pt idx="399">
                  <c:v>1.8499714119819242E-2</c:v>
                </c:pt>
                <c:pt idx="400">
                  <c:v>1.8315638888734179E-2</c:v>
                </c:pt>
                <c:pt idx="401">
                  <c:v>1.8133395236801075E-2</c:v>
                </c:pt>
                <c:pt idx="402">
                  <c:v>1.7952964939502866E-2</c:v>
                </c:pt>
                <c:pt idx="403">
                  <c:v>1.7774329953659442E-2</c:v>
                </c:pt>
                <c:pt idx="404">
                  <c:v>1.7597472415623393E-2</c:v>
                </c:pt>
                <c:pt idx="405">
                  <c:v>1.7422374639493515E-2</c:v>
                </c:pt>
                <c:pt idx="406">
                  <c:v>1.7249019115346279E-2</c:v>
                </c:pt>
                <c:pt idx="407">
                  <c:v>1.7077388507484793E-2</c:v>
                </c:pt>
                <c:pt idx="408">
                  <c:v>1.6907465652705279E-2</c:v>
                </c:pt>
                <c:pt idx="409">
                  <c:v>1.6739233558580632E-2</c:v>
                </c:pt>
                <c:pt idx="410">
                  <c:v>1.6572675401761255E-2</c:v>
                </c:pt>
                <c:pt idx="411">
                  <c:v>1.6407774526292645E-2</c:v>
                </c:pt>
                <c:pt idx="412">
                  <c:v>1.6244514441949871E-2</c:v>
                </c:pt>
                <c:pt idx="413">
                  <c:v>1.6082878822588433E-2</c:v>
                </c:pt>
                <c:pt idx="414">
                  <c:v>1.5922851504511698E-2</c:v>
                </c:pt>
                <c:pt idx="415">
                  <c:v>1.5764416484854486E-2</c:v>
                </c:pt>
                <c:pt idx="416">
                  <c:v>1.5607557919982831E-2</c:v>
                </c:pt>
                <c:pt idx="417">
                  <c:v>1.5452260123909515E-2</c:v>
                </c:pt>
                <c:pt idx="418">
                  <c:v>1.5298507566725518E-2</c:v>
                </c:pt>
                <c:pt idx="419">
                  <c:v>1.514628487304698E-2</c:v>
                </c:pt>
                <c:pt idx="420">
                  <c:v>1.4995576820477703E-2</c:v>
                </c:pt>
                <c:pt idx="421">
                  <c:v>1.4846368338086832E-2</c:v>
                </c:pt>
                <c:pt idx="422">
                  <c:v>1.4698644504901784E-2</c:v>
                </c:pt>
                <c:pt idx="423">
                  <c:v>1.4552390548416123E-2</c:v>
                </c:pt>
                <c:pt idx="424">
                  <c:v>1.440759184311235E-2</c:v>
                </c:pt>
                <c:pt idx="425">
                  <c:v>1.4264233908999256E-2</c:v>
                </c:pt>
                <c:pt idx="426">
                  <c:v>1.4122302410163962E-2</c:v>
                </c:pt>
                <c:pt idx="427">
                  <c:v>1.3981783153338308E-2</c:v>
                </c:pt>
                <c:pt idx="428">
                  <c:v>1.3842662086479501E-2</c:v>
                </c:pt>
                <c:pt idx="429">
                  <c:v>1.3704925297364945E-2</c:v>
                </c:pt>
                <c:pt idx="430">
                  <c:v>1.3568559012200934E-2</c:v>
                </c:pt>
                <c:pt idx="431">
                  <c:v>1.3433549594245314E-2</c:v>
                </c:pt>
                <c:pt idx="432">
                  <c:v>1.3299883542443767E-2</c:v>
                </c:pt>
                <c:pt idx="433">
                  <c:v>1.3167547490079751E-2</c:v>
                </c:pt>
                <c:pt idx="434">
                  <c:v>1.3036528203437736E-2</c:v>
                </c:pt>
                <c:pt idx="435">
                  <c:v>1.2906812580479873E-2</c:v>
                </c:pt>
                <c:pt idx="436">
                  <c:v>1.2778387649535761E-2</c:v>
                </c:pt>
                <c:pt idx="437">
                  <c:v>1.2651240568005305E-2</c:v>
                </c:pt>
                <c:pt idx="438">
                  <c:v>1.2525358621074385E-2</c:v>
                </c:pt>
                <c:pt idx="439">
                  <c:v>1.2400729220443406E-2</c:v>
                </c:pt>
                <c:pt idx="440">
                  <c:v>1.2277339903068436E-2</c:v>
                </c:pt>
                <c:pt idx="441">
                  <c:v>1.2155178329914935E-2</c:v>
                </c:pt>
                <c:pt idx="442">
                  <c:v>1.2034232284723775E-2</c:v>
                </c:pt>
                <c:pt idx="443">
                  <c:v>1.1914489672789647E-2</c:v>
                </c:pt>
                <c:pt idx="444">
                  <c:v>1.1795938519751562E-2</c:v>
                </c:pt>
                <c:pt idx="445">
                  <c:v>1.1678566970395442E-2</c:v>
                </c:pt>
                <c:pt idx="446">
                  <c:v>1.1562363287468536E-2</c:v>
                </c:pt>
                <c:pt idx="447">
                  <c:v>1.1447315850505711E-2</c:v>
                </c:pt>
                <c:pt idx="448">
                  <c:v>1.1333413154667387E-2</c:v>
                </c:pt>
                <c:pt idx="449">
                  <c:v>1.1220643809589084E-2</c:v>
                </c:pt>
                <c:pt idx="450">
                  <c:v>1.1108996538242306E-2</c:v>
                </c:pt>
                <c:pt idx="451">
                  <c:v>1.0998460175806881E-2</c:v>
                </c:pt>
                <c:pt idx="452">
                  <c:v>1.0889023668554451E-2</c:v>
                </c:pt>
                <c:pt idx="453">
                  <c:v>1.0780676072743084E-2</c:v>
                </c:pt>
                <c:pt idx="454">
                  <c:v>1.0673406553522925E-2</c:v>
                </c:pt>
                <c:pt idx="455">
                  <c:v>1.0567204383852655E-2</c:v>
                </c:pt>
                <c:pt idx="456">
                  <c:v>1.0462058943426803E-2</c:v>
                </c:pt>
                <c:pt idx="457">
                  <c:v>1.0357959717613696E-2</c:v>
                </c:pt>
                <c:pt idx="458">
                  <c:v>1.0254896296404022E-2</c:v>
                </c:pt>
                <c:pt idx="459">
                  <c:v>1.0152858373369763E-2</c:v>
                </c:pt>
                <c:pt idx="460">
                  <c:v>1.0051835744633586E-2</c:v>
                </c:pt>
                <c:pt idx="461">
                  <c:v>9.9518183078484198E-3</c:v>
                </c:pt>
                <c:pt idx="462">
                  <c:v>9.8527960611872571E-3</c:v>
                </c:pt>
                <c:pt idx="463">
                  <c:v>9.7547591023429032E-3</c:v>
                </c:pt>
                <c:pt idx="464">
                  <c:v>9.6576976275377768E-3</c:v>
                </c:pt>
                <c:pt idx="465">
                  <c:v>9.5616019305435045E-3</c:v>
                </c:pt>
                <c:pt idx="466">
                  <c:v>9.4664624017103231E-3</c:v>
                </c:pt>
                <c:pt idx="467">
                  <c:v>9.3722695270060576E-3</c:v>
                </c:pt>
                <c:pt idx="468">
                  <c:v>9.2790138870647437E-3</c:v>
                </c:pt>
                <c:pt idx="469">
                  <c:v>9.1866861562446642E-3</c:v>
                </c:pt>
                <c:pt idx="470">
                  <c:v>9.0952771016958155E-3</c:v>
                </c:pt>
                <c:pt idx="471">
                  <c:v>9.0047775824365593E-3</c:v>
                </c:pt>
                <c:pt idx="472">
                  <c:v>8.9151785484395535E-3</c:v>
                </c:pt>
                <c:pt idx="473">
                  <c:v>8.8264710397267226E-3</c:v>
                </c:pt>
                <c:pt idx="474">
                  <c:v>8.7386461854732905E-3</c:v>
                </c:pt>
                <c:pt idx="475">
                  <c:v>8.6516952031206341E-3</c:v>
                </c:pt>
                <c:pt idx="476">
                  <c:v>8.5656093974980606E-3</c:v>
                </c:pt>
                <c:pt idx="477">
                  <c:v>8.4803801599532685E-3</c:v>
                </c:pt>
                <c:pt idx="478">
                  <c:v>8.3959989674914706E-3</c:v>
                </c:pt>
                <c:pt idx="479">
                  <c:v>8.3124573819231187E-3</c:v>
                </c:pt>
                <c:pt idx="480">
                  <c:v>8.2297470490200302E-3</c:v>
                </c:pt>
                <c:pt idx="481">
                  <c:v>8.1478596976799888E-3</c:v>
                </c:pt>
                <c:pt idx="482">
                  <c:v>8.0667871390996144E-3</c:v>
                </c:pt>
                <c:pt idx="483">
                  <c:v>7.9865212659555023E-3</c:v>
                </c:pt>
                <c:pt idx="484">
                  <c:v>7.9070540515934415E-3</c:v>
                </c:pt>
                <c:pt idx="485">
                  <c:v>7.8283775492257734E-3</c:v>
                </c:pt>
                <c:pt idx="486">
                  <c:v>7.7504838911366921E-3</c:v>
                </c:pt>
                <c:pt idx="487">
                  <c:v>7.6733652878954893E-3</c:v>
                </c:pt>
                <c:pt idx="488">
                  <c:v>7.597014027577567E-3</c:v>
                </c:pt>
                <c:pt idx="489">
                  <c:v>7.5214224749932702E-3</c:v>
                </c:pt>
                <c:pt idx="490">
                  <c:v>7.4465830709243381E-3</c:v>
                </c:pt>
                <c:pt idx="491">
                  <c:v>7.372488331368012E-3</c:v>
                </c:pt>
                <c:pt idx="492">
                  <c:v>7.2991308467885829E-3</c:v>
                </c:pt>
                <c:pt idx="493">
                  <c:v>7.2265032813764625E-3</c:v>
                </c:pt>
                <c:pt idx="494">
                  <c:v>7.1545983723145792E-3</c:v>
                </c:pt>
                <c:pt idx="495">
                  <c:v>7.0834089290521185E-3</c:v>
                </c:pt>
                <c:pt idx="496">
                  <c:v>7.0129278325854246E-3</c:v>
                </c:pt>
                <c:pt idx="497">
                  <c:v>6.9431480347461145E-3</c:v>
                </c:pt>
                <c:pt idx="498">
                  <c:v>6.8740625574962482E-3</c:v>
                </c:pt>
                <c:pt idx="499">
                  <c:v>6.8056644922305431E-3</c:v>
                </c:pt>
                <c:pt idx="500">
                  <c:v>6.737946999085467E-3</c:v>
                </c:pt>
                <c:pt idx="501">
                  <c:v>6.6709033062552743E-3</c:v>
                </c:pt>
                <c:pt idx="502">
                  <c:v>6.6045267093148112E-3</c:v>
                </c:pt>
                <c:pt idx="503">
                  <c:v>6.5388105705490637E-3</c:v>
                </c:pt>
                <c:pt idx="504">
                  <c:v>6.4737483182894049E-3</c:v>
                </c:pt>
                <c:pt idx="505">
                  <c:v>6.4093334462563831E-3</c:v>
                </c:pt>
                <c:pt idx="506">
                  <c:v>6.345559512909116E-3</c:v>
                </c:pt>
                <c:pt idx="507">
                  <c:v>6.2824201408011177E-3</c:v>
                </c:pt>
                <c:pt idx="508">
                  <c:v>6.2199090159425728E-3</c:v>
                </c:pt>
                <c:pt idx="509">
                  <c:v>6.1580198871688972E-3</c:v>
                </c:pt>
                <c:pt idx="510">
                  <c:v>6.0967465655156379E-3</c:v>
                </c:pt>
                <c:pt idx="511">
                  <c:v>6.0360829235995648E-3</c:v>
                </c:pt>
                <c:pt idx="512">
                  <c:v>5.9760228950059427E-3</c:v>
                </c:pt>
                <c:pt idx="513">
                  <c:v>5.9165604736818572E-3</c:v>
                </c:pt>
                <c:pt idx="514">
                  <c:v>5.8576897133356225E-3</c:v>
                </c:pt>
                <c:pt idx="515">
                  <c:v>5.7994047268421414E-3</c:v>
                </c:pt>
                <c:pt idx="516">
                  <c:v>5.7416996856542021E-3</c:v>
                </c:pt>
                <c:pt idx="517">
                  <c:v>5.684568819219595E-3</c:v>
                </c:pt>
                <c:pt idx="518">
                  <c:v>5.6280064144040654E-3</c:v>
                </c:pt>
                <c:pt idx="519">
                  <c:v>5.5720068149199926E-3</c:v>
                </c:pt>
                <c:pt idx="520">
                  <c:v>5.5165644207607716E-3</c:v>
                </c:pt>
                <c:pt idx="521">
                  <c:v>5.4616736876407787E-3</c:v>
                </c:pt>
                <c:pt idx="522">
                  <c:v>5.4073291264409599E-3</c:v>
                </c:pt>
                <c:pt idx="523">
                  <c:v>5.3535253026599028E-3</c:v>
                </c:pt>
                <c:pt idx="524">
                  <c:v>5.3002568358704542E-3</c:v>
                </c:pt>
                <c:pt idx="525">
                  <c:v>5.2475183991814358E-3</c:v>
                </c:pt>
                <c:pt idx="526">
                  <c:v>5.1953047187052815E-3</c:v>
                </c:pt>
                <c:pt idx="527">
                  <c:v>5.1436105730304337E-3</c:v>
                </c:pt>
                <c:pt idx="528">
                  <c:v>5.092430792699245E-3</c:v>
                </c:pt>
                <c:pt idx="529">
                  <c:v>5.0417602596910284E-3</c:v>
                </c:pt>
                <c:pt idx="530">
                  <c:v>4.9915939069102655E-3</c:v>
                </c:pt>
                <c:pt idx="531">
                  <c:v>4.9419267176798697E-3</c:v>
                </c:pt>
                <c:pt idx="532">
                  <c:v>4.8927537252395278E-3</c:v>
                </c:pt>
                <c:pt idx="533">
                  <c:v>4.8440700122490141E-3</c:v>
                </c:pt>
                <c:pt idx="534">
                  <c:v>4.7958707102964682E-3</c:v>
                </c:pt>
                <c:pt idx="535">
                  <c:v>4.7481509994115236E-3</c:v>
                </c:pt>
                <c:pt idx="536">
                  <c:v>4.7009061075833263E-3</c:v>
                </c:pt>
                <c:pt idx="537">
                  <c:v>4.6541313102833179E-3</c:v>
                </c:pt>
                <c:pt idx="538">
                  <c:v>4.607821929992797E-3</c:v>
                </c:pt>
                <c:pt idx="539">
                  <c:v>4.5619733357351406E-3</c:v>
                </c:pt>
                <c:pt idx="540">
                  <c:v>4.5165809426127145E-3</c:v>
                </c:pt>
                <c:pt idx="541">
                  <c:v>4.4716402113483761E-3</c:v>
                </c:pt>
                <c:pt idx="542">
                  <c:v>4.4271466478315548E-3</c:v>
                </c:pt>
                <c:pt idx="543">
                  <c:v>4.3830958026688186E-3</c:v>
                </c:pt>
                <c:pt idx="544">
                  <c:v>4.3394832707389407E-3</c:v>
                </c:pt>
                <c:pt idx="545">
                  <c:v>4.2963046907523814E-3</c:v>
                </c:pt>
                <c:pt idx="546">
                  <c:v>4.253555744815167E-3</c:v>
                </c:pt>
                <c:pt idx="547">
                  <c:v>4.211232157997076E-3</c:v>
                </c:pt>
                <c:pt idx="548">
                  <c:v>4.1693296979041566E-3</c:v>
                </c:pt>
                <c:pt idx="549">
                  <c:v>4.1278441742554758E-3</c:v>
                </c:pt>
                <c:pt idx="550">
                  <c:v>4.0867714384641065E-3</c:v>
                </c:pt>
                <c:pt idx="551">
                  <c:v>4.046107383222238E-3</c:v>
                </c:pt>
                <c:pt idx="552">
                  <c:v>4.0058479420904593E-3</c:v>
                </c:pt>
                <c:pt idx="553">
                  <c:v>3.9659890890911074E-3</c:v>
                </c:pt>
                <c:pt idx="554">
                  <c:v>3.9265268383056624E-3</c:v>
                </c:pt>
                <c:pt idx="555">
                  <c:v>3.8874572434761685E-3</c:v>
                </c:pt>
                <c:pt idx="556">
                  <c:v>3.8487763976105802E-3</c:v>
                </c:pt>
                <c:pt idx="557">
                  <c:v>3.8104804325920778E-3</c:v>
                </c:pt>
                <c:pt idx="558">
                  <c:v>3.7725655187922421E-3</c:v>
                </c:pt>
                <c:pt idx="559">
                  <c:v>3.7350278646881038E-3</c:v>
                </c:pt>
                <c:pt idx="560">
                  <c:v>3.6978637164829685E-3</c:v>
                </c:pt>
                <c:pt idx="561">
                  <c:v>3.6610693577310443E-3</c:v>
                </c:pt>
                <c:pt idx="562">
                  <c:v>3.6246411089657913E-3</c:v>
                </c:pt>
                <c:pt idx="563">
                  <c:v>3.5885753273319828E-3</c:v>
                </c:pt>
                <c:pt idx="564">
                  <c:v>3.5528684062213966E-3</c:v>
                </c:pt>
                <c:pt idx="565">
                  <c:v>3.5175167749121662E-3</c:v>
                </c:pt>
                <c:pt idx="566">
                  <c:v>3.4825168982116975E-3</c:v>
                </c:pt>
                <c:pt idx="567">
                  <c:v>3.4478652761031603E-3</c:v>
                </c:pt>
                <c:pt idx="568">
                  <c:v>3.4135584433954637E-3</c:v>
                </c:pt>
                <c:pt idx="569">
                  <c:v>3.3795929693767484E-3</c:v>
                </c:pt>
                <c:pt idx="570">
                  <c:v>3.345965457471305E-3</c:v>
                </c:pt>
                <c:pt idx="571">
                  <c:v>3.3126725448999576E-3</c:v>
                </c:pt>
                <c:pt idx="572">
                  <c:v>3.2797109023436372E-3</c:v>
                </c:pt>
                <c:pt idx="573">
                  <c:v>3.2470772336106526E-3</c:v>
                </c:pt>
                <c:pt idx="574">
                  <c:v>3.2147682753069359E-3</c:v>
                </c:pt>
                <c:pt idx="575">
                  <c:v>3.1827807965097319E-3</c:v>
                </c:pt>
                <c:pt idx="576">
                  <c:v>3.151111598444503E-3</c:v>
                </c:pt>
                <c:pt idx="577">
                  <c:v>3.1197575141650559E-3</c:v>
                </c:pt>
                <c:pt idx="578">
                  <c:v>3.088715408236832E-3</c:v>
                </c:pt>
                <c:pt idx="579">
                  <c:v>3.0579821764233697E-3</c:v>
                </c:pt>
                <c:pt idx="580">
                  <c:v>3.0275547453758743E-3</c:v>
                </c:pt>
                <c:pt idx="581">
                  <c:v>2.9974300723258898E-3</c:v>
                </c:pt>
                <c:pt idx="582">
                  <c:v>2.9676051447810048E-3</c:v>
                </c:pt>
                <c:pt idx="583">
                  <c:v>2.9380769802236101E-3</c:v>
                </c:pt>
                <c:pt idx="584">
                  <c:v>2.9088426258126409E-3</c:v>
                </c:pt>
                <c:pt idx="585">
                  <c:v>2.8798991580882994E-3</c:v>
                </c:pt>
                <c:pt idx="586">
                  <c:v>2.8512436826796904E-3</c:v>
                </c:pt>
                <c:pt idx="587">
                  <c:v>2.8228733340153935E-3</c:v>
                </c:pt>
                <c:pt idx="588">
                  <c:v>2.7947852750368984E-3</c:v>
                </c:pt>
                <c:pt idx="589">
                  <c:v>2.7669766969149047E-3</c:v>
                </c:pt>
                <c:pt idx="590">
                  <c:v>2.7394448187684243E-3</c:v>
                </c:pt>
                <c:pt idx="591">
                  <c:v>2.712186887386699E-3</c:v>
                </c:pt>
                <c:pt idx="592">
                  <c:v>2.685200176953873E-3</c:v>
                </c:pt>
                <c:pt idx="593">
                  <c:v>2.6584819887764191E-3</c:v>
                </c:pt>
                <c:pt idx="594">
                  <c:v>2.6320296510132521E-3</c:v>
                </c:pt>
                <c:pt idx="595">
                  <c:v>2.6058405184085512E-3</c:v>
                </c:pt>
                <c:pt idx="596">
                  <c:v>2.5799119720272307E-3</c:v>
                </c:pt>
                <c:pt idx="597">
                  <c:v>2.5542414189930482E-3</c:v>
                </c:pt>
                <c:pt idx="598">
                  <c:v>2.5288262922293072E-3</c:v>
                </c:pt>
                <c:pt idx="599">
                  <c:v>2.5036640502021511E-3</c:v>
                </c:pt>
                <c:pt idx="600">
                  <c:v>2.4787521766664092E-3</c:v>
                </c:pt>
                <c:pt idx="601">
                  <c:v>2.4540881804139651E-3</c:v>
                </c:pt>
                <c:pt idx="602">
                  <c:v>2.4296695950246448E-3</c:v>
                </c:pt>
                <c:pt idx="603">
                  <c:v>2.405493978619559E-3</c:v>
                </c:pt>
                <c:pt idx="604">
                  <c:v>2.3815589136169193E-3</c:v>
                </c:pt>
                <c:pt idx="605">
                  <c:v>2.3578620064902789E-3</c:v>
                </c:pt>
                <c:pt idx="606">
                  <c:v>2.3344008875291807E-3</c:v>
                </c:pt>
                <c:pt idx="607">
                  <c:v>2.3111732106021765E-3</c:v>
                </c:pt>
                <c:pt idx="608">
                  <c:v>2.2881766529222161E-3</c:v>
                </c:pt>
                <c:pt idx="609">
                  <c:v>2.2654089148143662E-3</c:v>
                </c:pt>
                <c:pt idx="610">
                  <c:v>2.2428677194858472E-3</c:v>
                </c:pt>
                <c:pt idx="611">
                  <c:v>2.220550812798339E-3</c:v>
                </c:pt>
                <c:pt idx="612">
                  <c:v>2.198455963042576E-3</c:v>
                </c:pt>
                <c:pt idx="613">
                  <c:v>2.176580960715168E-3</c:v>
                </c:pt>
                <c:pt idx="614">
                  <c:v>2.154923618297657E-3</c:v>
                </c:pt>
                <c:pt idx="615">
                  <c:v>2.1334817700377515E-3</c:v>
                </c:pt>
                <c:pt idx="616">
                  <c:v>2.1122532717327571E-3</c:v>
                </c:pt>
                <c:pt idx="617">
                  <c:v>2.0912360005151736E-3</c:v>
                </c:pt>
                <c:pt idx="618">
                  <c:v>2.0704278546403213E-3</c:v>
                </c:pt>
                <c:pt idx="619">
                  <c:v>2.0498267532762971E-3</c:v>
                </c:pt>
                <c:pt idx="620">
                  <c:v>2.0294306362957952E-3</c:v>
                </c:pt>
                <c:pt idx="621">
                  <c:v>2.009237464070121E-3</c:v>
                </c:pt>
                <c:pt idx="622">
                  <c:v>1.989245217265222E-3</c:v>
                </c:pt>
                <c:pt idx="623">
                  <c:v>1.9694518966397608E-3</c:v>
                </c:pt>
                <c:pt idx="624">
                  <c:v>1.9498555228451796E-3</c:v>
                </c:pt>
                <c:pt idx="625">
                  <c:v>1.9304541362277676E-3</c:v>
                </c:pt>
                <c:pt idx="626">
                  <c:v>1.9112457966326956E-3</c:v>
                </c:pt>
                <c:pt idx="627">
                  <c:v>1.8922285832099952E-3</c:v>
                </c:pt>
                <c:pt idx="628">
                  <c:v>1.8734005942224799E-3</c:v>
                </c:pt>
                <c:pt idx="629">
                  <c:v>1.8547599468555593E-3</c:v>
                </c:pt>
                <c:pt idx="630">
                  <c:v>1.8363047770289626E-3</c:v>
                </c:pt>
                <c:pt idx="631">
                  <c:v>1.8180332392103264E-3</c:v>
                </c:pt>
                <c:pt idx="632">
                  <c:v>1.7999435062306453E-3</c:v>
                </c:pt>
                <c:pt idx="633">
                  <c:v>1.7820337691015456E-3</c:v>
                </c:pt>
                <c:pt idx="634">
                  <c:v>1.7643022368343888E-3</c:v>
                </c:pt>
                <c:pt idx="635">
                  <c:v>1.7467471362611708E-3</c:v>
                </c:pt>
                <c:pt idx="636">
                  <c:v>1.7293667118572079E-3</c:v>
                </c:pt>
                <c:pt idx="637">
                  <c:v>1.7121592255655745E-3</c:v>
                </c:pt>
                <c:pt idx="638">
                  <c:v>1.6951229566233017E-3</c:v>
                </c:pt>
                <c:pt idx="639">
                  <c:v>1.6782562013892969E-3</c:v>
                </c:pt>
                <c:pt idx="640">
                  <c:v>1.661557273173984E-3</c:v>
                </c:pt>
                <c:pt idx="641">
                  <c:v>1.6450245020706244E-3</c:v>
                </c:pt>
                <c:pt idx="642">
                  <c:v>1.6286562347883299E-3</c:v>
                </c:pt>
                <c:pt idx="643">
                  <c:v>1.6124508344867309E-3</c:v>
                </c:pt>
                <c:pt idx="644">
                  <c:v>1.5964066806122956E-3</c:v>
                </c:pt>
                <c:pt idx="645">
                  <c:v>1.5805221687362648E-3</c:v>
                </c:pt>
                <c:pt idx="646">
                  <c:v>1.5647957103942138E-3</c:v>
                </c:pt>
                <c:pt idx="647">
                  <c:v>1.5492257329272018E-3</c:v>
                </c:pt>
                <c:pt idx="648">
                  <c:v>1.5338106793245094E-3</c:v>
                </c:pt>
                <c:pt idx="649">
                  <c:v>1.5185490080679295E-3</c:v>
                </c:pt>
                <c:pt idx="650">
                  <c:v>1.5034391929776179E-3</c:v>
                </c:pt>
                <c:pt idx="651">
                  <c:v>1.4884797230594743E-3</c:v>
                </c:pt>
                <c:pt idx="652">
                  <c:v>1.4736691023540392E-3</c:v>
                </c:pt>
                <c:pt idx="653">
                  <c:v>1.4590058497869025E-3</c:v>
                </c:pt>
                <c:pt idx="654">
                  <c:v>1.4444884990205869E-3</c:v>
                </c:pt>
                <c:pt idx="655">
                  <c:v>1.4301155983079176E-3</c:v>
                </c:pt>
                <c:pt idx="656">
                  <c:v>1.4158857103468449E-3</c:v>
                </c:pt>
                <c:pt idx="657">
                  <c:v>1.4017974121367167E-3</c:v>
                </c:pt>
                <c:pt idx="658">
                  <c:v>1.3878492948359708E-3</c:v>
                </c:pt>
                <c:pt idx="659">
                  <c:v>1.3740399636212532E-3</c:v>
                </c:pt>
                <c:pt idx="660">
                  <c:v>1.3603680375479338E-3</c:v>
                </c:pt>
                <c:pt idx="661">
                  <c:v>1.3468321494120141E-3</c:v>
                </c:pt>
                <c:pt idx="662">
                  <c:v>1.3334309456133995E-3</c:v>
                </c:pt>
                <c:pt idx="663">
                  <c:v>1.3201630860205425E-3</c:v>
                </c:pt>
                <c:pt idx="664">
                  <c:v>1.3070272438364396E-3</c:v>
                </c:pt>
                <c:pt idx="665">
                  <c:v>1.2940221054658996E-3</c:v>
                </c:pt>
                <c:pt idx="666">
                  <c:v>1.2811463703842627E-3</c:v>
                </c:pt>
                <c:pt idx="667">
                  <c:v>1.2683987510072896E-3</c:v>
                </c:pt>
                <c:pt idx="668">
                  <c:v>1.2557779725624197E-3</c:v>
                </c:pt>
                <c:pt idx="669">
                  <c:v>1.2432827729612901E-3</c:v>
                </c:pt>
                <c:pt idx="670">
                  <c:v>1.2309119026735302E-3</c:v>
                </c:pt>
                <c:pt idx="671">
                  <c:v>1.2186641246018008E-3</c:v>
                </c:pt>
                <c:pt idx="672">
                  <c:v>1.2065382139580887E-3</c:v>
                </c:pt>
                <c:pt idx="673">
                  <c:v>1.194532958141224E-3</c:v>
                </c:pt>
                <c:pt idx="674">
                  <c:v>1.18264715661562E-3</c:v>
                </c:pt>
                <c:pt idx="675">
                  <c:v>1.1708796207912213E-3</c:v>
                </c:pt>
                <c:pt idx="676">
                  <c:v>1.1592291739046378E-3</c:v>
                </c:pt>
                <c:pt idx="677">
                  <c:v>1.1476946509014721E-3</c:v>
                </c:pt>
                <c:pt idx="678">
                  <c:v>1.1362748983198114E-3</c:v>
                </c:pt>
                <c:pt idx="679">
                  <c:v>1.1249687741748822E-3</c:v>
                </c:pt>
                <c:pt idx="680">
                  <c:v>1.1137751478448477E-3</c:v>
                </c:pt>
                <c:pt idx="681">
                  <c:v>1.1026928999577469E-3</c:v>
                </c:pt>
                <c:pt idx="682">
                  <c:v>1.0917209222795546E-3</c:v>
                </c:pt>
                <c:pt idx="683">
                  <c:v>1.0808581176033616E-3</c:v>
                </c:pt>
                <c:pt idx="684">
                  <c:v>1.0701033996396471E-3</c:v>
                </c:pt>
                <c:pt idx="685">
                  <c:v>1.0594556929076524E-3</c:v>
                </c:pt>
                <c:pt idx="686">
                  <c:v>1.0489139326278303E-3</c:v>
                </c:pt>
                <c:pt idx="687">
                  <c:v>1.0384770646153696E-3</c:v>
                </c:pt>
                <c:pt idx="688">
                  <c:v>1.028144045174771E-3</c:v>
                </c:pt>
                <c:pt idx="689">
                  <c:v>1.0179138409954793E-3</c:v>
                </c:pt>
                <c:pt idx="690">
                  <c:v>1.0077854290485508E-3</c:v>
                </c:pt>
                <c:pt idx="691">
                  <c:v>9.9775779648435172E-4</c:v>
                </c:pt>
                <c:pt idx="692">
                  <c:v>9.8782994053126893E-4</c:v>
                </c:pt>
                <c:pt idx="693">
                  <c:v>9.7800086839543361E-4</c:v>
                </c:pt>
                <c:pt idx="694">
                  <c:v>9.6826959716144042E-4</c:v>
                </c:pt>
                <c:pt idx="695">
                  <c:v>9.5863515369405824E-4</c:v>
                </c:pt>
                <c:pt idx="696">
                  <c:v>9.4909657454091069E-4</c:v>
                </c:pt>
                <c:pt idx="697">
                  <c:v>9.3965290583613366E-4</c:v>
                </c:pt>
                <c:pt idx="698">
                  <c:v>9.3030320320498707E-4</c:v>
                </c:pt>
                <c:pt idx="699">
                  <c:v>9.2104653166941533E-4</c:v>
                </c:pt>
                <c:pt idx="700">
                  <c:v>9.1188196555455267E-4</c:v>
                </c:pt>
                <c:pt idx="701">
                  <c:v>9.0280858839614968E-4</c:v>
                </c:pt>
                <c:pt idx="702">
                  <c:v>8.938254928489292E-4</c:v>
                </c:pt>
                <c:pt idx="703">
                  <c:v>8.8493178059584994E-4</c:v>
                </c:pt>
                <c:pt idx="704">
                  <c:v>8.7612656225827669E-4</c:v>
                </c:pt>
                <c:pt idx="705">
                  <c:v>8.674089573070372E-4</c:v>
                </c:pt>
                <c:pt idx="706">
                  <c:v>8.5877809397437162E-4</c:v>
                </c:pt>
                <c:pt idx="707">
                  <c:v>8.5023310916675337E-4</c:v>
                </c:pt>
                <c:pt idx="708">
                  <c:v>8.4177314837858262E-4</c:v>
                </c:pt>
                <c:pt idx="709">
                  <c:v>8.3339736560672972E-4</c:v>
                </c:pt>
                <c:pt idx="710">
                  <c:v>8.2510492326593756E-4</c:v>
                </c:pt>
                <c:pt idx="711">
                  <c:v>8.1689499210506973E-4</c:v>
                </c:pt>
                <c:pt idx="712">
                  <c:v>8.0876675112415163E-4</c:v>
                </c:pt>
                <c:pt idx="713">
                  <c:v>8.007193874923213E-4</c:v>
                </c:pt>
                <c:pt idx="714">
                  <c:v>7.9275209646650848E-4</c:v>
                </c:pt>
                <c:pt idx="715">
                  <c:v>7.8486408131097133E-4</c:v>
                </c:pt>
                <c:pt idx="716">
                  <c:v>7.7705455321762016E-4</c:v>
                </c:pt>
                <c:pt idx="717">
                  <c:v>7.6932273122713908E-4</c:v>
                </c:pt>
                <c:pt idx="718">
                  <c:v>7.616678421508851E-4</c:v>
                </c:pt>
                <c:pt idx="719">
                  <c:v>7.5408912049357161E-4</c:v>
                </c:pt>
                <c:pt idx="720">
                  <c:v>7.4658580837671639E-4</c:v>
                </c:pt>
                <c:pt idx="721">
                  <c:v>7.391571554628564E-4</c:v>
                </c:pt>
                <c:pt idx="722">
                  <c:v>7.3180241888050909E-4</c:v>
                </c:pt>
                <c:pt idx="723">
                  <c:v>7.2452086314988727E-4</c:v>
                </c:pt>
                <c:pt idx="724">
                  <c:v>7.173117601093498E-4</c:v>
                </c:pt>
                <c:pt idx="725">
                  <c:v>7.1017438884258437E-4</c:v>
                </c:pt>
                <c:pt idx="726">
                  <c:v>7.0310803560651787E-4</c:v>
                </c:pt>
                <c:pt idx="727">
                  <c:v>6.9611199375993731E-4</c:v>
                </c:pt>
                <c:pt idx="728">
                  <c:v>6.8918556369282791E-4</c:v>
                </c:pt>
                <c:pt idx="729">
                  <c:v>6.8232805275641052E-4</c:v>
                </c:pt>
                <c:pt idx="730">
                  <c:v>6.75538775193878E-4</c:v>
                </c:pt>
                <c:pt idx="731">
                  <c:v>6.6881705207181565E-4</c:v>
                </c:pt>
                <c:pt idx="732">
                  <c:v>6.621622112123099E-4</c:v>
                </c:pt>
                <c:pt idx="733">
                  <c:v>6.5557358712572847E-4</c:v>
                </c:pt>
                <c:pt idx="734">
                  <c:v>6.490505209441733E-4</c:v>
                </c:pt>
                <c:pt idx="735">
                  <c:v>6.4259236035558987E-4</c:v>
                </c:pt>
                <c:pt idx="736">
                  <c:v>6.3619845953853736E-4</c:v>
                </c:pt>
                <c:pt idx="737">
                  <c:v>6.2986817909760535E-4</c:v>
                </c:pt>
                <c:pt idx="738">
                  <c:v>6.2360088599947548E-4</c:v>
                </c:pt>
                <c:pt idx="739">
                  <c:v>6.1739595350961476E-4</c:v>
                </c:pt>
                <c:pt idx="740">
                  <c:v>6.1125276112960331E-4</c:v>
                </c:pt>
                <c:pt idx="741">
                  <c:v>6.0517069453508323E-4</c:v>
                </c:pt>
                <c:pt idx="742">
                  <c:v>5.991491455143279E-4</c:v>
                </c:pt>
                <c:pt idx="743">
                  <c:v>5.9318751190741653E-4</c:v>
                </c:pt>
                <c:pt idx="744">
                  <c:v>5.8728519754602056E-4</c:v>
                </c:pt>
                <c:pt idx="745">
                  <c:v>5.8144161219378452E-4</c:v>
                </c:pt>
                <c:pt idx="746">
                  <c:v>5.7565617148730474E-4</c:v>
                </c:pt>
                <c:pt idx="747">
                  <c:v>5.699282968776887E-4</c:v>
                </c:pt>
                <c:pt idx="748">
                  <c:v>5.6425741557270242E-4</c:v>
                </c:pt>
                <c:pt idx="749">
                  <c:v>5.5864296047948927E-4</c:v>
                </c:pt>
                <c:pt idx="750">
                  <c:v>5.5308437014786106E-4</c:v>
                </c:pt>
                <c:pt idx="751">
                  <c:v>5.4758108871415332E-4</c:v>
                </c:pt>
                <c:pt idx="752">
                  <c:v>5.4213256584563605E-4</c:v>
                </c:pt>
                <c:pt idx="753">
                  <c:v>5.3673825668548204E-4</c:v>
                </c:pt>
                <c:pt idx="754">
                  <c:v>5.3139762179827939E-4</c:v>
                </c:pt>
                <c:pt idx="755">
                  <c:v>5.2611012711608989E-4</c:v>
                </c:pt>
                <c:pt idx="756">
                  <c:v>5.2087524388503854E-4</c:v>
                </c:pt>
                <c:pt idx="757">
                  <c:v>5.1569244861243994E-4</c:v>
                </c:pt>
                <c:pt idx="758">
                  <c:v>5.1056122301445259E-4</c:v>
                </c:pt>
                <c:pt idx="759">
                  <c:v>5.0548105396423044E-4</c:v>
                </c:pt>
                <c:pt idx="760">
                  <c:v>5.0045143344064065E-4</c:v>
                </c:pt>
                <c:pt idx="761">
                  <c:v>4.9547185847743924E-4</c:v>
                </c:pt>
                <c:pt idx="762">
                  <c:v>4.9054183111298013E-4</c:v>
                </c:pt>
                <c:pt idx="763">
                  <c:v>4.8566085834041812E-4</c:v>
                </c:pt>
                <c:pt idx="764">
                  <c:v>4.808284520584093E-4</c:v>
                </c:pt>
                <c:pt idx="765">
                  <c:v>4.7604412902229807E-4</c:v>
                </c:pt>
                <c:pt idx="766">
                  <c:v>4.7130741079579383E-4</c:v>
                </c:pt>
                <c:pt idx="767">
                  <c:v>4.6661782370312622E-4</c:v>
                </c:pt>
                <c:pt idx="768">
                  <c:v>4.6197489878167878E-4</c:v>
                </c:pt>
                <c:pt idx="769">
                  <c:v>4.5737817173508995E-4</c:v>
                </c:pt>
                <c:pt idx="770">
                  <c:v>4.5282718288682433E-4</c:v>
                </c:pt>
                <c:pt idx="771">
                  <c:v>4.4832147713420466E-4</c:v>
                </c:pt>
                <c:pt idx="772">
                  <c:v>4.4386060390290047E-4</c:v>
                </c:pt>
                <c:pt idx="773">
                  <c:v>4.3944411710187203E-4</c:v>
                </c:pt>
                <c:pt idx="774">
                  <c:v>4.3507157507875841E-4</c:v>
                </c:pt>
                <c:pt idx="775">
                  <c:v>4.3074254057571355E-4</c:v>
                </c:pt>
                <c:pt idx="776">
                  <c:v>4.264565806856792E-4</c:v>
                </c:pt>
                <c:pt idx="777">
                  <c:v>4.2221326680909544E-4</c:v>
                </c:pt>
                <c:pt idx="778">
                  <c:v>4.1801217461103819E-4</c:v>
                </c:pt>
                <c:pt idx="779">
                  <c:v>4.1385288397878664E-4</c:v>
                </c:pt>
                <c:pt idx="780">
                  <c:v>4.0973497897981115E-4</c:v>
                </c:pt>
                <c:pt idx="781">
                  <c:v>4.0565804782018101E-4</c:v>
                </c:pt>
                <c:pt idx="782">
                  <c:v>4.0162168280338237E-4</c:v>
                </c:pt>
                <c:pt idx="783">
                  <c:v>3.9762548028954986E-4</c:v>
                </c:pt>
                <c:pt idx="784">
                  <c:v>3.9366904065510171E-4</c:v>
                </c:pt>
                <c:pt idx="785">
                  <c:v>3.8975196825277801E-4</c:v>
                </c:pt>
                <c:pt idx="786">
                  <c:v>3.8587387137207395E-4</c:v>
                </c:pt>
                <c:pt idx="787">
                  <c:v>3.8203436220006975E-4</c:v>
                </c:pt>
                <c:pt idx="788">
                  <c:v>3.7823305678264825E-4</c:v>
                </c:pt>
                <c:pt idx="789">
                  <c:v>3.7446957498610061E-4</c:v>
                </c:pt>
                <c:pt idx="790">
                  <c:v>3.7074354045911061E-4</c:v>
                </c:pt>
                <c:pt idx="791">
                  <c:v>3.670545805951205E-4</c:v>
                </c:pt>
                <c:pt idx="792">
                  <c:v>3.6340232649506945E-4</c:v>
                </c:pt>
                <c:pt idx="793">
                  <c:v>3.5978641293050447E-4</c:v>
                </c:pt>
                <c:pt idx="794">
                  <c:v>3.5620647830705555E-4</c:v>
                </c:pt>
                <c:pt idx="795">
                  <c:v>3.5266216462827705E-4</c:v>
                </c:pt>
                <c:pt idx="796">
                  <c:v>3.4915311745984751E-4</c:v>
                </c:pt>
                <c:pt idx="797">
                  <c:v>3.4567898589412554E-4</c:v>
                </c:pt>
                <c:pt idx="798">
                  <c:v>3.4223942251506009E-4</c:v>
                </c:pt>
                <c:pt idx="799">
                  <c:v>3.3883408336344656E-4</c:v>
                </c:pt>
                <c:pt idx="800">
                  <c:v>3.3546262790253207E-4</c:v>
                </c:pt>
                <c:pt idx="801">
                  <c:v>3.3212471898396101E-4</c:v>
                </c:pt>
                <c:pt idx="802">
                  <c:v>3.2882002281405979E-4</c:v>
                </c:pt>
                <c:pt idx="803">
                  <c:v>3.2554820892045705E-4</c:v>
                </c:pt>
                <c:pt idx="804">
                  <c:v>3.2230895011904143E-4</c:v>
                </c:pt>
                <c:pt idx="805">
                  <c:v>3.1910192248122598E-4</c:v>
                </c:pt>
                <c:pt idx="806">
                  <c:v>3.1592680530157771E-4</c:v>
                </c:pt>
                <c:pt idx="807">
                  <c:v>3.1278328106573288E-4</c:v>
                </c:pt>
                <c:pt idx="808">
                  <c:v>3.0967103541864764E-4</c:v>
                </c:pt>
                <c:pt idx="809">
                  <c:v>3.0658975713316494E-4</c:v>
                </c:pt>
                <c:pt idx="810">
                  <c:v>3.0353913807888781E-4</c:v>
                </c:pt>
                <c:pt idx="811">
                  <c:v>3.0051887319136871E-4</c:v>
                </c:pt>
                <c:pt idx="812">
                  <c:v>2.9752866044160194E-4</c:v>
                </c:pt>
                <c:pt idx="813">
                  <c:v>2.9456820080582075E-4</c:v>
                </c:pt>
                <c:pt idx="814">
                  <c:v>2.9163719823559447E-4</c:v>
                </c:pt>
                <c:pt idx="815">
                  <c:v>2.887353596282235E-4</c:v>
                </c:pt>
                <c:pt idx="816">
                  <c:v>2.8586239479742848E-4</c:v>
                </c:pt>
                <c:pt idx="817">
                  <c:v>2.8301801644433321E-4</c:v>
                </c:pt>
                <c:pt idx="818">
                  <c:v>2.8020194012873142E-4</c:v>
                </c:pt>
                <c:pt idx="819">
                  <c:v>2.7741388424064496E-4</c:v>
                </c:pt>
                <c:pt idx="820">
                  <c:v>2.7465356997216156E-4</c:v>
                </c:pt>
                <c:pt idx="821">
                  <c:v>2.7192072128955411E-4</c:v>
                </c:pt>
                <c:pt idx="822">
                  <c:v>2.6921506490567697E-4</c:v>
                </c:pt>
                <c:pt idx="823">
                  <c:v>2.6653633025263703E-4</c:v>
                </c:pt>
                <c:pt idx="824">
                  <c:v>2.6388424945473669E-4</c:v>
                </c:pt>
                <c:pt idx="825">
                  <c:v>2.6125855730168565E-4</c:v>
                </c:pt>
                <c:pt idx="826">
                  <c:v>2.586589912220814E-4</c:v>
                </c:pt>
                <c:pt idx="827">
                  <c:v>2.5608529125714928E-4</c:v>
                </c:pt>
                <c:pt idx="828">
                  <c:v>2.5353720003474796E-4</c:v>
                </c:pt>
                <c:pt idx="829">
                  <c:v>2.5101446274363186E-4</c:v>
                </c:pt>
                <c:pt idx="830">
                  <c:v>2.4851682710796952E-4</c:v>
                </c:pt>
                <c:pt idx="831">
                  <c:v>2.4604404336211599E-4</c:v>
                </c:pt>
                <c:pt idx="832">
                  <c:v>2.4359586422563608E-4</c:v>
                </c:pt>
                <c:pt idx="833">
                  <c:v>2.4117204487857555E-4</c:v>
                </c:pt>
                <c:pt idx="834">
                  <c:v>2.3877234293698068E-4</c:v>
                </c:pt>
                <c:pt idx="835">
                  <c:v>2.3639651842865709E-4</c:v>
                </c:pt>
                <c:pt idx="836">
                  <c:v>2.3404433376917415E-4</c:v>
                </c:pt>
                <c:pt idx="837">
                  <c:v>2.3171555373810573E-4</c:v>
                </c:pt>
                <c:pt idx="838">
                  <c:v>2.2940994545550804E-4</c:v>
                </c:pt>
                <c:pt idx="839">
                  <c:v>2.2712727835863148E-4</c:v>
                </c:pt>
                <c:pt idx="840">
                  <c:v>2.2486732417886416E-4</c:v>
                </c:pt>
                <c:pt idx="841">
                  <c:v>2.2262985691890439E-4</c:v>
                </c:pt>
                <c:pt idx="842">
                  <c:v>2.2041465283016243E-4</c:v>
                </c:pt>
                <c:pt idx="843">
                  <c:v>2.1822149039038295E-4</c:v>
                </c:pt>
                <c:pt idx="844">
                  <c:v>2.1605015028149435E-4</c:v>
                </c:pt>
                <c:pt idx="845">
                  <c:v>2.1390041536767631E-4</c:v>
                </c:pt>
                <c:pt idx="846">
                  <c:v>2.1177207067364596E-4</c:v>
                </c:pt>
                <c:pt idx="847">
                  <c:v>2.0966490336316029E-4</c:v>
                </c:pt>
                <c:pt idx="848">
                  <c:v>2.0757870271773229E-4</c:v>
                </c:pt>
                <c:pt idx="849">
                  <c:v>2.0551326011555886E-4</c:v>
                </c:pt>
                <c:pt idx="850">
                  <c:v>2.0346836901065826E-4</c:v>
                </c:pt>
                <c:pt idx="851">
                  <c:v>2.0144382491221879E-4</c:v>
                </c:pt>
                <c:pt idx="852">
                  <c:v>1.9943942536413878E-4</c:v>
                </c:pt>
                <c:pt idx="853">
                  <c:v>1.9745496992479525E-4</c:v>
                </c:pt>
                <c:pt idx="854">
                  <c:v>1.9549026014699055E-4</c:v>
                </c:pt>
                <c:pt idx="855">
                  <c:v>1.9354509955810931E-4</c:v>
                </c:pt>
                <c:pt idx="856">
                  <c:v>1.9161929364047234E-4</c:v>
                </c:pt>
                <c:pt idx="857">
                  <c:v>1.8971264981188269E-4</c:v>
                </c:pt>
                <c:pt idx="858">
                  <c:v>1.8782497740636863E-4</c:v>
                </c:pt>
                <c:pt idx="859">
                  <c:v>1.8595608765511654E-4</c:v>
                </c:pt>
                <c:pt idx="860">
                  <c:v>1.8410579366759391E-4</c:v>
                </c:pt>
                <c:pt idx="861">
                  <c:v>1.8227391041286003E-4</c:v>
                </c:pt>
                <c:pt idx="862">
                  <c:v>1.8046025470106286E-4</c:v>
                </c:pt>
                <c:pt idx="863">
                  <c:v>1.7866464516511953E-4</c:v>
                </c:pt>
                <c:pt idx="864">
                  <c:v>1.7688690224258074E-4</c:v>
                </c:pt>
                <c:pt idx="865">
                  <c:v>1.7512684815767244E-4</c:v>
                </c:pt>
                <c:pt idx="866">
                  <c:v>1.7338430690351942E-4</c:v>
                </c:pt>
                <c:pt idx="867">
                  <c:v>1.7165910422454417E-4</c:v>
                </c:pt>
                <c:pt idx="868">
                  <c:v>1.6995106759904111E-4</c:v>
                </c:pt>
                <c:pt idx="869">
                  <c:v>1.6826002622192431E-4</c:v>
                </c:pt>
                <c:pt idx="870">
                  <c:v>1.6658581098764685E-4</c:v>
                </c:pt>
                <c:pt idx="871">
                  <c:v>1.6492825447329013E-4</c:v>
                </c:pt>
                <c:pt idx="872">
                  <c:v>1.6328719092182113E-4</c:v>
                </c:pt>
                <c:pt idx="873">
                  <c:v>1.616624562255177E-4</c:v>
                </c:pt>
                <c:pt idx="874">
                  <c:v>1.60053887909556E-4</c:v>
                </c:pt>
                <c:pt idx="875">
                  <c:v>1.5846132511576391E-4</c:v>
                </c:pt>
                <c:pt idx="876">
                  <c:v>1.5688460858653496E-4</c:v>
                </c:pt>
                <c:pt idx="877">
                  <c:v>1.5532358064890227E-4</c:v>
                </c:pt>
                <c:pt idx="878">
                  <c:v>1.5377808519877122E-4</c:v>
                </c:pt>
                <c:pt idx="879">
                  <c:v>1.5224796768530889E-4</c:v>
                </c:pt>
                <c:pt idx="880">
                  <c:v>1.5073307509548854E-4</c:v>
                </c:pt>
                <c:pt idx="881">
                  <c:v>1.4923325593878934E-4</c:v>
                </c:pt>
                <c:pt idx="882">
                  <c:v>1.4774836023204546E-4</c:v>
                </c:pt>
                <c:pt idx="883">
                  <c:v>1.4627823948444883E-4</c:v>
                </c:pt>
                <c:pt idx="884">
                  <c:v>1.4482274668269957E-4</c:v>
                </c:pt>
                <c:pt idx="885">
                  <c:v>1.4338173627630462E-4</c:v>
                </c:pt>
                <c:pt idx="886">
                  <c:v>1.4195506416302248E-4</c:v>
                </c:pt>
                <c:pt idx="887">
                  <c:v>1.4054258767445292E-4</c:v>
                </c:pt>
                <c:pt idx="888">
                  <c:v>1.3914416556176979E-4</c:v>
                </c:pt>
                <c:pt idx="889">
                  <c:v>1.3775965798159691E-4</c:v>
                </c:pt>
                <c:pt idx="890">
                  <c:v>1.363889264820223E-4</c:v>
                </c:pt>
                <c:pt idx="891">
                  <c:v>1.3503183398875371E-4</c:v>
                </c:pt>
                <c:pt idx="892">
                  <c:v>1.3368824479141091E-4</c:v>
                </c:pt>
                <c:pt idx="893">
                  <c:v>1.3235802452995447E-4</c:v>
                </c:pt>
                <c:pt idx="894">
                  <c:v>1.3104104018124977E-4</c:v>
                </c:pt>
                <c:pt idx="895">
                  <c:v>1.297371600457644E-4</c:v>
                </c:pt>
                <c:pt idx="896">
                  <c:v>1.2844625373439829E-4</c:v>
                </c:pt>
                <c:pt idx="897">
                  <c:v>1.2716819215544427E-4</c:v>
                </c:pt>
                <c:pt idx="898">
                  <c:v>1.2590284750168122E-4</c:v>
                </c:pt>
                <c:pt idx="899">
                  <c:v>1.246500932375864E-4</c:v>
                </c:pt>
                <c:pt idx="900">
                  <c:v>1.2340980408669073E-4</c:v>
                </c:pt>
                <c:pt idx="901">
                  <c:v>1.2218185601904559E-4</c:v>
                </c:pt>
                <c:pt idx="902">
                  <c:v>1.2096612623882067E-4</c:v>
                </c:pt>
                <c:pt idx="903">
                  <c:v>1.1976249317202531E-4</c:v>
                </c:pt>
                <c:pt idx="904">
                  <c:v>1.1857083645434956E-4</c:v>
                </c:pt>
                <c:pt idx="905">
                  <c:v>1.173910369191286E-4</c:v>
                </c:pt>
                <c:pt idx="906">
                  <c:v>1.1622297658542575E-4</c:v>
                </c:pt>
                <c:pt idx="907">
                  <c:v>1.1506653864623424E-4</c:v>
                </c:pt>
                <c:pt idx="908">
                  <c:v>1.1392160745679645E-4</c:v>
                </c:pt>
                <c:pt idx="909">
                  <c:v>1.1278806852303934E-4</c:v>
                </c:pt>
                <c:pt idx="910">
                  <c:v>1.116658084901247E-4</c:v>
                </c:pt>
                <c:pt idx="911">
                  <c:v>1.1055471513111441E-4</c:v>
                </c:pt>
                <c:pt idx="912">
                  <c:v>1.0945467733574648E-4</c:v>
                </c:pt>
                <c:pt idx="913">
                  <c:v>1.0836558509932466E-4</c:v>
                </c:pt>
                <c:pt idx="914">
                  <c:v>1.0728732951171772E-4</c:v>
                </c:pt>
                <c:pt idx="915">
                  <c:v>1.0621980274646837E-4</c:v>
                </c:pt>
                <c:pt idx="916">
                  <c:v>1.0516289805001046E-4</c:v>
                </c:pt>
                <c:pt idx="917">
                  <c:v>1.0411650973099358E-4</c:v>
                </c:pt>
                <c:pt idx="918">
                  <c:v>1.0308053314971385E-4</c:v>
                </c:pt>
                <c:pt idx="919">
                  <c:v>1.0205486470764965E-4</c:v>
                </c:pt>
                <c:pt idx="920">
                  <c:v>1.0103940183710239E-4</c:v>
                </c:pt>
                <c:pt idx="921">
                  <c:v>1.0003404299093863E-4</c:v>
                </c:pt>
                <c:pt idx="922">
                  <c:v>9.9038687632435946E-5</c:v>
                </c:pt>
                <c:pt idx="923">
                  <c:v>9.8053236225229012E-5</c:v>
                </c:pt>
                <c:pt idx="924">
                  <c:v>9.7077590223355913E-5</c:v>
                </c:pt>
                <c:pt idx="925">
                  <c:v>9.6111652061403396E-5</c:v>
                </c:pt>
                <c:pt idx="926">
                  <c:v>9.5155325144750336E-5</c:v>
                </c:pt>
                <c:pt idx="927">
                  <c:v>9.4208513839907964E-5</c:v>
                </c:pt>
                <c:pt idx="928">
                  <c:v>9.3271123464957098E-5</c:v>
                </c:pt>
                <c:pt idx="929">
                  <c:v>9.2343060280078922E-5</c:v>
                </c:pt>
                <c:pt idx="930">
                  <c:v>9.142423147818155E-5</c:v>
                </c:pt>
                <c:pt idx="931">
                  <c:v>9.0514545175619121E-5</c:v>
                </c:pt>
                <c:pt idx="932">
                  <c:v>8.9613910403003294E-5</c:v>
                </c:pt>
                <c:pt idx="933">
                  <c:v>8.8722237096106266E-5</c:v>
                </c:pt>
                <c:pt idx="934">
                  <c:v>8.7839436086854301E-5</c:v>
                </c:pt>
                <c:pt idx="935">
                  <c:v>8.6965419094410642E-5</c:v>
                </c:pt>
                <c:pt idx="936">
                  <c:v>8.6100098716347995E-5</c:v>
                </c:pt>
                <c:pt idx="937">
                  <c:v>8.5243388419907319E-5</c:v>
                </c:pt>
                <c:pt idx="938">
                  <c:v>8.4395202533345015E-5</c:v>
                </c:pt>
                <c:pt idx="939">
                  <c:v>8.3555456237365604E-5</c:v>
                </c:pt>
                <c:pt idx="940">
                  <c:v>8.2724065556639723E-5</c:v>
                </c:pt>
                <c:pt idx="941">
                  <c:v>8.1900947351406454E-5</c:v>
                </c:pt>
                <c:pt idx="942">
                  <c:v>8.1086019309159349E-5</c:v>
                </c:pt>
                <c:pt idx="943">
                  <c:v>8.0279199936415062E-5</c:v>
                </c:pt>
                <c:pt idx="944">
                  <c:v>7.9480408550563827E-5</c:v>
                </c:pt>
                <c:pt idx="945">
                  <c:v>7.8689565271802529E-5</c:v>
                </c:pt>
                <c:pt idx="946">
                  <c:v>7.7906591015142421E-5</c:v>
                </c:pt>
                <c:pt idx="947">
                  <c:v>7.7131407482506197E-5</c:v>
                </c:pt>
                <c:pt idx="948">
                  <c:v>7.6363937154894608E-5</c:v>
                </c:pt>
                <c:pt idx="949">
                  <c:v>7.5604103284635215E-5</c:v>
                </c:pt>
                <c:pt idx="950">
                  <c:v>7.4851829887708038E-5</c:v>
                </c:pt>
                <c:pt idx="951">
                  <c:v>7.4107041736146373E-5</c:v>
                </c:pt>
                <c:pt idx="952">
                  <c:v>7.3369664350514388E-5</c:v>
                </c:pt>
                <c:pt idx="953">
                  <c:v>7.2639623992459042E-5</c:v>
                </c:pt>
                <c:pt idx="954">
                  <c:v>7.1916847657336176E-5</c:v>
                </c:pt>
                <c:pt idx="955">
                  <c:v>7.1201263066909942E-5</c:v>
                </c:pt>
                <c:pt idx="956">
                  <c:v>7.0492798662124975E-5</c:v>
                </c:pt>
                <c:pt idx="957">
                  <c:v>6.9791383595950302E-5</c:v>
                </c:pt>
                <c:pt idx="958">
                  <c:v>6.9096947726295029E-5</c:v>
                </c:pt>
                <c:pt idx="959">
                  <c:v>6.8409421608993365E-5</c:v>
                </c:pt>
                <c:pt idx="960">
                  <c:v>6.7728736490860634E-5</c:v>
                </c:pt>
                <c:pt idx="961">
                  <c:v>6.7054824302817802E-5</c:v>
                </c:pt>
                <c:pt idx="962">
                  <c:v>6.6387617653084453E-5</c:v>
                </c:pt>
                <c:pt idx="963">
                  <c:v>6.5727049820439606E-5</c:v>
                </c:pt>
                <c:pt idx="964">
                  <c:v>6.507305474754953E-5</c:v>
                </c:pt>
                <c:pt idx="965">
                  <c:v>6.4425567034361828E-5</c:v>
                </c:pt>
                <c:pt idx="966">
                  <c:v>6.3784521931565822E-5</c:v>
                </c:pt>
                <c:pt idx="967">
                  <c:v>6.3149855334116917E-5</c:v>
                </c:pt>
                <c:pt idx="968">
                  <c:v>6.2521503774826481E-5</c:v>
                </c:pt>
                <c:pt idx="969">
                  <c:v>6.1899404418014957E-5</c:v>
                </c:pt>
                <c:pt idx="970">
                  <c:v>6.1283495053228231E-5</c:v>
                </c:pt>
                <c:pt idx="971">
                  <c:v>6.067371408901659E-5</c:v>
                </c:pt>
                <c:pt idx="972">
                  <c:v>6.007000054677544E-5</c:v>
                </c:pt>
                <c:pt idx="973">
                  <c:v>5.9472294054647476E-5</c:v>
                </c:pt>
                <c:pt idx="974">
                  <c:v>5.8880534841485274E-5</c:v>
                </c:pt>
                <c:pt idx="975">
                  <c:v>5.8294663730874604E-5</c:v>
                </c:pt>
                <c:pt idx="976">
                  <c:v>5.7714622135216076E-5</c:v>
                </c:pt>
                <c:pt idx="977">
                  <c:v>5.7140352049866742E-5</c:v>
                </c:pt>
                <c:pt idx="978">
                  <c:v>5.6571796047339514E-5</c:v>
                </c:pt>
                <c:pt idx="979">
                  <c:v>5.6008897271560339E-5</c:v>
                </c:pt>
                <c:pt idx="980">
                  <c:v>5.5451599432182556E-5</c:v>
                </c:pt>
                <c:pt idx="981">
                  <c:v>5.4899846798957815E-5</c:v>
                </c:pt>
                <c:pt idx="982">
                  <c:v>5.4353584196162894E-5</c:v>
                </c:pt>
                <c:pt idx="983">
                  <c:v>5.3812756997082497E-5</c:v>
                </c:pt>
                <c:pt idx="984">
                  <c:v>5.3277311118545916E-5</c:v>
                </c:pt>
                <c:pt idx="985">
                  <c:v>5.2747193015519097E-5</c:v>
                </c:pt>
                <c:pt idx="986">
                  <c:v>5.2222349675749974E-5</c:v>
                </c:pt>
                <c:pt idx="987">
                  <c:v>5.1702728614467189E-5</c:v>
                </c:pt>
                <c:pt idx="988">
                  <c:v>5.1188277869131606E-5</c:v>
                </c:pt>
                <c:pt idx="989">
                  <c:v>5.0678945994239972E-5</c:v>
                </c:pt>
                <c:pt idx="990">
                  <c:v>5.0174682056180277E-5</c:v>
                </c:pt>
                <c:pt idx="991">
                  <c:v>4.9675435628138659E-5</c:v>
                </c:pt>
                <c:pt idx="992">
                  <c:v>4.9181156785056714E-5</c:v>
                </c:pt>
                <c:pt idx="993">
                  <c:v>4.8691796098637179E-5</c:v>
                </c:pt>
                <c:pt idx="994">
                  <c:v>4.8207304632404135E-5</c:v>
                </c:pt>
                <c:pt idx="995">
                  <c:v>4.7727633936807222E-5</c:v>
                </c:pt>
                <c:pt idx="996">
                  <c:v>4.7252736044377073E-5</c:v>
                </c:pt>
                <c:pt idx="997">
                  <c:v>4.678256346492885E-5</c:v>
                </c:pt>
                <c:pt idx="998">
                  <c:v>4.6317069180812721E-5</c:v>
                </c:pt>
                <c:pt idx="999">
                  <c:v>4.5856206642212357E-5</c:v>
                </c:pt>
                <c:pt idx="1000">
                  <c:v>4.5399929762489848E-5</c:v>
                </c:pt>
                <c:pt idx="1001">
                  <c:v>4.4948192913576515E-5</c:v>
                </c:pt>
                <c:pt idx="1002">
                  <c:v>4.450095092141197E-5</c:v>
                </c:pt>
                <c:pt idx="1003">
                  <c:v>4.405815906142382E-5</c:v>
                </c:pt>
                <c:pt idx="1004">
                  <c:v>4.3619773054057065E-5</c:v>
                </c:pt>
                <c:pt idx="1005">
                  <c:v>4.3185749060345646E-5</c:v>
                </c:pt>
                <c:pt idx="1006">
                  <c:v>4.2756043677528508E-5</c:v>
                </c:pt>
                <c:pt idx="1007">
                  <c:v>4.2330613934709199E-5</c:v>
                </c:pt>
                <c:pt idx="1008">
                  <c:v>4.1909417288559069E-5</c:v>
                </c:pt>
                <c:pt idx="1009">
                  <c:v>4.1492411619062425E-5</c:v>
                </c:pt>
                <c:pt idx="1010">
                  <c:v>4.107955522530481E-5</c:v>
                </c:pt>
                <c:pt idx="1011">
                  <c:v>4.0670806821302804E-5</c:v>
                </c:pt>
                <c:pt idx="1012">
                  <c:v>4.0266125531875378E-5</c:v>
                </c:pt>
                <c:pt idx="1013">
                  <c:v>3.9865470888556357E-5</c:v>
                </c:pt>
                <c:pt idx="1014">
                  <c:v>3.9468802825547532E-5</c:v>
                </c:pt>
                <c:pt idx="1015">
                  <c:v>3.9076081675711967E-5</c:v>
                </c:pt>
                <c:pt idx="1016">
                  <c:v>3.8687268166607549E-5</c:v>
                </c:pt>
                <c:pt idx="1017">
                  <c:v>3.8302323416559294E-5</c:v>
                </c:pt>
                <c:pt idx="1018">
                  <c:v>3.7921208930771404E-5</c:v>
                </c:pt>
                <c:pt idx="1019">
                  <c:v>3.7543886597477708E-5</c:v>
                </c:pt>
                <c:pt idx="1020">
                  <c:v>3.7170318684130427E-5</c:v>
                </c:pt>
                <c:pt idx="1021">
                  <c:v>3.6800467833626934E-5</c:v>
                </c:pt>
                <c:pt idx="1022">
                  <c:v>3.6434297060573958E-5</c:v>
                </c:pt>
                <c:pt idx="1023">
                  <c:v>3.6071769747589061E-5</c:v>
                </c:pt>
                <c:pt idx="1024">
                  <c:v>3.5712849641638762E-5</c:v>
                </c:pt>
                <c:pt idx="1025">
                  <c:v>3.5357500850413498E-5</c:v>
                </c:pt>
                <c:pt idx="1026">
                  <c:v>3.5005687838737961E-5</c:v>
                </c:pt>
                <c:pt idx="1027">
                  <c:v>3.4657375425017798E-5</c:v>
                </c:pt>
                <c:pt idx="1028">
                  <c:v>3.4312528777721383E-5</c:v>
                </c:pt>
                <c:pt idx="1029">
                  <c:v>3.3971113411896604E-5</c:v>
                </c:pt>
                <c:pt idx="1030">
                  <c:v>3.3633095185722377E-5</c:v>
                </c:pt>
                <c:pt idx="1031">
                  <c:v>3.3298440297094389E-5</c:v>
                </c:pt>
                <c:pt idx="1032">
                  <c:v>3.2967115280244848E-5</c:v>
                </c:pt>
                <c:pt idx="1033">
                  <c:v>3.2639087002396075E-5</c:v>
                </c:pt>
                <c:pt idx="1034">
                  <c:v>3.2314322660446873E-5</c:v>
                </c:pt>
                <c:pt idx="1035">
                  <c:v>3.1992789777692404E-5</c:v>
                </c:pt>
                <c:pt idx="1036">
                  <c:v>3.1674456200576456E-5</c:v>
                </c:pt>
                <c:pt idx="1037">
                  <c:v>3.1359290095476032E-5</c:v>
                </c:pt>
                <c:pt idx="1038">
                  <c:v>3.1047259945517988E-5</c:v>
                </c:pt>
                <c:pt idx="1039">
                  <c:v>3.0738334547427294E-5</c:v>
                </c:pt>
                <c:pt idx="1040">
                  <c:v>3.0432483008406654E-5</c:v>
                </c:pt>
                <c:pt idx="1041">
                  <c:v>3.0129674743047394E-5</c:v>
                </c:pt>
                <c:pt idx="1042">
                  <c:v>2.9829879470270588E-5</c:v>
                </c:pt>
                <c:pt idx="1043">
                  <c:v>2.9533067210299121E-5</c:v>
                </c:pt>
                <c:pt idx="1044">
                  <c:v>2.9239208281659659E-5</c:v>
                </c:pt>
                <c:pt idx="1045">
                  <c:v>2.8948273298214451E-5</c:v>
                </c:pt>
                <c:pt idx="1046">
                  <c:v>2.8660233166222702E-5</c:v>
                </c:pt>
                <c:pt idx="1047">
                  <c:v>2.8375059081431186E-5</c:v>
                </c:pt>
                <c:pt idx="1048">
                  <c:v>2.809272252619377E-5</c:v>
                </c:pt>
                <c:pt idx="1049">
                  <c:v>2.7813195266619608E-5</c:v>
                </c:pt>
                <c:pt idx="1050">
                  <c:v>2.7536449349749896E-5</c:v>
                </c:pt>
                <c:pt idx="1051">
                  <c:v>2.7262457100762278E-5</c:v>
                </c:pt>
                <c:pt idx="1052">
                  <c:v>2.6991191120203525E-5</c:v>
                </c:pt>
                <c:pt idx="1053">
                  <c:v>2.6722624281249527E-5</c:v>
                </c:pt>
                <c:pt idx="1054">
                  <c:v>2.6456729726992583E-5</c:v>
                </c:pt>
                <c:pt idx="1055">
                  <c:v>2.6193480867755684E-5</c:v>
                </c:pt>
                <c:pt idx="1056">
                  <c:v>2.5932851378433534E-5</c:v>
                </c:pt>
                <c:pt idx="1057">
                  <c:v>2.5674815195859965E-5</c:v>
                </c:pt>
                <c:pt idx="1058">
                  <c:v>2.5419346516201775E-5</c:v>
                </c:pt>
                <c:pt idx="1059">
                  <c:v>2.5166419792378067E-5</c:v>
                </c:pt>
                <c:pt idx="1060">
                  <c:v>2.4916009731505684E-5</c:v>
                </c:pt>
                <c:pt idx="1061">
                  <c:v>2.4668091292369862E-5</c:v>
                </c:pt>
                <c:pt idx="1062">
                  <c:v>2.4422639682920086E-5</c:v>
                </c:pt>
                <c:pt idx="1063">
                  <c:v>2.4179630357790871E-5</c:v>
                </c:pt>
                <c:pt idx="1064">
                  <c:v>2.3939039015847193E-5</c:v>
                </c:pt>
                <c:pt idx="1065">
                  <c:v>2.3700841597754323E-5</c:v>
                </c:pt>
                <c:pt idx="1066">
                  <c:v>2.346501428357204E-5</c:v>
                </c:pt>
                <c:pt idx="1067">
                  <c:v>2.3231533490372357E-5</c:v>
                </c:pt>
                <c:pt idx="1068">
                  <c:v>2.3000375869881386E-5</c:v>
                </c:pt>
                <c:pt idx="1069">
                  <c:v>2.2771518306144449E-5</c:v>
                </c:pt>
                <c:pt idx="1070">
                  <c:v>2.2544937913214453E-5</c:v>
                </c:pt>
                <c:pt idx="1071">
                  <c:v>2.232061203286329E-5</c:v>
                </c:pt>
                <c:pt idx="1072">
                  <c:v>2.2098518232315985E-5</c:v>
                </c:pt>
                <c:pt idx="1073">
                  <c:v>2.1878634302007406E-5</c:v>
                </c:pt>
                <c:pt idx="1074">
                  <c:v>2.1660938253361241E-5</c:v>
                </c:pt>
                <c:pt idx="1075">
                  <c:v>2.1445408316591298E-5</c:v>
                </c:pt>
                <c:pt idx="1076">
                  <c:v>2.1232022938524245E-5</c:v>
                </c:pt>
                <c:pt idx="1077">
                  <c:v>2.1020760780444456E-5</c:v>
                </c:pt>
                <c:pt idx="1078">
                  <c:v>2.081160071596007E-5</c:v>
                </c:pt>
                <c:pt idx="1079">
                  <c:v>2.0604521828890338E-5</c:v>
                </c:pt>
                <c:pt idx="1080">
                  <c:v>2.0399503411173989E-5</c:v>
                </c:pt>
                <c:pt idx="1081">
                  <c:v>2.0196524960798398E-5</c:v>
                </c:pt>
                <c:pt idx="1082">
                  <c:v>1.9995566179749345E-5</c:v>
                </c:pt>
                <c:pt idx="1083">
                  <c:v>1.9796606971981331E-5</c:v>
                </c:pt>
                <c:pt idx="1084">
                  <c:v>1.9599627441407742E-5</c:v>
                </c:pt>
                <c:pt idx="1085">
                  <c:v>1.9404607889911371E-5</c:v>
                </c:pt>
                <c:pt idx="1086">
                  <c:v>1.9211528815374553E-5</c:v>
                </c:pt>
                <c:pt idx="1087">
                  <c:v>1.902037090972893E-5</c:v>
                </c:pt>
                <c:pt idx="1088">
                  <c:v>1.8831115057024644E-5</c:v>
                </c:pt>
                <c:pt idx="1089">
                  <c:v>1.8643742331518708E-5</c:v>
                </c:pt>
                <c:pt idx="1090">
                  <c:v>1.8458233995782394E-5</c:v>
                </c:pt>
                <c:pt idx="1091">
                  <c:v>1.8274571498827606E-5</c:v>
                </c:pt>
                <c:pt idx="1092">
                  <c:v>1.8092736474251561E-5</c:v>
                </c:pt>
                <c:pt idx="1093">
                  <c:v>1.791271073840027E-5</c:v>
                </c:pt>
                <c:pt idx="1094">
                  <c:v>1.7734476288550127E-5</c:v>
                </c:pt>
                <c:pt idx="1095">
                  <c:v>1.755801530110762E-5</c:v>
                </c:pt>
                <c:pt idx="1096">
                  <c:v>1.7383310129826953E-5</c:v>
                </c:pt>
                <c:pt idx="1097">
                  <c:v>1.7210343304045405E-5</c:v>
                </c:pt>
                <c:pt idx="1098">
                  <c:v>1.7039097526936265E-5</c:v>
                </c:pt>
                <c:pt idx="1099">
                  <c:v>1.6869555673779086E-5</c:v>
                </c:pt>
                <c:pt idx="1100">
                  <c:v>1.6701700790247319E-5</c:v>
                </c:pt>
                <c:pt idx="1101">
                  <c:v>1.6535516090712711E-5</c:v>
                </c:pt>
                <c:pt idx="1102">
                  <c:v>1.6370984956566819E-5</c:v>
                </c:pt>
                <c:pt idx="1103">
                  <c:v>1.6208090934559112E-5</c:v>
                </c:pt>
                <c:pt idx="1104">
                  <c:v>1.6046817735151652E-5</c:v>
                </c:pt>
                <c:pt idx="1105">
                  <c:v>1.5887149230890095E-5</c:v>
                </c:pt>
                <c:pt idx="1106">
                  <c:v>1.5729069454790966E-5</c:v>
                </c:pt>
                <c:pt idx="1107">
                  <c:v>1.557256259874489E-5</c:v>
                </c:pt>
                <c:pt idx="1108">
                  <c:v>1.5417613011935892E-5</c:v>
                </c:pt>
                <c:pt idx="1109">
                  <c:v>1.5264205199276145E-5</c:v>
                </c:pt>
                <c:pt idx="1110">
                  <c:v>1.5112323819856536E-5</c:v>
                </c:pt>
                <c:pt idx="1111">
                  <c:v>1.4961953685412559E-5</c:v>
                </c:pt>
                <c:pt idx="1112">
                  <c:v>1.481307975880546E-5</c:v>
                </c:pt>
                <c:pt idx="1113">
                  <c:v>1.4665687152518515E-5</c:v>
                </c:pt>
                <c:pt idx="1114">
                  <c:v>1.4519761127168269E-5</c:v>
                </c:pt>
                <c:pt idx="1115">
                  <c:v>1.4375287090030555E-5</c:v>
                </c:pt>
                <c:pt idx="1116">
                  <c:v>1.4232250593581315E-5</c:v>
                </c:pt>
                <c:pt idx="1117">
                  <c:v>1.4090637334051683E-5</c:v>
                </c:pt>
                <c:pt idx="1118">
                  <c:v>1.3950433149997693E-5</c:v>
                </c:pt>
                <c:pt idx="1119">
                  <c:v>1.3811624020884101E-5</c:v>
                </c:pt>
                <c:pt idx="1120">
                  <c:v>1.3674196065682324E-5</c:v>
                </c:pt>
                <c:pt idx="1121">
                  <c:v>1.3538135541482314E-5</c:v>
                </c:pt>
                <c:pt idx="1122">
                  <c:v>1.3403428842118272E-5</c:v>
                </c:pt>
                <c:pt idx="1123">
                  <c:v>1.3270062496808001E-5</c:v>
                </c:pt>
                <c:pt idx="1124">
                  <c:v>1.3138023168805813E-5</c:v>
                </c:pt>
                <c:pt idx="1125">
                  <c:v>1.3007297654068915E-5</c:v>
                </c:pt>
                <c:pt idx="1126">
                  <c:v>1.2877872879936875E-5</c:v>
                </c:pt>
                <c:pt idx="1127">
                  <c:v>1.2749735903824426E-5</c:v>
                </c:pt>
                <c:pt idx="1128">
                  <c:v>1.2622873911927176E-5</c:v>
                </c:pt>
                <c:pt idx="1129">
                  <c:v>1.2497274217940212E-5</c:v>
                </c:pt>
                <c:pt idx="1130">
                  <c:v>1.2372924261789475E-5</c:v>
                </c:pt>
                <c:pt idx="1131">
                  <c:v>1.224981160837572E-5</c:v>
                </c:pt>
                <c:pt idx="1132">
                  <c:v>1.2127923946330991E-5</c:v>
                </c:pt>
                <c:pt idx="1133">
                  <c:v>1.2007249086787555E-5</c:v>
                </c:pt>
                <c:pt idx="1134">
                  <c:v>1.1887774962158871E-5</c:v>
                </c:pt>
                <c:pt idx="1135">
                  <c:v>1.1769489624932916E-5</c:v>
                </c:pt>
                <c:pt idx="1136">
                  <c:v>1.1652381246477394E-5</c:v>
                </c:pt>
                <c:pt idx="1137">
                  <c:v>1.1536438115856869E-5</c:v>
                </c:pt>
                <c:pt idx="1138">
                  <c:v>1.1421648638661662E-5</c:v>
                </c:pt>
                <c:pt idx="1139">
                  <c:v>1.1308001335848393E-5</c:v>
                </c:pt>
                <c:pt idx="1140">
                  <c:v>1.1195484842592053E-5</c:v>
                </c:pt>
                <c:pt idx="1141">
                  <c:v>1.1084087907149595E-5</c:v>
                </c:pt>
                <c:pt idx="1142">
                  <c:v>1.0973799389734623E-5</c:v>
                </c:pt>
                <c:pt idx="1143">
                  <c:v>1.0864608261403488E-5</c:v>
                </c:pt>
                <c:pt idx="1144">
                  <c:v>1.0756503602952363E-5</c:v>
                </c:pt>
                <c:pt idx="1145">
                  <c:v>1.0649474603825316E-5</c:v>
                </c:pt>
                <c:pt idx="1146">
                  <c:v>1.0543510561033244E-5</c:v>
                </c:pt>
                <c:pt idx="1147">
                  <c:v>1.0438600878083564E-5</c:v>
                </c:pt>
                <c:pt idx="1148">
                  <c:v>1.0334735063920554E-5</c:v>
                </c:pt>
                <c:pt idx="1149">
                  <c:v>1.0231902731876226E-5</c:v>
                </c:pt>
                <c:pt idx="1150">
                  <c:v>1.0130093598631719E-5</c:v>
                </c:pt>
                <c:pt idx="1151">
                  <c:v>1.0029297483188846E-5</c:v>
                </c:pt>
                <c:pt idx="1152">
                  <c:v>9.9295043058520688E-6</c:v>
                </c:pt>
                <c:pt idx="1153">
                  <c:v>9.8307040872204918E-6</c:v>
                </c:pt>
                <c:pt idx="1154">
                  <c:v>9.7328869471899173E-6</c:v>
                </c:pt>
                <c:pt idx="1155">
                  <c:v>9.6360431039648272E-6</c:v>
                </c:pt>
                <c:pt idx="1156">
                  <c:v>9.5401628730801963E-6</c:v>
                </c:pt>
                <c:pt idx="1157">
                  <c:v>9.4452366664330181E-6</c:v>
                </c:pt>
                <c:pt idx="1158">
                  <c:v>9.3512549913235586E-6</c:v>
                </c:pt>
                <c:pt idx="1159">
                  <c:v>9.2582084495059694E-6</c:v>
                </c:pt>
                <c:pt idx="1160">
                  <c:v>9.1660877362485302E-6</c:v>
                </c:pt>
                <c:pt idx="1161">
                  <c:v>9.0748836394031459E-6</c:v>
                </c:pt>
                <c:pt idx="1162">
                  <c:v>8.984587038484132E-6</c:v>
                </c:pt>
                <c:pt idx="1163">
                  <c:v>8.8951889037561481E-6</c:v>
                </c:pt>
                <c:pt idx="1164">
                  <c:v>8.8066802953312205E-6</c:v>
                </c:pt>
                <c:pt idx="1165">
                  <c:v>8.7190523622747358E-6</c:v>
                </c:pt>
                <c:pt idx="1166">
                  <c:v>8.6322963417203936E-6</c:v>
                </c:pt>
                <c:pt idx="1167">
                  <c:v>8.5464035579938298E-6</c:v>
                </c:pt>
                <c:pt idx="1168">
                  <c:v>8.4613654217450915E-6</c:v>
                </c:pt>
                <c:pt idx="1169">
                  <c:v>8.377173429089689E-6</c:v>
                </c:pt>
                <c:pt idx="1170">
                  <c:v>8.2938191607581954E-6</c:v>
                </c:pt>
                <c:pt idx="1171">
                  <c:v>8.2112942812543178E-6</c:v>
                </c:pt>
                <c:pt idx="1172">
                  <c:v>8.1295905380213336E-6</c:v>
                </c:pt>
                <c:pt idx="1173">
                  <c:v>8.0486997606168336E-6</c:v>
                </c:pt>
                <c:pt idx="1174">
                  <c:v>7.9686138598956516E-6</c:v>
                </c:pt>
                <c:pt idx="1175">
                  <c:v>7.8893248272010072E-6</c:v>
                </c:pt>
                <c:pt idx="1176">
                  <c:v>7.8108247335635434E-6</c:v>
                </c:pt>
                <c:pt idx="1177">
                  <c:v>7.7331057289084777E-6</c:v>
                </c:pt>
                <c:pt idx="1178">
                  <c:v>7.6561600412705794E-6</c:v>
                </c:pt>
                <c:pt idx="1179">
                  <c:v>7.5799799760169623E-6</c:v>
                </c:pt>
                <c:pt idx="1180">
                  <c:v>7.5045579150776179E-6</c:v>
                </c:pt>
                <c:pt idx="1181">
                  <c:v>7.4298863161843395E-6</c:v>
                </c:pt>
                <c:pt idx="1182">
                  <c:v>7.355957712112781E-6</c:v>
                </c:pt>
                <c:pt idx="1183">
                  <c:v>7.2827647099439078E-6</c:v>
                </c:pt>
                <c:pt idx="1184">
                  <c:v>7.2102999903135458E-6</c:v>
                </c:pt>
                <c:pt idx="1185">
                  <c:v>7.1385563066915552E-6</c:v>
                </c:pt>
                <c:pt idx="1186">
                  <c:v>7.0675264846490513E-6</c:v>
                </c:pt>
                <c:pt idx="1187">
                  <c:v>6.9972034211446369E-6</c:v>
                </c:pt>
                <c:pt idx="1188">
                  <c:v>6.927580083814048E-6</c:v>
                </c:pt>
                <c:pt idx="1189">
                  <c:v>6.8586495102634655E-6</c:v>
                </c:pt>
                <c:pt idx="1190">
                  <c:v>6.7904048073808332E-6</c:v>
                </c:pt>
                <c:pt idx="1191">
                  <c:v>6.7228391506362668E-6</c:v>
                </c:pt>
                <c:pt idx="1192">
                  <c:v>6.6559457834105093E-6</c:v>
                </c:pt>
                <c:pt idx="1193">
                  <c:v>6.5897180163083851E-6</c:v>
                </c:pt>
                <c:pt idx="1194">
                  <c:v>6.5241492265000158E-6</c:v>
                </c:pt>
                <c:pt idx="1195">
                  <c:v>6.4592328570511049E-6</c:v>
                </c:pt>
                <c:pt idx="1196">
                  <c:v>6.3949624162712477E-6</c:v>
                </c:pt>
                <c:pt idx="1197">
                  <c:v>6.331331477061528E-6</c:v>
                </c:pt>
                <c:pt idx="1198">
                  <c:v>6.2683336762750184E-6</c:v>
                </c:pt>
                <c:pt idx="1199">
                  <c:v>6.2059627140810124E-6</c:v>
                </c:pt>
                <c:pt idx="1200">
                  <c:v>6.1442123533288214E-6</c:v>
                </c:pt>
                <c:pt idx="1201">
                  <c:v>6.0830764189327849E-6</c:v>
                </c:pt>
                <c:pt idx="1202">
                  <c:v>6.0225487972478895E-6</c:v>
                </c:pt>
                <c:pt idx="1203">
                  <c:v>5.9626234354615261E-6</c:v>
                </c:pt>
                <c:pt idx="1204">
                  <c:v>5.9032943409881657E-6</c:v>
                </c:pt>
                <c:pt idx="1205">
                  <c:v>5.8445555808671586E-6</c:v>
                </c:pt>
                <c:pt idx="1206">
                  <c:v>5.7864012811758788E-6</c:v>
                </c:pt>
                <c:pt idx="1207">
                  <c:v>5.7288256264335738E-6</c:v>
                </c:pt>
                <c:pt idx="1208">
                  <c:v>5.6718228590291088E-6</c:v>
                </c:pt>
                <c:pt idx="1209">
                  <c:v>5.6153872786359323E-6</c:v>
                </c:pt>
                <c:pt idx="1210">
                  <c:v>5.5595132416506991E-6</c:v>
                </c:pt>
                <c:pt idx="1211">
                  <c:v>5.5041951606225743E-6</c:v>
                </c:pt>
                <c:pt idx="1212">
                  <c:v>5.4494275036973565E-6</c:v>
                </c:pt>
                <c:pt idx="1213">
                  <c:v>5.395204794064249E-6</c:v>
                </c:pt>
                <c:pt idx="1214">
                  <c:v>5.3415216094054945E-6</c:v>
                </c:pt>
                <c:pt idx="1215">
                  <c:v>5.288372581360025E-6</c:v>
                </c:pt>
                <c:pt idx="1216">
                  <c:v>5.2357523949786227E-6</c:v>
                </c:pt>
                <c:pt idx="1217">
                  <c:v>5.1836557882009198E-6</c:v>
                </c:pt>
                <c:pt idx="1218">
                  <c:v>5.1320775513207146E-6</c:v>
                </c:pt>
                <c:pt idx="1219">
                  <c:v>5.0810125264729121E-6</c:v>
                </c:pt>
                <c:pt idx="1220">
                  <c:v>5.0304556071119481E-6</c:v>
                </c:pt>
                <c:pt idx="1221">
                  <c:v>4.980401737504251E-6</c:v>
                </c:pt>
                <c:pt idx="1222">
                  <c:v>4.9308459122201523E-6</c:v>
                </c:pt>
                <c:pt idx="1223">
                  <c:v>4.8817831756358423E-6</c:v>
                </c:pt>
                <c:pt idx="1224">
                  <c:v>4.8332086214382332E-6</c:v>
                </c:pt>
                <c:pt idx="1225">
                  <c:v>4.7851173921294848E-6</c:v>
                </c:pt>
                <c:pt idx="1226">
                  <c:v>4.73750467854805E-6</c:v>
                </c:pt>
                <c:pt idx="1227">
                  <c:v>4.6903657193828706E-6</c:v>
                </c:pt>
                <c:pt idx="1228">
                  <c:v>4.6436958006978087E-6</c:v>
                </c:pt>
                <c:pt idx="1229">
                  <c:v>4.5974902554625769E-6</c:v>
                </c:pt>
                <c:pt idx="1230">
                  <c:v>4.5517444630841451E-6</c:v>
                </c:pt>
                <c:pt idx="1231">
                  <c:v>4.5064538489451552E-6</c:v>
                </c:pt>
                <c:pt idx="1232">
                  <c:v>4.4616138839464503E-6</c:v>
                </c:pt>
                <c:pt idx="1233">
                  <c:v>4.4172200840541638E-6</c:v>
                </c:pt>
                <c:pt idx="1234">
                  <c:v>4.3732680098513117E-6</c:v>
                </c:pt>
                <c:pt idx="1235">
                  <c:v>4.3297532660938395E-6</c:v>
                </c:pt>
                <c:pt idx="1236">
                  <c:v>4.2866715012711241E-6</c:v>
                </c:pt>
                <c:pt idx="1237">
                  <c:v>4.2440184071707744E-6</c:v>
                </c:pt>
                <c:pt idx="1238">
                  <c:v>4.2017897184478351E-6</c:v>
                </c:pt>
                <c:pt idx="1239">
                  <c:v>4.1599812121982438E-6</c:v>
                </c:pt>
                <c:pt idx="1240">
                  <c:v>4.1185887075365349E-6</c:v>
                </c:pt>
                <c:pt idx="1241">
                  <c:v>4.0776080651777478E-6</c:v>
                </c:pt>
                <c:pt idx="1242">
                  <c:v>4.037035187023497E-6</c:v>
                </c:pt>
                <c:pt idx="1243">
                  <c:v>3.9968660157521482E-6</c:v>
                </c:pt>
                <c:pt idx="1244">
                  <c:v>3.957096534413115E-6</c:v>
                </c:pt>
                <c:pt idx="1245">
                  <c:v>3.9177227660251141E-6</c:v>
                </c:pt>
                <c:pt idx="1246">
                  <c:v>3.8787407731784963E-6</c:v>
                </c:pt>
                <c:pt idx="1247">
                  <c:v>3.8401466576414903E-6</c:v>
                </c:pt>
                <c:pt idx="1248">
                  <c:v>3.8019365599703818E-6</c:v>
                </c:pt>
                <c:pt idx="1249">
                  <c:v>3.7641066591235611E-6</c:v>
                </c:pt>
                <c:pt idx="1250">
                  <c:v>3.7266531720794189E-6</c:v>
                </c:pt>
                <c:pt idx="1251">
                  <c:v>3.6895723534580328E-6</c:v>
                </c:pt>
                <c:pt idx="1252">
                  <c:v>3.6528604951466529E-6</c:v>
                </c:pt>
                <c:pt idx="1253">
                  <c:v>3.6165139259288483E-6</c:v>
                </c:pt>
                <c:pt idx="1254">
                  <c:v>3.5805290111174078E-6</c:v>
                </c:pt>
                <c:pt idx="1255">
                  <c:v>3.5449021521908635E-6</c:v>
                </c:pt>
                <c:pt idx="1256">
                  <c:v>3.5096297864336331E-6</c:v>
                </c:pt>
                <c:pt idx="1257">
                  <c:v>3.4747083865797476E-6</c:v>
                </c:pt>
                <c:pt idx="1258">
                  <c:v>3.4401344604601197E-6</c:v>
                </c:pt>
                <c:pt idx="1259">
                  <c:v>3.4059045506533263E-6</c:v>
                </c:pt>
                <c:pt idx="1260">
                  <c:v>3.3720152341398554E-6</c:v>
                </c:pt>
                <c:pt idx="1261">
                  <c:v>3.3384631219598262E-6</c:v>
                </c:pt>
                <c:pt idx="1262">
                  <c:v>3.3052448588740554E-6</c:v>
                </c:pt>
                <c:pt idx="1263">
                  <c:v>3.2723571230285516E-6</c:v>
                </c:pt>
                <c:pt idx="1264">
                  <c:v>3.2397966256223242E-6</c:v>
                </c:pt>
                <c:pt idx="1265">
                  <c:v>3.2075601105784984E-6</c:v>
                </c:pt>
                <c:pt idx="1266">
                  <c:v>3.1756443542187059E-6</c:v>
                </c:pt>
                <c:pt idx="1267">
                  <c:v>3.1440461649407148E-6</c:v>
                </c:pt>
                <c:pt idx="1268">
                  <c:v>3.1127623828992591E-6</c:v>
                </c:pt>
                <c:pt idx="1269">
                  <c:v>3.0817898796900766E-6</c:v>
                </c:pt>
                <c:pt idx="1270">
                  <c:v>3.0511255580370294E-6</c:v>
                </c:pt>
                <c:pt idx="1271">
                  <c:v>3.0207663514823992E-6</c:v>
                </c:pt>
                <c:pt idx="1272">
                  <c:v>2.990709224080231E-6</c:v>
                </c:pt>
                <c:pt idx="1273">
                  <c:v>2.9609511700927368E-6</c:v>
                </c:pt>
                <c:pt idx="1274">
                  <c:v>2.931489213689719E-6</c:v>
                </c:pt>
                <c:pt idx="1275">
                  <c:v>2.9023204086509864E-6</c:v>
                </c:pt>
                <c:pt idx="1276">
                  <c:v>2.8734418380717223E-6</c:v>
                </c:pt>
                <c:pt idx="1277">
                  <c:v>2.8448506140708131E-6</c:v>
                </c:pt>
                <c:pt idx="1278">
                  <c:v>2.8165438775020278E-6</c:v>
                </c:pt>
                <c:pt idx="1279">
                  <c:v>2.7885187976681201E-6</c:v>
                </c:pt>
                <c:pt idx="1280">
                  <c:v>2.760772572037753E-6</c:v>
                </c:pt>
                <c:pt idx="1281">
                  <c:v>2.733302425965241E-6</c:v>
                </c:pt>
                <c:pt idx="1282">
                  <c:v>2.7061056124130851E-6</c:v>
                </c:pt>
                <c:pt idx="1283">
                  <c:v>2.679179411677266E-6</c:v>
                </c:pt>
                <c:pt idx="1284">
                  <c:v>2.652521131115272E-6</c:v>
                </c:pt>
                <c:pt idx="1285">
                  <c:v>2.6261281048768261E-6</c:v>
                </c:pt>
                <c:pt idx="1286">
                  <c:v>2.59999769363732E-6</c:v>
                </c:pt>
                <c:pt idx="1287">
                  <c:v>2.5741272843338495E-6</c:v>
                </c:pt>
                <c:pt idx="1288">
                  <c:v>2.5485142899039255E-6</c:v>
                </c:pt>
                <c:pt idx="1289">
                  <c:v>2.5231561490267611E-6</c:v>
                </c:pt>
                <c:pt idx="1290">
                  <c:v>2.4980503258671364E-6</c:v>
                </c:pt>
                <c:pt idx="1291">
                  <c:v>2.4731943098218141E-6</c:v>
                </c:pt>
                <c:pt idx="1292">
                  <c:v>2.4485856152684762E-6</c:v>
                </c:pt>
                <c:pt idx="1293">
                  <c:v>2.4242217813171551E-6</c:v>
                </c:pt>
                <c:pt idx="1294">
                  <c:v>2.4001003715641619E-6</c:v>
                </c:pt>
                <c:pt idx="1295">
                  <c:v>2.3762189738484156E-6</c:v>
                </c:pt>
                <c:pt idx="1296">
                  <c:v>2.3525752000102431E-6</c:v>
                </c:pt>
                <c:pt idx="1297">
                  <c:v>2.3291666856525574E-6</c:v>
                </c:pt>
                <c:pt idx="1298">
                  <c:v>2.3059910899044158E-6</c:v>
                </c:pt>
                <c:pt idx="1299">
                  <c:v>2.28304609518693E-6</c:v>
                </c:pt>
                <c:pt idx="1300">
                  <c:v>2.2603294069815078E-6</c:v>
                </c:pt>
                <c:pt idx="1301">
                  <c:v>2.2378387536003942E-6</c:v>
                </c:pt>
                <c:pt idx="1302">
                  <c:v>2.2155718859595159E-6</c:v>
                </c:pt>
                <c:pt idx="1303">
                  <c:v>2.1935265773535503E-6</c:v>
                </c:pt>
                <c:pt idx="1304">
                  <c:v>2.1717006232332645E-6</c:v>
                </c:pt>
                <c:pt idx="1305">
                  <c:v>2.1500918409850587E-6</c:v>
                </c:pt>
                <c:pt idx="1306">
                  <c:v>2.1286980697127004E-6</c:v>
                </c:pt>
                <c:pt idx="1307">
                  <c:v>2.1075171700212342E-6</c:v>
                </c:pt>
                <c:pt idx="1308">
                  <c:v>2.0865470238030409E-6</c:v>
                </c:pt>
                <c:pt idx="1309">
                  <c:v>2.0657855340260221E-6</c:v>
                </c:pt>
                <c:pt idx="1310">
                  <c:v>2.0452306245238963E-6</c:v>
                </c:pt>
                <c:pt idx="1311">
                  <c:v>2.0248802397885914E-6</c:v>
                </c:pt>
                <c:pt idx="1312">
                  <c:v>2.0047323447646709E-6</c:v>
                </c:pt>
                <c:pt idx="1313">
                  <c:v>1.9847849246458427E-6</c:v>
                </c:pt>
                <c:pt idx="1314">
                  <c:v>1.965035984673472E-6</c:v>
                </c:pt>
                <c:pt idx="1315">
                  <c:v>1.9454835499371041E-6</c:v>
                </c:pt>
                <c:pt idx="1316">
                  <c:v>1.9261256651769713E-6</c:v>
                </c:pt>
                <c:pt idx="1317">
                  <c:v>1.9069603945884668E-6</c:v>
                </c:pt>
                <c:pt idx="1318">
                  <c:v>1.8879858216285566E-6</c:v>
                </c:pt>
                <c:pt idx="1319">
                  <c:v>1.8692000488241391E-6</c:v>
                </c:pt>
                <c:pt idx="1320">
                  <c:v>1.8506011975822762E-6</c:v>
                </c:pt>
                <c:pt idx="1321">
                  <c:v>1.8321874080023442E-6</c:v>
                </c:pt>
                <c:pt idx="1322">
                  <c:v>1.8139568386900405E-6</c:v>
                </c:pt>
                <c:pt idx="1323">
                  <c:v>1.7959076665732415E-6</c:v>
                </c:pt>
                <c:pt idx="1324">
                  <c:v>1.7780380867196943E-6</c:v>
                </c:pt>
                <c:pt idx="1325">
                  <c:v>1.7603463121565226E-6</c:v>
                </c:pt>
                <c:pt idx="1326">
                  <c:v>1.7428305736915235E-6</c:v>
                </c:pt>
                <c:pt idx="1327">
                  <c:v>1.7254891197362606E-6</c:v>
                </c:pt>
                <c:pt idx="1328">
                  <c:v>1.7083202161308834E-6</c:v>
                </c:pt>
                <c:pt idx="1329">
                  <c:v>1.6913221459707243E-6</c:v>
                </c:pt>
                <c:pt idx="1330">
                  <c:v>1.6744932094346021E-6</c:v>
                </c:pt>
                <c:pt idx="1331">
                  <c:v>1.657831723614839E-6</c:v>
                </c:pt>
                <c:pt idx="1332">
                  <c:v>1.6413360223489683E-6</c:v>
                </c:pt>
                <c:pt idx="1333">
                  <c:v>1.6250044560531174E-6</c:v>
                </c:pt>
                <c:pt idx="1334">
                  <c:v>1.6088353915570465E-6</c:v>
                </c:pt>
                <c:pt idx="1335">
                  <c:v>1.5928272119408291E-6</c:v>
                </c:pt>
                <c:pt idx="1336">
                  <c:v>1.5769783163731691E-6</c:v>
                </c:pt>
                <c:pt idx="1337">
                  <c:v>1.5612871199512993E-6</c:v>
                </c:pt>
                <c:pt idx="1338">
                  <c:v>1.5457520535425014E-6</c:v>
                </c:pt>
                <c:pt idx="1339">
                  <c:v>1.530371563627189E-6</c:v>
                </c:pt>
                <c:pt idx="1340">
                  <c:v>1.5151441121435533E-6</c:v>
                </c:pt>
                <c:pt idx="1341">
                  <c:v>1.500068176333756E-6</c:v>
                </c:pt>
                <c:pt idx="1342">
                  <c:v>1.4851422485916531E-6</c:v>
                </c:pt>
                <c:pt idx="1343">
                  <c:v>1.4703648363120294E-6</c:v>
                </c:pt>
                <c:pt idx="1344">
                  <c:v>1.4557344617413479E-6</c:v>
                </c:pt>
                <c:pt idx="1345">
                  <c:v>1.4412496618299565E-6</c:v>
                </c:pt>
                <c:pt idx="1346">
                  <c:v>1.4269089880857933E-6</c:v>
                </c:pt>
                <c:pt idx="1347">
                  <c:v>1.4127110064295335E-6</c:v>
                </c:pt>
                <c:pt idx="1348">
                  <c:v>1.3986542970511798E-6</c:v>
                </c:pt>
                <c:pt idx="1349">
                  <c:v>1.3847374542680804E-6</c:v>
                </c:pt>
                <c:pt idx="1350">
                  <c:v>1.3709590863843595E-6</c:v>
                </c:pt>
                <c:pt idx="1351">
                  <c:v>1.3573178155517444E-6</c:v>
                </c:pt>
                <c:pt idx="1352">
                  <c:v>1.3438122776317887E-6</c:v>
                </c:pt>
                <c:pt idx="1353">
                  <c:v>1.3304411220594436E-6</c:v>
                </c:pt>
                <c:pt idx="1354">
                  <c:v>1.3172030117080091E-6</c:v>
                </c:pt>
                <c:pt idx="1355">
                  <c:v>1.304096622755418E-6</c:v>
                </c:pt>
                <c:pt idx="1356">
                  <c:v>1.2911206445518535E-6</c:v>
                </c:pt>
                <c:pt idx="1357">
                  <c:v>1.2782737794886814E-6</c:v>
                </c:pt>
                <c:pt idx="1358">
                  <c:v>1.26555474286869E-6</c:v>
                </c:pt>
                <c:pt idx="1359">
                  <c:v>1.252962262777618E-6</c:v>
                </c:pt>
                <c:pt idx="1360">
                  <c:v>1.2404950799569601E-6</c:v>
                </c:pt>
                <c:pt idx="1361">
                  <c:v>1.2281519476780497E-6</c:v>
                </c:pt>
                <c:pt idx="1362">
                  <c:v>1.2159316316173703E-6</c:v>
                </c:pt>
                <c:pt idx="1363">
                  <c:v>1.2038329097331323E-6</c:v>
                </c:pt>
                <c:pt idx="1364">
                  <c:v>1.1918545721430651E-6</c:v>
                </c:pt>
                <c:pt idx="1365">
                  <c:v>1.1799954210034277E-6</c:v>
                </c:pt>
                <c:pt idx="1366">
                  <c:v>1.1682542703892235E-6</c:v>
                </c:pt>
                <c:pt idx="1367">
                  <c:v>1.1566299461756065E-6</c:v>
                </c:pt>
                <c:pt idx="1368">
                  <c:v>1.1451212859204666E-6</c:v>
                </c:pt>
                <c:pt idx="1369">
                  <c:v>1.1337271387481918E-6</c:v>
                </c:pt>
                <c:pt idx="1370">
                  <c:v>1.1224463652345676E-6</c:v>
                </c:pt>
                <c:pt idx="1371">
                  <c:v>1.1112778372928418E-6</c:v>
                </c:pt>
                <c:pt idx="1372">
                  <c:v>1.1002204380609132E-6</c:v>
                </c:pt>
                <c:pt idx="1373">
                  <c:v>1.0892730617896442E-6</c:v>
                </c:pt>
                <c:pt idx="1374">
                  <c:v>1.0784346137322848E-6</c:v>
                </c:pt>
                <c:pt idx="1375">
                  <c:v>1.067704010034997E-6</c:v>
                </c:pt>
                <c:pt idx="1376">
                  <c:v>1.0570801776284671E-6</c:v>
                </c:pt>
                <c:pt idx="1377">
                  <c:v>1.0465620541206053E-6</c:v>
                </c:pt>
                <c:pt idx="1378">
                  <c:v>1.0361485876902932E-6</c:v>
                </c:pt>
                <c:pt idx="1379">
                  <c:v>1.0258387369822104E-6</c:v>
                </c:pt>
                <c:pt idx="1380">
                  <c:v>1.015631471002694E-6</c:v>
                </c:pt>
                <c:pt idx="1381">
                  <c:v>1.0055257690166405E-6</c:v>
                </c:pt>
                <c:pt idx="1382">
                  <c:v>9.9552062044542952E-7</c:v>
                </c:pt>
                <c:pt idx="1383">
                  <c:v>9.8561502476586624E-7</c:v>
                </c:pt>
                <c:pt idx="1384">
                  <c:v>9.7580799141012818E-7</c:v>
                </c:pt>
                <c:pt idx="1385">
                  <c:v>9.6609853966670561E-7</c:v>
                </c:pt>
                <c:pt idx="1386">
                  <c:v>9.5648569858233607E-7</c:v>
                </c:pt>
                <c:pt idx="1387">
                  <c:v>9.4696850686489899E-7</c:v>
                </c:pt>
                <c:pt idx="1388">
                  <c:v>9.3754601278729125E-7</c:v>
                </c:pt>
                <c:pt idx="1389">
                  <c:v>9.2821727409225337E-7</c:v>
                </c:pt>
                <c:pt idx="1390">
                  <c:v>9.1898135789814158E-7</c:v>
                </c:pt>
                <c:pt idx="1391">
                  <c:v>9.0983734060563998E-7</c:v>
                </c:pt>
                <c:pt idx="1392">
                  <c:v>9.0078430780539922E-7</c:v>
                </c:pt>
                <c:pt idx="1393">
                  <c:v>8.9182135418659357E-7</c:v>
                </c:pt>
                <c:pt idx="1394">
                  <c:v>8.8294758344639501E-7</c:v>
                </c:pt>
                <c:pt idx="1395">
                  <c:v>8.7416210820033326E-7</c:v>
                </c:pt>
                <c:pt idx="1396">
                  <c:v>8.6546404989356242E-7</c:v>
                </c:pt>
                <c:pt idx="1397">
                  <c:v>8.5685253871300332E-7</c:v>
                </c:pt>
                <c:pt idx="1398">
                  <c:v>8.4832671350036175E-7</c:v>
                </c:pt>
                <c:pt idx="1399">
                  <c:v>8.3988572166601139E-7</c:v>
                </c:pt>
                <c:pt idx="1400">
                  <c:v>8.3152871910373485E-7</c:v>
                </c:pt>
                <c:pt idx="1401">
                  <c:v>8.2325487010631005E-7</c:v>
                </c:pt>
                <c:pt idx="1402">
                  <c:v>8.1506334728194536E-7</c:v>
                </c:pt>
                <c:pt idx="1403">
                  <c:v>8.0695333147153061E-7</c:v>
                </c:pt>
                <c:pt idx="1404">
                  <c:v>7.9892401166672637E-7</c:v>
                </c:pt>
                <c:pt idx="1405">
                  <c:v>7.9097458492886094E-7</c:v>
                </c:pt>
                <c:pt idx="1406">
                  <c:v>7.831042563086362E-7</c:v>
                </c:pt>
                <c:pt idx="1407">
                  <c:v>7.7531223876663125E-7</c:v>
                </c:pt>
                <c:pt idx="1408">
                  <c:v>7.6759775309459872E-7</c:v>
                </c:pt>
                <c:pt idx="1409">
                  <c:v>7.5996002783754266E-7</c:v>
                </c:pt>
                <c:pt idx="1410">
                  <c:v>7.5239829921657104E-7</c:v>
                </c:pt>
                <c:pt idx="1411">
                  <c:v>7.4491181105252305E-7</c:v>
                </c:pt>
                <c:pt idx="1412">
                  <c:v>7.3749981469034233E-7</c:v>
                </c:pt>
                <c:pt idx="1413">
                  <c:v>7.301615689242158E-7</c:v>
                </c:pt>
                <c:pt idx="1414">
                  <c:v>7.2289633992345179E-7</c:v>
                </c:pt>
                <c:pt idx="1415">
                  <c:v>7.1570340115909559E-7</c:v>
                </c:pt>
                <c:pt idx="1416">
                  <c:v>7.0858203333127694E-7</c:v>
                </c:pt>
                <c:pt idx="1417">
                  <c:v>7.0153152429727826E-7</c:v>
                </c:pt>
                <c:pt idx="1418">
                  <c:v>6.9455116900031974E-7</c:v>
                </c:pt>
                <c:pt idx="1419">
                  <c:v>6.8764026939905708E-7</c:v>
                </c:pt>
                <c:pt idx="1420">
                  <c:v>6.8079813439776965E-7</c:v>
                </c:pt>
                <c:pt idx="1421">
                  <c:v>6.7402407977725577E-7</c:v>
                </c:pt>
                <c:pt idx="1422">
                  <c:v>6.6731742812640819E-7</c:v>
                </c:pt>
                <c:pt idx="1423">
                  <c:v>6.6067750877447306E-7</c:v>
                </c:pt>
                <c:pt idx="1424">
                  <c:v>6.5410365772398166E-7</c:v>
                </c:pt>
                <c:pt idx="1425">
                  <c:v>6.4759521758435095E-7</c:v>
                </c:pt>
                <c:pt idx="1426">
                  <c:v>6.4115153750614195E-7</c:v>
                </c:pt>
                <c:pt idx="1427">
                  <c:v>6.3477197311597948E-7</c:v>
                </c:pt>
                <c:pt idx="1428">
                  <c:v>6.2845588645210697E-7</c:v>
                </c:pt>
                <c:pt idx="1429">
                  <c:v>6.2220264590059466E-7</c:v>
                </c:pt>
                <c:pt idx="1430">
                  <c:v>6.1601162613217636E-7</c:v>
                </c:pt>
                <c:pt idx="1431">
                  <c:v>6.0988220803971602E-7</c:v>
                </c:pt>
                <c:pt idx="1432">
                  <c:v>6.0381377867629646E-7</c:v>
                </c:pt>
                <c:pt idx="1433">
                  <c:v>5.9780573119392444E-7</c:v>
                </c:pt>
                <c:pt idx="1434">
                  <c:v>5.9185746478284486E-7</c:v>
                </c:pt>
                <c:pt idx="1435">
                  <c:v>5.8596838461145865E-7</c:v>
                </c:pt>
                <c:pt idx="1436">
                  <c:v>5.801379017668434E-7</c:v>
                </c:pt>
                <c:pt idx="1437">
                  <c:v>5.7436543319585459E-7</c:v>
                </c:pt>
                <c:pt idx="1438">
                  <c:v>5.6865040164682488E-7</c:v>
                </c:pt>
                <c:pt idx="1439">
                  <c:v>5.6299223561183672E-7</c:v>
                </c:pt>
                <c:pt idx="1440">
                  <c:v>5.5739036926957147E-7</c:v>
                </c:pt>
                <c:pt idx="1441">
                  <c:v>5.5184424242872671E-7</c:v>
                </c:pt>
                <c:pt idx="1442">
                  <c:v>5.4635330047199659E-7</c:v>
                </c:pt>
                <c:pt idx="1443">
                  <c:v>5.4091699430060871E-7</c:v>
                </c:pt>
                <c:pt idx="1444">
                  <c:v>5.3553478027941738E-7</c:v>
                </c:pt>
                <c:pt idx="1445">
                  <c:v>5.3020612018253453E-7</c:v>
                </c:pt>
                <c:pt idx="1446">
                  <c:v>5.249304811395099E-7</c:v>
                </c:pt>
                <c:pt idx="1447">
                  <c:v>5.1970733558204272E-7</c:v>
                </c:pt>
                <c:pt idx="1448">
                  <c:v>5.1453616119122457E-7</c:v>
                </c:pt>
                <c:pt idx="1449">
                  <c:v>5.0941644084530709E-7</c:v>
                </c:pt>
                <c:pt idx="1450">
                  <c:v>5.0434766256798935E-7</c:v>
                </c:pt>
                <c:pt idx="1451">
                  <c:v>4.9932931947721855E-7</c:v>
                </c:pt>
                <c:pt idx="1452">
                  <c:v>4.9436090973450552E-7</c:v>
                </c:pt>
                <c:pt idx="1453">
                  <c:v>4.8944193649473479E-7</c:v>
                </c:pt>
                <c:pt idx="1454">
                  <c:v>4.8457190785648312E-7</c:v>
                </c:pt>
                <c:pt idx="1455">
                  <c:v>4.7975033681282848E-7</c:v>
                </c:pt>
                <c:pt idx="1456">
                  <c:v>4.7497674120264826E-7</c:v>
                </c:pt>
                <c:pt idx="1457">
                  <c:v>4.7025064366240366E-7</c:v>
                </c:pt>
                <c:pt idx="1458">
                  <c:v>4.655715715784021E-7</c:v>
                </c:pt>
                <c:pt idx="1459">
                  <c:v>4.6093905703953597E-7</c:v>
                </c:pt>
                <c:pt idx="1460">
                  <c:v>4.5635263679049018E-7</c:v>
                </c:pt>
                <c:pt idx="1461">
                  <c:v>4.5181185218541939E-7</c:v>
                </c:pt>
                <c:pt idx="1462">
                  <c:v>4.4731624914207825E-7</c:v>
                </c:pt>
                <c:pt idx="1463">
                  <c:v>4.4286537809641608E-7</c:v>
                </c:pt>
                <c:pt idx="1464">
                  <c:v>4.3845879395761928E-7</c:v>
                </c:pt>
                <c:pt idx="1465">
                  <c:v>4.3409605606360179E-7</c:v>
                </c:pt>
                <c:pt idx="1466">
                  <c:v>4.2977672813693862E-7</c:v>
                </c:pt>
                <c:pt idx="1467">
                  <c:v>4.2550037824123751E-7</c:v>
                </c:pt>
                <c:pt idx="1468">
                  <c:v>4.2126657873794467E-7</c:v>
                </c:pt>
                <c:pt idx="1469">
                  <c:v>4.1707490624358304E-7</c:v>
                </c:pt>
                <c:pt idx="1470">
                  <c:v>4.1292494158740935E-7</c:v>
                </c:pt>
                <c:pt idx="1471">
                  <c:v>4.0881626976949962E-7</c:v>
                </c:pt>
                <c:pt idx="1472">
                  <c:v>4.0474847991924823E-7</c:v>
                </c:pt>
                <c:pt idx="1473">
                  <c:v>4.0072116525428029E-7</c:v>
                </c:pt>
                <c:pt idx="1474">
                  <c:v>3.967339230397732E-7</c:v>
                </c:pt>
                <c:pt idx="1475">
                  <c:v>3.9278635454818275E-7</c:v>
                </c:pt>
                <c:pt idx="1476">
                  <c:v>3.8887806501936952E-7</c:v>
                </c:pt>
                <c:pt idx="1477">
                  <c:v>3.8500866362112502E-7</c:v>
                </c:pt>
                <c:pt idx="1478">
                  <c:v>3.8117776341008429E-7</c:v>
                </c:pt>
                <c:pt idx="1479">
                  <c:v>3.7738498129303372E-7</c:v>
                </c:pt>
                <c:pt idx="1480">
                  <c:v>3.7362993798860103E-7</c:v>
                </c:pt>
                <c:pt idx="1481">
                  <c:v>3.6991225798932648E-7</c:v>
                </c:pt>
                <c:pt idx="1482">
                  <c:v>3.6623156952411211E-7</c:v>
                </c:pt>
                <c:pt idx="1483">
                  <c:v>3.6258750452104418E-7</c:v>
                </c:pt>
                <c:pt idx="1484">
                  <c:v>3.5897969857058555E-7</c:v>
                </c:pt>
                <c:pt idx="1485">
                  <c:v>3.5540779088913415E-7</c:v>
                </c:pt>
                <c:pt idx="1486">
                  <c:v>3.5187142428294645E-7</c:v>
                </c:pt>
                <c:pt idx="1487">
                  <c:v>3.4837024511241417E-7</c:v>
                </c:pt>
                <c:pt idx="1488">
                  <c:v>3.4490390325670265E-7</c:v>
                </c:pt>
                <c:pt idx="1489">
                  <c:v>3.4147205207873767E-7</c:v>
                </c:pt>
                <c:pt idx="1490">
                  <c:v>3.3807434839054154E-7</c:v>
                </c:pt>
                <c:pt idx="1491">
                  <c:v>3.3471045241891408E-7</c:v>
                </c:pt>
                <c:pt idx="1492">
                  <c:v>3.3138002777145478E-7</c:v>
                </c:pt>
                <c:pt idx="1493">
                  <c:v>3.2808274140292299E-7</c:v>
                </c:pt>
                <c:pt idx="1494">
                  <c:v>3.2481826358193526E-7</c:v>
                </c:pt>
                <c:pt idx="1495">
                  <c:v>3.2158626785798849E-7</c:v>
                </c:pt>
                <c:pt idx="1496">
                  <c:v>3.1838643102881702E-7</c:v>
                </c:pt>
                <c:pt idx="1497">
                  <c:v>3.1521843310807131E-7</c:v>
                </c:pt>
                <c:pt idx="1498">
                  <c:v>3.1208195729331933E-7</c:v>
                </c:pt>
                <c:pt idx="1499">
                  <c:v>3.0897668993436581E-7</c:v>
                </c:pt>
                <c:pt idx="1500">
                  <c:v>3.059023205018872E-7</c:v>
                </c:pt>
                <c:pt idx="1501">
                  <c:v>3.0285854155637767E-7</c:v>
                </c:pt>
                <c:pt idx="1502">
                  <c:v>2.9984504871740727E-7</c:v>
                </c:pt>
                <c:pt idx="1503">
                  <c:v>2.9686154063318032E-7</c:v>
                </c:pt>
                <c:pt idx="1504">
                  <c:v>2.9390771895040214E-7</c:v>
                </c:pt>
                <c:pt idx="1505">
                  <c:v>2.9098328828444292E-7</c:v>
                </c:pt>
                <c:pt idx="1506">
                  <c:v>2.8808795618979899E-7</c:v>
                </c:pt>
                <c:pt idx="1507">
                  <c:v>2.8522143313084819E-7</c:v>
                </c:pt>
                <c:pt idx="1508">
                  <c:v>2.8238343245289573E-7</c:v>
                </c:pt>
                <c:pt idx="1509">
                  <c:v>2.7957367035350892E-7</c:v>
                </c:pt>
                <c:pt idx="1510">
                  <c:v>2.7679186585413582E-7</c:v>
                </c:pt>
                <c:pt idx="1511">
                  <c:v>2.7403774077200922E-7</c:v>
                </c:pt>
                <c:pt idx="1512">
                  <c:v>2.713110196923254E-7</c:v>
                </c:pt>
                <c:pt idx="1513">
                  <c:v>2.6861142994070406E-7</c:v>
                </c:pt>
                <c:pt idx="1514">
                  <c:v>2.6593870155592044E-7</c:v>
                </c:pt>
                <c:pt idx="1515">
                  <c:v>2.6329256726290872E-7</c:v>
                </c:pt>
                <c:pt idx="1516">
                  <c:v>2.6067276244603445E-7</c:v>
                </c:pt>
                <c:pt idx="1517">
                  <c:v>2.5807902512263285E-7</c:v>
                </c:pt>
                <c:pt idx="1518">
                  <c:v>2.5551109591680961E-7</c:v>
                </c:pt>
                <c:pt idx="1519">
                  <c:v>2.5296871803350516E-7</c:v>
                </c:pt>
                <c:pt idx="1520">
                  <c:v>2.5045163723281201E-7</c:v>
                </c:pt>
                <c:pt idx="1521">
                  <c:v>2.4795960180455254E-7</c:v>
                </c:pt>
                <c:pt idx="1522">
                  <c:v>2.454923625431072E-7</c:v>
                </c:pt>
                <c:pt idx="1523">
                  <c:v>2.4304967272249382E-7</c:v>
                </c:pt>
                <c:pt idx="1524">
                  <c:v>2.4063128807169474E-7</c:v>
                </c:pt>
                <c:pt idx="1525">
                  <c:v>2.382369667502296E-7</c:v>
                </c:pt>
                <c:pt idx="1526">
                  <c:v>2.3586646932397052E-7</c:v>
                </c:pt>
                <c:pt idx="1527">
                  <c:v>2.3351955874120034E-7</c:v>
                </c:pt>
                <c:pt idx="1528">
                  <c:v>2.3119600030890453E-7</c:v>
                </c:pt>
                <c:pt idx="1529">
                  <c:v>2.2889556166930358E-7</c:v>
                </c:pt>
                <c:pt idx="1530">
                  <c:v>2.2661801277661649E-7</c:v>
                </c:pt>
                <c:pt idx="1531">
                  <c:v>2.2436312587405604E-7</c:v>
                </c:pt>
                <c:pt idx="1532">
                  <c:v>2.2213067547105289E-7</c:v>
                </c:pt>
                <c:pt idx="1533">
                  <c:v>2.1992043832070637E-7</c:v>
                </c:pt>
                <c:pt idx="1534">
                  <c:v>2.1773219339745956E-7</c:v>
                </c:pt>
                <c:pt idx="1535">
                  <c:v>2.1556572187499621E-7</c:v>
                </c:pt>
                <c:pt idx="1536">
                  <c:v>2.1342080710435944E-7</c:v>
                </c:pt>
                <c:pt idx="1537">
                  <c:v>2.1129723459228437E-7</c:v>
                </c:pt>
                <c:pt idx="1538">
                  <c:v>2.0919479197975014E-7</c:v>
                </c:pt>
                <c:pt idx="1539">
                  <c:v>2.0711326902074347E-7</c:v>
                </c:pt>
                <c:pt idx="1540">
                  <c:v>2.0505245756123383E-7</c:v>
                </c:pt>
                <c:pt idx="1541">
                  <c:v>2.0301215151835794E-7</c:v>
                </c:pt>
                <c:pt idx="1542">
                  <c:v>2.0099214685981124E-7</c:v>
                </c:pt>
                <c:pt idx="1543">
                  <c:v>1.9899224158344417E-7</c:v>
                </c:pt>
                <c:pt idx="1544">
                  <c:v>1.9701223569706325E-7</c:v>
                </c:pt>
                <c:pt idx="1545">
                  <c:v>1.9505193119842941E-7</c:v>
                </c:pt>
                <c:pt idx="1546">
                  <c:v>1.9311113205545923E-7</c:v>
                </c:pt>
                <c:pt idx="1547">
                  <c:v>1.9118964418662109E-7</c:v>
                </c:pt>
                <c:pt idx="1548">
                  <c:v>1.8928727544152687E-7</c:v>
                </c:pt>
                <c:pt idx="1549">
                  <c:v>1.874038355817167E-7</c:v>
                </c:pt>
                <c:pt idx="1550">
                  <c:v>1.8553913626163508E-7</c:v>
                </c:pt>
                <c:pt idx="1551">
                  <c:v>1.8369299100979575E-7</c:v>
                </c:pt>
                <c:pt idx="1552">
                  <c:v>1.8186521521013575E-7</c:v>
                </c:pt>
                <c:pt idx="1553">
                  <c:v>1.800556260835516E-7</c:v>
                </c:pt>
                <c:pt idx="1554">
                  <c:v>1.7826404266962267E-7</c:v>
                </c:pt>
                <c:pt idx="1555">
                  <c:v>1.7649028580851456E-7</c:v>
                </c:pt>
                <c:pt idx="1556">
                  <c:v>1.7473417812306303E-7</c:v>
                </c:pt>
                <c:pt idx="1557">
                  <c:v>1.7299554400103612E-7</c:v>
                </c:pt>
                <c:pt idx="1558">
                  <c:v>1.7127420957757273E-7</c:v>
                </c:pt>
                <c:pt idx="1559">
                  <c:v>1.6957000271779608E-7</c:v>
                </c:pt>
                <c:pt idx="1560">
                  <c:v>1.6788275299959972E-7</c:v>
                </c:pt>
                <c:pt idx="1561">
                  <c:v>1.6621229169660638E-7</c:v>
                </c:pt>
                <c:pt idx="1562">
                  <c:v>1.6455845176129342E-7</c:v>
                </c:pt>
                <c:pt idx="1563">
                  <c:v>1.6292106780828906E-7</c:v>
                </c:pt>
                <c:pt idx="1564">
                  <c:v>1.6129997609783356E-7</c:v>
                </c:pt>
                <c:pt idx="1565">
                  <c:v>1.5969501451940492E-7</c:v>
                </c:pt>
                <c:pt idx="1566">
                  <c:v>1.5810602257550785E-7</c:v>
                </c:pt>
                <c:pt idx="1567">
                  <c:v>1.565328413656238E-7</c:v>
                </c:pt>
                <c:pt idx="1568">
                  <c:v>1.5497531357032049E-7</c:v>
                </c:pt>
                <c:pt idx="1569">
                  <c:v>1.5343328343552104E-7</c:v>
                </c:pt>
                <c:pt idx="1570">
                  <c:v>1.5190659675692662E-7</c:v>
                </c:pt>
                <c:pt idx="1571">
                  <c:v>1.5039510086459714E-7</c:v>
                </c:pt>
                <c:pt idx="1572">
                  <c:v>1.4889864460768377E-7</c:v>
                </c:pt>
                <c:pt idx="1573">
                  <c:v>1.4741707833931382E-7</c:v>
                </c:pt>
                <c:pt idx="1574">
                  <c:v>1.4595025390162575E-7</c:v>
                </c:pt>
                <c:pt idx="1575">
                  <c:v>1.4449802461095349E-7</c:v>
                </c:pt>
                <c:pt idx="1576">
                  <c:v>1.4306024524315746E-7</c:v>
                </c:pt>
                <c:pt idx="1577">
                  <c:v>1.416367720191033E-7</c:v>
                </c:pt>
                <c:pt idx="1578">
                  <c:v>1.4022746259028205E-7</c:v>
                </c:pt>
                <c:pt idx="1579">
                  <c:v>1.3883217602457646E-7</c:v>
                </c:pt>
                <c:pt idx="1580">
                  <c:v>1.3745077279216718E-7</c:v>
                </c:pt>
                <c:pt idx="1581">
                  <c:v>1.3608311475157983E-7</c:v>
                </c:pt>
                <c:pt idx="1582">
                  <c:v>1.3472906513587061E-7</c:v>
                </c:pt>
                <c:pt idx="1583">
                  <c:v>1.3338848853894954E-7</c:v>
                </c:pt>
                <c:pt idx="1584">
                  <c:v>1.3206125090203984E-7</c:v>
                </c:pt>
                <c:pt idx="1585">
                  <c:v>1.307472195002715E-7</c:v>
                </c:pt>
                <c:pt idx="1586">
                  <c:v>1.2944626292940982E-7</c:v>
                </c:pt>
                <c:pt idx="1587">
                  <c:v>1.281582510927133E-7</c:v>
                </c:pt>
                <c:pt idx="1588">
                  <c:v>1.2688305518792498E-7</c:v>
                </c:pt>
                <c:pt idx="1589">
                  <c:v>1.2562054769439166E-7</c:v>
                </c:pt>
                <c:pt idx="1590">
                  <c:v>1.2437060236031192E-7</c:v>
                </c:pt>
                <c:pt idx="1591">
                  <c:v>1.2313309419011074E-7</c:v>
                </c:pt>
                <c:pt idx="1592">
                  <c:v>1.2190789943193981E-7</c:v>
                </c:pt>
                <c:pt idx="1593">
                  <c:v>1.2069489556530211E-7</c:v>
                </c:pt>
                <c:pt idx="1594">
                  <c:v>1.1949396128880058E-7</c:v>
                </c:pt>
                <c:pt idx="1595">
                  <c:v>1.1830497650800657E-7</c:v>
                </c:pt>
                <c:pt idx="1596">
                  <c:v>1.1712782232345117E-7</c:v>
                </c:pt>
                <c:pt idx="1597">
                  <c:v>1.1596238101873495E-7</c:v>
                </c:pt>
                <c:pt idx="1598">
                  <c:v>1.1480853604875624E-7</c:v>
                </c:pt>
                <c:pt idx="1599">
                  <c:v>1.1366617202805651E-7</c:v>
                </c:pt>
                <c:pt idx="1600">
                  <c:v>1.1253517471928171E-7</c:v>
                </c:pt>
                <c:pt idx="1601">
                  <c:v>1.1141543102175846E-7</c:v>
                </c:pt>
                <c:pt idx="1602">
                  <c:v>1.1030682896018369E-7</c:v>
                </c:pt>
                <c:pt idx="1603">
                  <c:v>1.0920925767342799E-7</c:v>
                </c:pt>
                <c:pt idx="1604">
                  <c:v>1.0812260740344727E-7</c:v>
                </c:pt>
                <c:pt idx="1605">
                  <c:v>1.0704676948430937E-7</c:v>
                </c:pt>
                <c:pt idx="1606">
                  <c:v>1.0598163633132622E-7</c:v>
                </c:pt>
                <c:pt idx="1607">
                  <c:v>1.0492710143029415E-7</c:v>
                </c:pt>
                <c:pt idx="1608">
                  <c:v>1.0388305932684502E-7</c:v>
                </c:pt>
                <c:pt idx="1609">
                  <c:v>1.0284940561589772E-7</c:v>
                </c:pt>
                <c:pt idx="1610">
                  <c:v>1.0182603693122048E-7</c:v>
                </c:pt>
                <c:pt idx="1611">
                  <c:v>1.0081285093509133E-7</c:v>
                </c:pt>
                <c:pt idx="1612">
                  <c:v>9.9809746308067031E-8</c:v>
                </c:pt>
                <c:pt idx="1613">
                  <c:v>9.8816622738848254E-8</c:v>
                </c:pt>
                <c:pt idx="1614">
                  <c:v>9.783338091425081E-8</c:v>
                </c:pt>
                <c:pt idx="1615">
                  <c:v>9.6859922509273242E-8</c:v>
                </c:pt>
                <c:pt idx="1616">
                  <c:v>9.5896150177263126E-8</c:v>
                </c:pt>
                <c:pt idx="1617">
                  <c:v>9.4941967540184797E-8</c:v>
                </c:pt>
                <c:pt idx="1618">
                  <c:v>9.3997279178978721E-8</c:v>
                </c:pt>
                <c:pt idx="1619">
                  <c:v>9.3061990624022202E-8</c:v>
                </c:pt>
                <c:pt idx="1620">
                  <c:v>9.2136008345679679E-8</c:v>
                </c:pt>
                <c:pt idx="1621">
                  <c:v>9.1219239744952306E-8</c:v>
                </c:pt>
                <c:pt idx="1622">
                  <c:v>9.0311593144215394E-8</c:v>
                </c:pt>
                <c:pt idx="1623">
                  <c:v>8.9412977778052811E-8</c:v>
                </c:pt>
                <c:pt idx="1624">
                  <c:v>8.8523303784179429E-8</c:v>
                </c:pt>
                <c:pt idx="1625">
                  <c:v>8.7642482194453803E-8</c:v>
                </c:pt>
                <c:pt idx="1626">
                  <c:v>8.6770424925983583E-8</c:v>
                </c:pt>
                <c:pt idx="1627">
                  <c:v>8.5907044772314573E-8</c:v>
                </c:pt>
                <c:pt idx="1628">
                  <c:v>8.5052255394712547E-8</c:v>
                </c:pt>
                <c:pt idx="1629">
                  <c:v>8.4205971313526817E-8</c:v>
                </c:pt>
                <c:pt idx="1630">
                  <c:v>8.3368107899644308E-8</c:v>
                </c:pt>
                <c:pt idx="1631">
                  <c:v>8.2538581366025711E-8</c:v>
                </c:pt>
                <c:pt idx="1632">
                  <c:v>8.1717308759325804E-8</c:v>
                </c:pt>
                <c:pt idx="1633">
                  <c:v>8.0904207951600108E-8</c:v>
                </c:pt>
                <c:pt idx="1634">
                  <c:v>8.0099197632089689E-8</c:v>
                </c:pt>
                <c:pt idx="1635">
                  <c:v>7.9302197299092301E-8</c:v>
                </c:pt>
                <c:pt idx="1636">
                  <c:v>7.8513127251909935E-8</c:v>
                </c:pt>
                <c:pt idx="1637">
                  <c:v>7.773190858288086E-8</c:v>
                </c:pt>
                <c:pt idx="1638">
                  <c:v>7.6958463169486613E-8</c:v>
                </c:pt>
                <c:pt idx="1639">
                  <c:v>7.6192713666541572E-8</c:v>
                </c:pt>
                <c:pt idx="1640">
                  <c:v>7.5434583498457591E-8</c:v>
                </c:pt>
                <c:pt idx="1641">
                  <c:v>7.4683996851585558E-8</c:v>
                </c:pt>
                <c:pt idx="1642">
                  <c:v>7.3940878666635822E-8</c:v>
                </c:pt>
                <c:pt idx="1643">
                  <c:v>7.3205154631170084E-8</c:v>
                </c:pt>
                <c:pt idx="1644">
                  <c:v>7.2476751172172236E-8</c:v>
                </c:pt>
                <c:pt idx="1645">
                  <c:v>7.1755595448688821E-8</c:v>
                </c:pt>
                <c:pt idx="1646">
                  <c:v>7.1041615344547077E-8</c:v>
                </c:pt>
                <c:pt idx="1647">
                  <c:v>7.0334739461141062E-8</c:v>
                </c:pt>
                <c:pt idx="1648">
                  <c:v>6.9634897110293654E-8</c:v>
                </c:pt>
                <c:pt idx="1649">
                  <c:v>6.894201830718679E-8</c:v>
                </c:pt>
                <c:pt idx="1650">
                  <c:v>6.8256033763362278E-8</c:v>
                </c:pt>
                <c:pt idx="1651">
                  <c:v>6.7576874879794557E-8</c:v>
                </c:pt>
                <c:pt idx="1652">
                  <c:v>6.6904473740028833E-8</c:v>
                </c:pt>
                <c:pt idx="1653">
                  <c:v>6.6238763103391253E-8</c:v>
                </c:pt>
                <c:pt idx="1654">
                  <c:v>6.5579676398262939E-8</c:v>
                </c:pt>
                <c:pt idx="1655">
                  <c:v>6.4927147715424356E-8</c:v>
                </c:pt>
                <c:pt idx="1656">
                  <c:v>6.4281111801463684E-8</c:v>
                </c:pt>
                <c:pt idx="1657">
                  <c:v>6.3641504052250705E-8</c:v>
                </c:pt>
                <c:pt idx="1658">
                  <c:v>6.3008260506477945E-8</c:v>
                </c:pt>
                <c:pt idx="1659">
                  <c:v>6.238131783926267E-8</c:v>
                </c:pt>
                <c:pt idx="1660">
                  <c:v>6.176061335581614E-8</c:v>
                </c:pt>
                <c:pt idx="1661">
                  <c:v>6.1146084985172319E-8</c:v>
                </c:pt>
                <c:pt idx="1662">
                  <c:v>6.0537671273982475E-8</c:v>
                </c:pt>
                <c:pt idx="1663">
                  <c:v>5.9935311380368036E-8</c:v>
                </c:pt>
                <c:pt idx="1664">
                  <c:v>5.9338945067837908E-8</c:v>
                </c:pt>
                <c:pt idx="1665">
                  <c:v>5.8748512699264055E-8</c:v>
                </c:pt>
                <c:pt idx="1666">
                  <c:v>5.8163955230917175E-8</c:v>
                </c:pt>
                <c:pt idx="1667">
                  <c:v>5.7585214206563713E-8</c:v>
                </c:pt>
                <c:pt idx="1668">
                  <c:v>5.7012231751618549E-8</c:v>
                </c:pt>
                <c:pt idx="1669">
                  <c:v>5.6444950567359097E-8</c:v>
                </c:pt>
                <c:pt idx="1670">
                  <c:v>5.5883313925193795E-8</c:v>
                </c:pt>
                <c:pt idx="1671">
                  <c:v>5.5327265660990794E-8</c:v>
                </c:pt>
                <c:pt idx="1672">
                  <c:v>5.4776750169465353E-8</c:v>
                </c:pt>
                <c:pt idx="1673">
                  <c:v>5.4231712398598994E-8</c:v>
                </c:pt>
                <c:pt idx="1674">
                  <c:v>5.3692097844165545E-8</c:v>
                </c:pt>
                <c:pt idx="1675">
                  <c:v>5.3157852544260078E-8</c:v>
                </c:pt>
                <c:pt idx="1676">
                  <c:v>5.2628923073907588E-8</c:v>
                </c:pt>
                <c:pt idx="1677">
                  <c:v>5.2105256539719876E-8</c:v>
                </c:pt>
                <c:pt idx="1678">
                  <c:v>5.1586800574607517E-8</c:v>
                </c:pt>
                <c:pt idx="1679">
                  <c:v>5.1073503332541583E-8</c:v>
                </c:pt>
                <c:pt idx="1680">
                  <c:v>5.0565313483370476E-8</c:v>
                </c:pt>
                <c:pt idx="1681">
                  <c:v>5.0062180207685424E-8</c:v>
                </c:pt>
                <c:pt idx="1682">
                  <c:v>4.9564053191739943E-8</c:v>
                </c:pt>
                <c:pt idx="1683">
                  <c:v>4.9070882622416981E-8</c:v>
                </c:pt>
                <c:pt idx="1684">
                  <c:v>4.8582619182248793E-8</c:v>
                </c:pt>
                <c:pt idx="1685">
                  <c:v>4.8099214044484656E-8</c:v>
                </c:pt>
                <c:pt idx="1686">
                  <c:v>4.762061886820761E-8</c:v>
                </c:pt>
                <c:pt idx="1687">
                  <c:v>4.714678579350153E-8</c:v>
                </c:pt>
                <c:pt idx="1688">
                  <c:v>4.6677667436663761E-8</c:v>
                </c:pt>
                <c:pt idx="1689">
                  <c:v>4.6213216885468001E-8</c:v>
                </c:pt>
                <c:pt idx="1690">
                  <c:v>4.5753387694471766E-8</c:v>
                </c:pt>
                <c:pt idx="1691">
                  <c:v>4.5298133880372937E-8</c:v>
                </c:pt>
                <c:pt idx="1692">
                  <c:v>4.4847409917410869E-8</c:v>
                </c:pt>
                <c:pt idx="1693">
                  <c:v>4.4401170732813356E-8</c:v>
                </c:pt>
                <c:pt idx="1694">
                  <c:v>4.3959371702290375E-8</c:v>
                </c:pt>
                <c:pt idx="1695">
                  <c:v>4.3521968645570397E-8</c:v>
                </c:pt>
                <c:pt idx="1696">
                  <c:v>4.3088917821983562E-8</c:v>
                </c:pt>
                <c:pt idx="1697">
                  <c:v>4.2660175926086326E-8</c:v>
                </c:pt>
                <c:pt idx="1698">
                  <c:v>4.2235700083332113E-8</c:v>
                </c:pt>
                <c:pt idx="1699">
                  <c:v>4.1815447845782615E-8</c:v>
                </c:pt>
                <c:pt idx="1700">
                  <c:v>4.1399377187864023E-8</c:v>
                </c:pt>
                <c:pt idx="1701">
                  <c:v>4.0987446502163957E-8</c:v>
                </c:pt>
                <c:pt idx="1702">
                  <c:v>4.0579614595270283E-8</c:v>
                </c:pt>
                <c:pt idx="1703">
                  <c:v>4.0175840683652736E-8</c:v>
                </c:pt>
                <c:pt idx="1704">
                  <c:v>3.9776084389583393E-8</c:v>
                </c:pt>
                <c:pt idx="1705">
                  <c:v>3.9380305737099996E-8</c:v>
                </c:pt>
                <c:pt idx="1706">
                  <c:v>3.8988465148007193E-8</c:v>
                </c:pt>
                <c:pt idx="1707">
                  <c:v>3.8600523437919832E-8</c:v>
                </c:pt>
                <c:pt idx="1708">
                  <c:v>3.8216441812343336E-8</c:v>
                </c:pt>
                <c:pt idx="1709">
                  <c:v>3.7836181862795215E-8</c:v>
                </c:pt>
                <c:pt idx="1710">
                  <c:v>3.7459705562963767E-8</c:v>
                </c:pt>
                <c:pt idx="1711">
                  <c:v>3.7086975264905003E-8</c:v>
                </c:pt>
                <c:pt idx="1712">
                  <c:v>3.6717953695278782E-8</c:v>
                </c:pt>
                <c:pt idx="1713">
                  <c:v>3.6352603951620351E-8</c:v>
                </c:pt>
                <c:pt idx="1714">
                  <c:v>3.599088949865115E-8</c:v>
                </c:pt>
                <c:pt idx="1715">
                  <c:v>3.5632774164624195E-8</c:v>
                </c:pt>
                <c:pt idx="1716">
                  <c:v>3.5278222137707776E-8</c:v>
                </c:pt>
                <c:pt idx="1717">
                  <c:v>3.4927197962403876E-8</c:v>
                </c:pt>
                <c:pt idx="1718">
                  <c:v>3.4579666536002186E-8</c:v>
                </c:pt>
                <c:pt idx="1719">
                  <c:v>3.4235593105070701E-8</c:v>
                </c:pt>
                <c:pt idx="1720">
                  <c:v>3.3894943261979355E-8</c:v>
                </c:pt>
                <c:pt idx="1721">
                  <c:v>3.3557682941460213E-8</c:v>
                </c:pt>
                <c:pt idx="1722">
                  <c:v>3.3223778417199926E-8</c:v>
                </c:pt>
                <c:pt idx="1723">
                  <c:v>3.2893196298468052E-8</c:v>
                </c:pt>
                <c:pt idx="1724">
                  <c:v>3.256590352677699E-8</c:v>
                </c:pt>
                <c:pt idx="1725">
                  <c:v>3.2241867372576957E-8</c:v>
                </c:pt>
                <c:pt idx="1726">
                  <c:v>3.19210554319826E-8</c:v>
                </c:pt>
                <c:pt idx="1727">
                  <c:v>3.1603435623532304E-8</c:v>
                </c:pt>
                <c:pt idx="1728">
                  <c:v>3.1288976184980755E-8</c:v>
                </c:pt>
                <c:pt idx="1729">
                  <c:v>3.0977645670121828E-8</c:v>
                </c:pt>
                <c:pt idx="1730">
                  <c:v>3.0669412945644815E-8</c:v>
                </c:pt>
                <c:pt idx="1731">
                  <c:v>3.0364247188020181E-8</c:v>
                </c:pt>
                <c:pt idx="1732">
                  <c:v>3.0062117880418085E-8</c:v>
                </c:pt>
                <c:pt idx="1733">
                  <c:v>2.976299480965577E-8</c:v>
                </c:pt>
                <c:pt idx="1734">
                  <c:v>2.9466848063177001E-8</c:v>
                </c:pt>
                <c:pt idx="1735">
                  <c:v>2.9173648026060442E-8</c:v>
                </c:pt>
                <c:pt idx="1736">
                  <c:v>2.8883365378057842E-8</c:v>
                </c:pt>
                <c:pt idx="1737">
                  <c:v>2.8595971090662698E-8</c:v>
                </c:pt>
                <c:pt idx="1738">
                  <c:v>2.8311436424206575E-8</c:v>
                </c:pt>
                <c:pt idx="1739">
                  <c:v>2.8029732924985916E-8</c:v>
                </c:pt>
                <c:pt idx="1740">
                  <c:v>2.7750832422415845E-8</c:v>
                </c:pt>
                <c:pt idx="1741">
                  <c:v>2.7474707026213789E-8</c:v>
                </c:pt>
                <c:pt idx="1742">
                  <c:v>2.7201329123610114E-8</c:v>
                </c:pt>
                <c:pt idx="1743">
                  <c:v>2.6930671376586556E-8</c:v>
                </c:pt>
                <c:pt idx="1744">
                  <c:v>2.666270671914305E-8</c:v>
                </c:pt>
                <c:pt idx="1745">
                  <c:v>2.6397408354590361E-8</c:v>
                </c:pt>
                <c:pt idx="1746">
                  <c:v>2.6134749752871138E-8</c:v>
                </c:pt>
                <c:pt idx="1747">
                  <c:v>2.5874704647906142E-8</c:v>
                </c:pt>
                <c:pt idx="1748">
                  <c:v>2.5617247034968352E-8</c:v>
                </c:pt>
                <c:pt idx="1749">
                  <c:v>2.5362351168081746E-8</c:v>
                </c:pt>
                <c:pt idx="1750">
                  <c:v>2.5109991557447313E-8</c:v>
                </c:pt>
                <c:pt idx="1751">
                  <c:v>2.4860142966893775E-8</c:v>
                </c:pt>
                <c:pt idx="1752">
                  <c:v>2.4612780411353692E-8</c:v>
                </c:pt>
                <c:pt idx="1753">
                  <c:v>2.4367879154365552E-8</c:v>
                </c:pt>
                <c:pt idx="1754">
                  <c:v>2.4125414705599395E-8</c:v>
                </c:pt>
                <c:pt idx="1755">
                  <c:v>2.3885362818408463E-8</c:v>
                </c:pt>
                <c:pt idx="1756">
                  <c:v>2.3647699487403819E-8</c:v>
                </c:pt>
                <c:pt idx="1757">
                  <c:v>2.3412400946054487E-8</c:v>
                </c:pt>
                <c:pt idx="1758">
                  <c:v>2.3179443664310071E-8</c:v>
                </c:pt>
                <c:pt idx="1759">
                  <c:v>2.2948804346248358E-8</c:v>
                </c:pt>
                <c:pt idx="1760">
                  <c:v>2.2720459927745418E-8</c:v>
                </c:pt>
                <c:pt idx="1761">
                  <c:v>2.249438757416895E-8</c:v>
                </c:pt>
                <c:pt idx="1762">
                  <c:v>2.2270564678095364E-8</c:v>
                </c:pt>
                <c:pt idx="1763">
                  <c:v>2.2048968857048375E-8</c:v>
                </c:pt>
                <c:pt idx="1764">
                  <c:v>2.1829577951261372E-8</c:v>
                </c:pt>
                <c:pt idx="1765">
                  <c:v>2.1612370021460791E-8</c:v>
                </c:pt>
                <c:pt idx="1766">
                  <c:v>2.1397323346672728E-8</c:v>
                </c:pt>
                <c:pt idx="1767">
                  <c:v>2.1184416422050567E-8</c:v>
                </c:pt>
                <c:pt idx="1768">
                  <c:v>2.0973627956724276E-8</c:v>
                </c:pt>
                <c:pt idx="1769">
                  <c:v>2.0764936871671816E-8</c:v>
                </c:pt>
                <c:pt idx="1770">
                  <c:v>2.0558322297610619E-8</c:v>
                </c:pt>
                <c:pt idx="1771">
                  <c:v>2.0353763572911247E-8</c:v>
                </c:pt>
                <c:pt idx="1772">
                  <c:v>2.0151240241530621E-8</c:v>
                </c:pt>
                <c:pt idx="1773">
                  <c:v>1.9950732050966977E-8</c:v>
                </c:pt>
                <c:pt idx="1774">
                  <c:v>1.9752218950234023E-8</c:v>
                </c:pt>
                <c:pt idx="1775">
                  <c:v>1.9555681087856333E-8</c:v>
                </c:pt>
                <c:pt idx="1776">
                  <c:v>1.936109880988395E-8</c:v>
                </c:pt>
                <c:pt idx="1777">
                  <c:v>1.9168452657926789E-8</c:v>
                </c:pt>
                <c:pt idx="1778">
                  <c:v>1.8977723367209254E-8</c:v>
                </c:pt>
                <c:pt idx="1779">
                  <c:v>1.8788891864643194E-8</c:v>
                </c:pt>
                <c:pt idx="1780">
                  <c:v>1.8601939266921129E-8</c:v>
                </c:pt>
                <c:pt idx="1781">
                  <c:v>1.8416846878627355E-8</c:v>
                </c:pt>
                <c:pt idx="1782">
                  <c:v>1.8233596190368934E-8</c:v>
                </c:pt>
                <c:pt idx="1783">
                  <c:v>1.80521688769242E-8</c:v>
                </c:pt>
                <c:pt idx="1784">
                  <c:v>1.7872546795410681E-8</c:v>
                </c:pt>
                <c:pt idx="1785">
                  <c:v>1.7694711983470607E-8</c:v>
                </c:pt>
                <c:pt idx="1786">
                  <c:v>1.7518646657474457E-8</c:v>
                </c:pt>
                <c:pt idx="1787">
                  <c:v>1.7344333210743041E-8</c:v>
                </c:pt>
                <c:pt idx="1788">
                  <c:v>1.7171754211786292E-8</c:v>
                </c:pt>
                <c:pt idx="1789">
                  <c:v>1.700089240256063E-8</c:v>
                </c:pt>
                <c:pt idx="1790">
                  <c:v>1.6831730696742619E-8</c:v>
                </c:pt>
                <c:pt idx="1791">
                  <c:v>1.6664252178020773E-8</c:v>
                </c:pt>
                <c:pt idx="1792">
                  <c:v>1.649844009840371E-8</c:v>
                </c:pt>
                <c:pt idx="1793">
                  <c:v>1.6334277876545178E-8</c:v>
                </c:pt>
                <c:pt idx="1794">
                  <c:v>1.6171749096086299E-8</c:v>
                </c:pt>
                <c:pt idx="1795">
                  <c:v>1.6010837504013473E-8</c:v>
                </c:pt>
                <c:pt idx="1796">
                  <c:v>1.5851527009033514E-8</c:v>
                </c:pt>
                <c:pt idx="1797">
                  <c:v>1.5693801679964054E-8</c:v>
                </c:pt>
                <c:pt idx="1798">
                  <c:v>1.5537645744140857E-8</c:v>
                </c:pt>
                <c:pt idx="1799">
                  <c:v>1.5383043585840101E-8</c:v>
                </c:pt>
                <c:pt idx="1800">
                  <c:v>1.5229979744717172E-8</c:v>
                </c:pt>
                <c:pt idx="1801">
                  <c:v>1.5078438914260465E-8</c:v>
                </c:pt>
                <c:pt idx="1802">
                  <c:v>1.4928405940260537E-8</c:v>
                </c:pt>
                <c:pt idx="1803">
                  <c:v>1.4779865819295066E-8</c:v>
                </c:pt>
                <c:pt idx="1804">
                  <c:v>1.4632803697228068E-8</c:v>
                </c:pt>
                <c:pt idx="1805">
                  <c:v>1.448720486772489E-8</c:v>
                </c:pt>
                <c:pt idx="1806">
                  <c:v>1.4343054770781143E-8</c:v>
                </c:pt>
                <c:pt idx="1807">
                  <c:v>1.420033899126711E-8</c:v>
                </c:pt>
                <c:pt idx="1808">
                  <c:v>1.4059043257485809E-8</c:v>
                </c:pt>
                <c:pt idx="1809">
                  <c:v>1.3919153439746165E-8</c:v>
                </c:pt>
                <c:pt idx="1810">
                  <c:v>1.3780655548949879E-8</c:v>
                </c:pt>
                <c:pt idx="1811">
                  <c:v>1.3643535735192357E-8</c:v>
                </c:pt>
                <c:pt idx="1812">
                  <c:v>1.3507780286378053E-8</c:v>
                </c:pt>
                <c:pt idx="1813">
                  <c:v>1.3373375626848861E-8</c:v>
                </c:pt>
                <c:pt idx="1814">
                  <c:v>1.3240308316026916E-8</c:v>
                </c:pt>
                <c:pt idx="1815">
                  <c:v>1.3108565047070156E-8</c:v>
                </c:pt>
                <c:pt idx="1816">
                  <c:v>1.2978132645541942E-8</c:v>
                </c:pt>
                <c:pt idx="1817">
                  <c:v>1.2848998068093476E-8</c:v>
                </c:pt>
                <c:pt idx="1818">
                  <c:v>1.2721148401159308E-8</c:v>
                </c:pt>
                <c:pt idx="1819">
                  <c:v>1.2594570859666293E-8</c:v>
                </c:pt>
                <c:pt idx="1820">
                  <c:v>1.2469252785754711E-8</c:v>
                </c:pt>
                <c:pt idx="1821">
                  <c:v>1.2345181647512827E-8</c:v>
                </c:pt>
                <c:pt idx="1822">
                  <c:v>1.2222345037723335E-8</c:v>
                </c:pt>
                <c:pt idx="1823">
                  <c:v>1.2100730672622981E-8</c:v>
                </c:pt>
                <c:pt idx="1824">
                  <c:v>1.1980326390673822E-8</c:v>
                </c:pt>
                <c:pt idx="1825">
                  <c:v>1.186112015134737E-8</c:v>
                </c:pt>
                <c:pt idx="1826">
                  <c:v>1.1743100033920394E-8</c:v>
                </c:pt>
                <c:pt idx="1827">
                  <c:v>1.1626254236282717E-8</c:v>
                </c:pt>
                <c:pt idx="1828">
                  <c:v>1.1510571073757288E-8</c:v>
                </c:pt>
                <c:pt idx="1829">
                  <c:v>1.1396038977931368E-8</c:v>
                </c:pt>
                <c:pt idx="1830">
                  <c:v>1.1282646495500012E-8</c:v>
                </c:pt>
                <c:pt idx="1831">
                  <c:v>1.1170382287120404E-8</c:v>
                </c:pt>
                <c:pt idx="1832">
                  <c:v>1.1059235126278228E-8</c:v>
                </c:pt>
                <c:pt idx="1833">
                  <c:v>1.0949193898164703E-8</c:v>
                </c:pt>
                <c:pt idx="1834">
                  <c:v>1.0840247598565352E-8</c:v>
                </c:pt>
                <c:pt idx="1835">
                  <c:v>1.0732385332759468E-8</c:v>
                </c:pt>
                <c:pt idx="1836">
                  <c:v>1.0625596314430502E-8</c:v>
                </c:pt>
                <c:pt idx="1837">
                  <c:v>1.0519869864587714E-8</c:v>
                </c:pt>
                <c:pt idx="1838">
                  <c:v>1.0415195410497933E-8</c:v>
                </c:pt>
                <c:pt idx="1839">
                  <c:v>1.0311562484628596E-8</c:v>
                </c:pt>
                <c:pt idx="1840">
                  <c:v>1.0208960723600685E-8</c:v>
                </c:pt>
                <c:pt idx="1841">
                  <c:v>1.0107379867152628E-8</c:v>
                </c:pt>
                <c:pt idx="1842">
                  <c:v>1.0006809757114168E-8</c:v>
                </c:pt>
                <c:pt idx="1843">
                  <c:v>9.9072403363904192E-9</c:v>
                </c:pt>
                <c:pt idx="1844">
                  <c:v>9.8086616479564048E-9</c:v>
                </c:pt>
                <c:pt idx="1845">
                  <c:v>9.7110638338610641E-9</c:v>
                </c:pt>
                <c:pt idx="1846">
                  <c:v>9.6144371342417251E-9</c:v>
                </c:pt>
                <c:pt idx="1847">
                  <c:v>9.5187718863478331E-9</c:v>
                </c:pt>
                <c:pt idx="1848">
                  <c:v>9.4240585235749446E-9</c:v>
                </c:pt>
                <c:pt idx="1849">
                  <c:v>9.3302875745077896E-9</c:v>
                </c:pt>
                <c:pt idx="1850">
                  <c:v>9.2374496619733522E-9</c:v>
                </c:pt>
                <c:pt idx="1851">
                  <c:v>9.1455355021030443E-9</c:v>
                </c:pt>
                <c:pt idx="1852">
                  <c:v>9.0545359034042188E-9</c:v>
                </c:pt>
                <c:pt idx="1853">
                  <c:v>8.9644417658412377E-9</c:v>
                </c:pt>
                <c:pt idx="1854">
                  <c:v>8.8752440799252018E-9</c:v>
                </c:pt>
                <c:pt idx="1855">
                  <c:v>8.7869339258132513E-9</c:v>
                </c:pt>
                <c:pt idx="1856">
                  <c:v>8.6995024724163212E-9</c:v>
                </c:pt>
                <c:pt idx="1857">
                  <c:v>8.6129409765162714E-9</c:v>
                </c:pt>
                <c:pt idx="1858">
                  <c:v>8.5272407818913189E-9</c:v>
                </c:pt>
                <c:pt idx="1859">
                  <c:v>8.4423933184506127E-9</c:v>
                </c:pt>
                <c:pt idx="1860">
                  <c:v>8.358390101377133E-9</c:v>
                </c:pt>
                <c:pt idx="1861">
                  <c:v>8.2752227302791096E-9</c:v>
                </c:pt>
                <c:pt idx="1862">
                  <c:v>8.1928828883501852E-9</c:v>
                </c:pt>
                <c:pt idx="1863">
                  <c:v>8.1113623415374919E-9</c:v>
                </c:pt>
                <c:pt idx="1864">
                  <c:v>8.0306529377184725E-9</c:v>
                </c:pt>
                <c:pt idx="1865">
                  <c:v>7.9507466058854296E-9</c:v>
                </c:pt>
                <c:pt idx="1866">
                  <c:v>7.8716353553386184E-9</c:v>
                </c:pt>
                <c:pt idx="1867">
                  <c:v>7.7933112748870884E-9</c:v>
                </c:pt>
                <c:pt idx="1868">
                  <c:v>7.7157665320574668E-9</c:v>
                </c:pt>
                <c:pt idx="1869">
                  <c:v>7.6389933723109059E-9</c:v>
                </c:pt>
                <c:pt idx="1870">
                  <c:v>7.5629841182673966E-9</c:v>
                </c:pt>
                <c:pt idx="1871">
                  <c:v>7.4877311689382489E-9</c:v>
                </c:pt>
                <c:pt idx="1872">
                  <c:v>7.4132269989657657E-9</c:v>
                </c:pt>
                <c:pt idx="1873">
                  <c:v>7.339464157870915E-9</c:v>
                </c:pt>
                <c:pt idx="1874">
                  <c:v>7.2664352693080657E-9</c:v>
                </c:pt>
                <c:pt idx="1875">
                  <c:v>7.1941330303275308E-9</c:v>
                </c:pt>
                <c:pt idx="1876">
                  <c:v>7.1225502106451842E-9</c:v>
                </c:pt>
                <c:pt idx="1877">
                  <c:v>7.0516796519193557E-9</c:v>
                </c:pt>
                <c:pt idx="1878">
                  <c:v>6.9815142670351634E-9</c:v>
                </c:pt>
                <c:pt idx="1879">
                  <c:v>6.9120470393955969E-9</c:v>
                </c:pt>
                <c:pt idx="1880">
                  <c:v>6.843271022220054E-9</c:v>
                </c:pt>
                <c:pt idx="1881">
                  <c:v>6.7751793378494534E-9</c:v>
                </c:pt>
                <c:pt idx="1882">
                  <c:v>6.7077651770586627E-9</c:v>
                </c:pt>
                <c:pt idx="1883">
                  <c:v>6.6410217983753776E-9</c:v>
                </c:pt>
                <c:pt idx="1884">
                  <c:v>6.5749425274061332E-9</c:v>
                </c:pt>
                <c:pt idx="1885">
                  <c:v>6.5095207561687899E-9</c:v>
                </c:pt>
                <c:pt idx="1886">
                  <c:v>6.4447499424316594E-9</c:v>
                </c:pt>
                <c:pt idx="1887">
                  <c:v>6.3806236090594377E-9</c:v>
                </c:pt>
                <c:pt idx="1888">
                  <c:v>6.3171353433653031E-9</c:v>
                </c:pt>
                <c:pt idx="1889">
                  <c:v>6.2542787964698244E-9</c:v>
                </c:pt>
                <c:pt idx="1890">
                  <c:v>6.1920476826658864E-9</c:v>
                </c:pt>
                <c:pt idx="1891">
                  <c:v>6.1304357787902728E-9</c:v>
                </c:pt>
                <c:pt idx="1892">
                  <c:v>6.0694369236012735E-9</c:v>
                </c:pt>
                <c:pt idx="1893">
                  <c:v>6.0090450171624928E-9</c:v>
                </c:pt>
                <c:pt idx="1894">
                  <c:v>5.9492540202330048E-9</c:v>
                </c:pt>
                <c:pt idx="1895">
                  <c:v>5.8900579536632467E-9</c:v>
                </c:pt>
                <c:pt idx="1896">
                  <c:v>5.8314508977972743E-9</c:v>
                </c:pt>
                <c:pt idx="1897">
                  <c:v>5.7734269918806187E-9</c:v>
                </c:pt>
                <c:pt idx="1898">
                  <c:v>5.7159804334743774E-9</c:v>
                </c:pt>
                <c:pt idx="1899">
                  <c:v>5.6591054778747964E-9</c:v>
                </c:pt>
                <c:pt idx="1900">
                  <c:v>5.6027964375389396E-9</c:v>
                </c:pt>
                <c:pt idx="1901">
                  <c:v>5.5470476815158695E-9</c:v>
                </c:pt>
                <c:pt idx="1902">
                  <c:v>5.4918536348834862E-9</c:v>
                </c:pt>
                <c:pt idx="1903">
                  <c:v>5.4372087781911703E-9</c:v>
                </c:pt>
                <c:pt idx="1904">
                  <c:v>5.3831076469076768E-9</c:v>
                </c:pt>
                <c:pt idx="1905">
                  <c:v>5.3295448308748316E-9</c:v>
                </c:pt>
                <c:pt idx="1906">
                  <c:v>5.2765149737663564E-9</c:v>
                </c:pt>
                <c:pt idx="1907">
                  <c:v>5.2240127725523871E-9</c:v>
                </c:pt>
                <c:pt idx="1908">
                  <c:v>5.1720329769690134E-9</c:v>
                </c:pt>
                <c:pt idx="1909">
                  <c:v>5.1205703889933788E-9</c:v>
                </c:pt>
                <c:pt idx="1910">
                  <c:v>5.069619862323817E-9</c:v>
                </c:pt>
                <c:pt idx="1911">
                  <c:v>5.0191763018651675E-9</c:v>
                </c:pt>
                <c:pt idx="1912">
                  <c:v>4.9692346632193835E-9</c:v>
                </c:pt>
                <c:pt idx="1913">
                  <c:v>4.9197899521809457E-9</c:v>
                </c:pt>
                <c:pt idx="1914">
                  <c:v>4.8708372242375827E-9</c:v>
                </c:pt>
                <c:pt idx="1915">
                  <c:v>4.82237158407567E-9</c:v>
                </c:pt>
                <c:pt idx="1916">
                  <c:v>4.7743881850908221E-9</c:v>
                </c:pt>
                <c:pt idx="1917">
                  <c:v>4.72688222890317E-9</c:v>
                </c:pt>
                <c:pt idx="1918">
                  <c:v>4.679848964877473E-9</c:v>
                </c:pt>
                <c:pt idx="1919">
                  <c:v>4.6332836896481675E-9</c:v>
                </c:pt>
                <c:pt idx="1920">
                  <c:v>4.5871817466488928E-9</c:v>
                </c:pt>
                <c:pt idx="1921">
                  <c:v>4.5415385256469644E-9</c:v>
                </c:pt>
                <c:pt idx="1922">
                  <c:v>4.4963494622822117E-9</c:v>
                </c:pt>
                <c:pt idx="1923">
                  <c:v>4.4516100376106738E-9</c:v>
                </c:pt>
                <c:pt idx="1924">
                  <c:v>4.4073157776525684E-9</c:v>
                </c:pt>
                <c:pt idx="1925">
                  <c:v>4.3634622529450037E-9</c:v>
                </c:pt>
                <c:pt idx="1926">
                  <c:v>4.3200450780989799E-9</c:v>
                </c:pt>
                <c:pt idx="1927">
                  <c:v>4.2770599113607997E-9</c:v>
                </c:pt>
                <c:pt idx="1928">
                  <c:v>4.2345024541779997E-9</c:v>
                </c:pt>
                <c:pt idx="1929">
                  <c:v>4.1923684507693661E-9</c:v>
                </c:pt>
                <c:pt idx="1930">
                  <c:v>4.1506536876994767E-9</c:v>
                </c:pt>
                <c:pt idx="1931">
                  <c:v>4.1093539934572314E-9</c:v>
                </c:pt>
                <c:pt idx="1932">
                  <c:v>4.0684652380388201E-9</c:v>
                </c:pt>
                <c:pt idx="1933">
                  <c:v>4.0279833325345969E-9</c:v>
                </c:pt>
                <c:pt idx="1934">
                  <c:v>3.9879042287202915E-9</c:v>
                </c:pt>
                <c:pt idx="1935">
                  <c:v>3.9482239186521364E-9</c:v>
                </c:pt>
                <c:pt idx="1936">
                  <c:v>3.9089384342660303E-9</c:v>
                </c:pt>
                <c:pt idx="1937">
                  <c:v>3.8700438469808247E-9</c:v>
                </c:pt>
                <c:pt idx="1938">
                  <c:v>3.8315362673053499E-9</c:v>
                </c:pt>
                <c:pt idx="1939">
                  <c:v>3.7934118444495778E-9</c:v>
                </c:pt>
                <c:pt idx="1940">
                  <c:v>3.7556667659394233E-9</c:v>
                </c:pt>
                <c:pt idx="1941">
                  <c:v>3.718297257235596E-9</c:v>
                </c:pt>
                <c:pt idx="1942">
                  <c:v>3.6812995813560963E-9</c:v>
                </c:pt>
                <c:pt idx="1943">
                  <c:v>3.6446700385024794E-9</c:v>
                </c:pt>
                <c:pt idx="1944">
                  <c:v>3.608404965689961E-9</c:v>
                </c:pt>
                <c:pt idx="1945">
                  <c:v>3.5725007363810127E-9</c:v>
                </c:pt>
                <c:pt idx="1946">
                  <c:v>3.5369537601228091E-9</c:v>
                </c:pt>
                <c:pt idx="1947">
                  <c:v>3.5017604821880765E-9</c:v>
                </c:pt>
                <c:pt idx="1948">
                  <c:v>3.4669173832197188E-9</c:v>
                </c:pt>
                <c:pt idx="1949">
                  <c:v>3.432420978878778E-9</c:v>
                </c:pt>
                <c:pt idx="1950">
                  <c:v>3.3982678194960852E-9</c:v>
                </c:pt>
                <c:pt idx="1951">
                  <c:v>3.364454489727254E-9</c:v>
                </c:pt>
                <c:pt idx="1952">
                  <c:v>3.3309776082111044E-9</c:v>
                </c:pt>
                <c:pt idx="1953">
                  <c:v>3.2978338272316121E-9</c:v>
                </c:pt>
                <c:pt idx="1954">
                  <c:v>3.2650198323830348E-9</c:v>
                </c:pt>
                <c:pt idx="1955">
                  <c:v>3.2325323422385669E-9</c:v>
                </c:pt>
                <c:pt idx="1956">
                  <c:v>3.2003681080220968E-9</c:v>
                </c:pt>
                <c:pt idx="1957">
                  <c:v>3.1685239132834227E-9</c:v>
                </c:pt>
                <c:pt idx="1958">
                  <c:v>3.1369965735765111E-9</c:v>
                </c:pt>
                <c:pt idx="1959">
                  <c:v>3.1057829361411299E-9</c:v>
                </c:pt>
                <c:pt idx="1960">
                  <c:v>3.0748798795875346E-9</c:v>
                </c:pt>
                <c:pt idx="1961">
                  <c:v>3.0442843135842957E-9</c:v>
                </c:pt>
                <c:pt idx="1962">
                  <c:v>3.0139931785493382E-9</c:v>
                </c:pt>
                <c:pt idx="1963">
                  <c:v>2.9840034453438945E-9</c:v>
                </c:pt>
                <c:pt idx="1964">
                  <c:v>2.954312114969673E-9</c:v>
                </c:pt>
                <c:pt idx="1965">
                  <c:v>2.9249162182688735E-9</c:v>
                </c:pt>
                <c:pt idx="1966">
                  <c:v>2.8958128156273387E-9</c:v>
                </c:pt>
                <c:pt idx="1967">
                  <c:v>2.8669989966805629E-9</c:v>
                </c:pt>
                <c:pt idx="1968">
                  <c:v>2.8384718800226186E-9</c:v>
                </c:pt>
                <c:pt idx="1969">
                  <c:v>2.8102286129180876E-9</c:v>
                </c:pt>
                <c:pt idx="1970">
                  <c:v>2.7822663710167033E-9</c:v>
                </c:pt>
                <c:pt idx="1971">
                  <c:v>2.7545823580709937E-9</c:v>
                </c:pt>
                <c:pt idx="1972">
                  <c:v>2.7271738056565743E-9</c:v>
                </c:pt>
                <c:pt idx="1973">
                  <c:v>2.7000379728953827E-9</c:v>
                </c:pt>
                <c:pt idx="1974">
                  <c:v>2.6731721461815102E-9</c:v>
                </c:pt>
                <c:pt idx="1975">
                  <c:v>2.6465736389099066E-9</c:v>
                </c:pt>
                <c:pt idx="1976">
                  <c:v>2.6202397912076892E-9</c:v>
                </c:pt>
                <c:pt idx="1977">
                  <c:v>2.5941679696681234E-9</c:v>
                </c:pt>
                <c:pt idx="1978">
                  <c:v>2.5683555670873477E-9</c:v>
                </c:pt>
                <c:pt idx="1979">
                  <c:v>2.5428000022035748E-9</c:v>
                </c:pt>
                <c:pt idx="1980">
                  <c:v>2.5174987194390385E-9</c:v>
                </c:pt>
                <c:pt idx="1981">
                  <c:v>2.4924491886443593E-9</c:v>
                </c:pt>
                <c:pt idx="1982">
                  <c:v>2.4676489048456016E-9</c:v>
                </c:pt>
                <c:pt idx="1983">
                  <c:v>2.443095387993701E-9</c:v>
                </c:pt>
                <c:pt idx="1984">
                  <c:v>2.4187861827165191E-9</c:v>
                </c:pt>
                <c:pt idx="1985">
                  <c:v>2.3947188580732793E-9</c:v>
                </c:pt>
                <c:pt idx="1986">
                  <c:v>2.3708910073114438E-9</c:v>
                </c:pt>
                <c:pt idx="1987">
                  <c:v>2.3473002476260971E-9</c:v>
                </c:pt>
                <c:pt idx="1988">
                  <c:v>2.3239442199215952E-9</c:v>
                </c:pt>
                <c:pt idx="1989">
                  <c:v>2.3008205885757197E-9</c:v>
                </c:pt>
                <c:pt idx="1990">
                  <c:v>2.2779270412060507E-9</c:v>
                </c:pt>
                <c:pt idx="1991">
                  <c:v>2.2552612884387815E-9</c:v>
                </c:pt>
                <c:pt idx="1992">
                  <c:v>2.2328210636797542E-9</c:v>
                </c:pt>
                <c:pt idx="1993">
                  <c:v>2.210604122887778E-9</c:v>
                </c:pt>
                <c:pt idx="1994">
                  <c:v>2.1886082443502743E-9</c:v>
                </c:pt>
                <c:pt idx="1995">
                  <c:v>2.1668312284610445E-9</c:v>
                </c:pt>
                <c:pt idx="1996">
                  <c:v>2.1452708975003667E-9</c:v>
                </c:pt>
                <c:pt idx="1997">
                  <c:v>2.1239250954171632E-9</c:v>
                </c:pt>
                <c:pt idx="1998">
                  <c:v>2.1027916876134526E-9</c:v>
                </c:pt>
                <c:pt idx="1999">
                  <c:v>2.0818685607308283E-9</c:v>
                </c:pt>
                <c:pt idx="2000">
                  <c:v>2.0611536224391729E-9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93B-4B16-AF37-05BA55917EC3}"/>
            </c:ext>
          </c:extLst>
        </c:ser>
        <c:ser>
          <c:idx val="2"/>
          <c:order val="1"/>
          <c:tx>
            <c:strRef>
              <c:f>Sheet1!$H$1</c:f>
              <c:strCache>
                <c:ptCount val="1"/>
                <c:pt idx="0">
                  <c:v>backward euler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x"/>
            <c:size val="8"/>
            <c:spPr>
              <a:noFill/>
              <a:ln w="25400">
                <a:solidFill>
                  <a:srgbClr val="FF0000"/>
                </a:solidFill>
              </a:ln>
            </c:spPr>
          </c:marker>
          <c:xVal>
            <c:numRef>
              <c:f>Sheet1!$F$2:$F$2002</c:f>
              <c:numCache>
                <c:formatCode>General</c:formatCode>
                <c:ptCount val="2001"/>
                <c:pt idx="0">
                  <c:v>0</c:v>
                </c:pt>
                <c:pt idx="1">
                  <c:v>2.1</c:v>
                </c:pt>
                <c:pt idx="2">
                  <c:v>4.2</c:v>
                </c:pt>
                <c:pt idx="3">
                  <c:v>6.3</c:v>
                </c:pt>
                <c:pt idx="4">
                  <c:v>8.4</c:v>
                </c:pt>
                <c:pt idx="5">
                  <c:v>10.5</c:v>
                </c:pt>
                <c:pt idx="6">
                  <c:v>12.6</c:v>
                </c:pt>
                <c:pt idx="7">
                  <c:v>14.7</c:v>
                </c:pt>
                <c:pt idx="8">
                  <c:v>16.8</c:v>
                </c:pt>
                <c:pt idx="9">
                  <c:v>18.899999999999999</c:v>
                </c:pt>
                <c:pt idx="10">
                  <c:v>21</c:v>
                </c:pt>
              </c:numCache>
            </c:numRef>
          </c:xVal>
          <c:yVal>
            <c:numRef>
              <c:f>Sheet1!$H$2:$H$2002</c:f>
              <c:numCache>
                <c:formatCode>General</c:formatCode>
                <c:ptCount val="2001"/>
                <c:pt idx="0">
                  <c:v>1</c:v>
                </c:pt>
                <c:pt idx="1">
                  <c:v>0.32258064516129031</c:v>
                </c:pt>
                <c:pt idx="2">
                  <c:v>0.1040582726326743</c:v>
                </c:pt>
                <c:pt idx="3">
                  <c:v>3.3567184720217517E-2</c:v>
                </c:pt>
                <c:pt idx="4">
                  <c:v>1.0828124103295972E-2</c:v>
                </c:pt>
                <c:pt idx="5">
                  <c:v>3.4929432591277332E-3</c:v>
                </c:pt>
                <c:pt idx="6">
                  <c:v>1.1267558900412045E-3</c:v>
                </c:pt>
                <c:pt idx="7">
                  <c:v>3.6346964194877566E-4</c:v>
                </c:pt>
                <c:pt idx="8">
                  <c:v>1.1724827159637919E-4</c:v>
                </c:pt>
                <c:pt idx="9">
                  <c:v>3.7822023095606216E-5</c:v>
                </c:pt>
                <c:pt idx="10">
                  <c:v>1.220065261148587E-5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93B-4B16-AF37-05BA55917EC3}"/>
            </c:ext>
          </c:extLst>
        </c:ser>
        <c:ser>
          <c:idx val="0"/>
          <c:order val="2"/>
          <c:tx>
            <c:strRef>
              <c:f>Sheet1!$M$1</c:f>
              <c:strCache>
                <c:ptCount val="1"/>
                <c:pt idx="0">
                  <c:v>backward euler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noFill/>
              <a:ln w="25400">
                <a:solidFill>
                  <a:srgbClr val="0000CC"/>
                </a:solidFill>
              </a:ln>
              <a:effectLst/>
            </c:spPr>
          </c:marker>
          <c:xVal>
            <c:numRef>
              <c:f>Sheet1!$K$2:$K$2002</c:f>
              <c:numCache>
                <c:formatCode>General</c:formatCode>
                <c:ptCount val="2001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  <c:pt idx="17">
                  <c:v>8.5</c:v>
                </c:pt>
                <c:pt idx="18">
                  <c:v>9</c:v>
                </c:pt>
                <c:pt idx="19">
                  <c:v>9.5</c:v>
                </c:pt>
                <c:pt idx="20">
                  <c:v>10</c:v>
                </c:pt>
                <c:pt idx="21">
                  <c:v>10.5</c:v>
                </c:pt>
                <c:pt idx="22">
                  <c:v>11</c:v>
                </c:pt>
                <c:pt idx="23">
                  <c:v>11.5</c:v>
                </c:pt>
                <c:pt idx="24">
                  <c:v>12</c:v>
                </c:pt>
                <c:pt idx="25">
                  <c:v>12.5</c:v>
                </c:pt>
                <c:pt idx="26">
                  <c:v>13</c:v>
                </c:pt>
                <c:pt idx="27">
                  <c:v>13.5</c:v>
                </c:pt>
                <c:pt idx="28">
                  <c:v>14</c:v>
                </c:pt>
                <c:pt idx="29">
                  <c:v>14.5</c:v>
                </c:pt>
                <c:pt idx="30">
                  <c:v>15</c:v>
                </c:pt>
                <c:pt idx="31">
                  <c:v>15.5</c:v>
                </c:pt>
                <c:pt idx="32">
                  <c:v>16</c:v>
                </c:pt>
                <c:pt idx="33">
                  <c:v>16.5</c:v>
                </c:pt>
                <c:pt idx="34">
                  <c:v>17</c:v>
                </c:pt>
                <c:pt idx="35">
                  <c:v>17.5</c:v>
                </c:pt>
                <c:pt idx="36">
                  <c:v>18</c:v>
                </c:pt>
                <c:pt idx="37">
                  <c:v>18.5</c:v>
                </c:pt>
                <c:pt idx="38">
                  <c:v>19</c:v>
                </c:pt>
                <c:pt idx="39">
                  <c:v>19.5</c:v>
                </c:pt>
                <c:pt idx="40">
                  <c:v>20</c:v>
                </c:pt>
              </c:numCache>
            </c:numRef>
          </c:xVal>
          <c:yVal>
            <c:numRef>
              <c:f>Sheet1!$M$2:$M$2002</c:f>
              <c:numCache>
                <c:formatCode>General</c:formatCode>
                <c:ptCount val="2001"/>
                <c:pt idx="0">
                  <c:v>1</c:v>
                </c:pt>
                <c:pt idx="1">
                  <c:v>0.66666666666666663</c:v>
                </c:pt>
                <c:pt idx="2">
                  <c:v>0.44444444444444442</c:v>
                </c:pt>
                <c:pt idx="3">
                  <c:v>0.29629629629629628</c:v>
                </c:pt>
                <c:pt idx="4">
                  <c:v>0.19753086419753085</c:v>
                </c:pt>
                <c:pt idx="5">
                  <c:v>0.13168724279835389</c:v>
                </c:pt>
                <c:pt idx="6">
                  <c:v>8.77914951989026E-2</c:v>
                </c:pt>
                <c:pt idx="7">
                  <c:v>5.8527663465935069E-2</c:v>
                </c:pt>
                <c:pt idx="8">
                  <c:v>3.9018442310623382E-2</c:v>
                </c:pt>
                <c:pt idx="9">
                  <c:v>2.6012294873748922E-2</c:v>
                </c:pt>
                <c:pt idx="10">
                  <c:v>1.7341529915832616E-2</c:v>
                </c:pt>
                <c:pt idx="11">
                  <c:v>1.1561019943888411E-2</c:v>
                </c:pt>
                <c:pt idx="12">
                  <c:v>7.7073466292589404E-3</c:v>
                </c:pt>
                <c:pt idx="13">
                  <c:v>5.1382310861726272E-3</c:v>
                </c:pt>
                <c:pt idx="14">
                  <c:v>3.4254873907817516E-3</c:v>
                </c:pt>
                <c:pt idx="15">
                  <c:v>2.2836582605211676E-3</c:v>
                </c:pt>
                <c:pt idx="16">
                  <c:v>1.5224388403474451E-3</c:v>
                </c:pt>
                <c:pt idx="17">
                  <c:v>1.0149592268982968E-3</c:v>
                </c:pt>
                <c:pt idx="18">
                  <c:v>6.7663948459886455E-4</c:v>
                </c:pt>
                <c:pt idx="19">
                  <c:v>4.5109298973257638E-4</c:v>
                </c:pt>
                <c:pt idx="20">
                  <c:v>3.0072865982171761E-4</c:v>
                </c:pt>
                <c:pt idx="21">
                  <c:v>2.004857732144784E-4</c:v>
                </c:pt>
                <c:pt idx="22">
                  <c:v>1.3365718214298559E-4</c:v>
                </c:pt>
                <c:pt idx="23">
                  <c:v>8.9104788095323721E-5</c:v>
                </c:pt>
                <c:pt idx="24">
                  <c:v>5.9403192063549147E-5</c:v>
                </c:pt>
                <c:pt idx="25">
                  <c:v>3.9602128042366096E-5</c:v>
                </c:pt>
                <c:pt idx="26">
                  <c:v>2.6401418694910729E-5</c:v>
                </c:pt>
                <c:pt idx="27">
                  <c:v>1.7600945796607154E-5</c:v>
                </c:pt>
                <c:pt idx="28">
                  <c:v>1.173396386440477E-5</c:v>
                </c:pt>
                <c:pt idx="29">
                  <c:v>7.8226425762698466E-6</c:v>
                </c:pt>
                <c:pt idx="30">
                  <c:v>5.2150950508465644E-6</c:v>
                </c:pt>
                <c:pt idx="31">
                  <c:v>3.4767300338977098E-6</c:v>
                </c:pt>
                <c:pt idx="32">
                  <c:v>2.3178200225984733E-6</c:v>
                </c:pt>
                <c:pt idx="33">
                  <c:v>1.5452133483989821E-6</c:v>
                </c:pt>
                <c:pt idx="34">
                  <c:v>1.030142232265988E-6</c:v>
                </c:pt>
                <c:pt idx="35">
                  <c:v>6.8676148817732538E-7</c:v>
                </c:pt>
                <c:pt idx="36">
                  <c:v>4.5784099211821692E-7</c:v>
                </c:pt>
                <c:pt idx="37">
                  <c:v>3.0522732807881126E-7</c:v>
                </c:pt>
                <c:pt idx="38">
                  <c:v>2.0348488538587418E-7</c:v>
                </c:pt>
                <c:pt idx="39">
                  <c:v>1.3565659025724944E-7</c:v>
                </c:pt>
                <c:pt idx="40">
                  <c:v>9.043772683816629E-8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93B-4B16-AF37-05BA55917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1184232"/>
        <c:axId val="571188496"/>
      </c:scatterChart>
      <c:valAx>
        <c:axId val="571184232"/>
        <c:scaling>
          <c:orientation val="minMax"/>
          <c:max val="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571188496"/>
        <c:crosses val="autoZero"/>
        <c:crossBetween val="midCat"/>
      </c:valAx>
      <c:valAx>
        <c:axId val="571188496"/>
        <c:scaling>
          <c:orientation val="minMax"/>
          <c:max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571184232"/>
        <c:crosses val="autoZero"/>
        <c:crossBetween val="midCat"/>
        <c:majorUnit val="0.2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analytical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Sheet1!$C$2:$C$2002</c:f>
              <c:numCache>
                <c:formatCode>General</c:formatCode>
                <c:ptCount val="20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  <c:pt idx="501">
                  <c:v>5.01</c:v>
                </c:pt>
                <c:pt idx="502">
                  <c:v>5.0199999999999996</c:v>
                </c:pt>
                <c:pt idx="503">
                  <c:v>5.03</c:v>
                </c:pt>
                <c:pt idx="504">
                  <c:v>5.04</c:v>
                </c:pt>
                <c:pt idx="505">
                  <c:v>5.05</c:v>
                </c:pt>
                <c:pt idx="506">
                  <c:v>5.0599999999999996</c:v>
                </c:pt>
                <c:pt idx="507">
                  <c:v>5.07</c:v>
                </c:pt>
                <c:pt idx="508">
                  <c:v>5.08</c:v>
                </c:pt>
                <c:pt idx="509">
                  <c:v>5.09</c:v>
                </c:pt>
                <c:pt idx="510">
                  <c:v>5.0999999999999996</c:v>
                </c:pt>
                <c:pt idx="511">
                  <c:v>5.1100000000000003</c:v>
                </c:pt>
                <c:pt idx="512">
                  <c:v>5.12</c:v>
                </c:pt>
                <c:pt idx="513">
                  <c:v>5.13</c:v>
                </c:pt>
                <c:pt idx="514">
                  <c:v>5.14</c:v>
                </c:pt>
                <c:pt idx="515">
                  <c:v>5.15</c:v>
                </c:pt>
                <c:pt idx="516">
                  <c:v>5.16</c:v>
                </c:pt>
                <c:pt idx="517">
                  <c:v>5.17</c:v>
                </c:pt>
                <c:pt idx="518">
                  <c:v>5.18</c:v>
                </c:pt>
                <c:pt idx="519">
                  <c:v>5.19</c:v>
                </c:pt>
                <c:pt idx="520">
                  <c:v>5.2</c:v>
                </c:pt>
                <c:pt idx="521">
                  <c:v>5.21</c:v>
                </c:pt>
                <c:pt idx="522">
                  <c:v>5.22</c:v>
                </c:pt>
                <c:pt idx="523">
                  <c:v>5.23</c:v>
                </c:pt>
                <c:pt idx="524">
                  <c:v>5.2399999999999904</c:v>
                </c:pt>
                <c:pt idx="525">
                  <c:v>5.2499999999999902</c:v>
                </c:pt>
                <c:pt idx="526">
                  <c:v>5.25999999999999</c:v>
                </c:pt>
                <c:pt idx="527">
                  <c:v>5.2699999999999898</c:v>
                </c:pt>
                <c:pt idx="528">
                  <c:v>5.2799999999999896</c:v>
                </c:pt>
                <c:pt idx="529">
                  <c:v>5.2899999999999903</c:v>
                </c:pt>
                <c:pt idx="530">
                  <c:v>5.2999999999999901</c:v>
                </c:pt>
                <c:pt idx="531">
                  <c:v>5.3099999999999898</c:v>
                </c:pt>
                <c:pt idx="532">
                  <c:v>5.3199999999999896</c:v>
                </c:pt>
                <c:pt idx="533">
                  <c:v>5.3299999999999903</c:v>
                </c:pt>
                <c:pt idx="534">
                  <c:v>5.3399999999999901</c:v>
                </c:pt>
                <c:pt idx="535">
                  <c:v>5.3499999999999899</c:v>
                </c:pt>
                <c:pt idx="536">
                  <c:v>5.3599999999999897</c:v>
                </c:pt>
                <c:pt idx="537">
                  <c:v>5.3699999999999903</c:v>
                </c:pt>
                <c:pt idx="538">
                  <c:v>5.3799999999999901</c:v>
                </c:pt>
                <c:pt idx="539">
                  <c:v>5.3899999999999899</c:v>
                </c:pt>
                <c:pt idx="540">
                  <c:v>5.3999999999999897</c:v>
                </c:pt>
                <c:pt idx="541">
                  <c:v>5.4099999999999904</c:v>
                </c:pt>
                <c:pt idx="542">
                  <c:v>5.4199999999999902</c:v>
                </c:pt>
                <c:pt idx="543">
                  <c:v>5.4299999999999899</c:v>
                </c:pt>
                <c:pt idx="544">
                  <c:v>5.4399999999999897</c:v>
                </c:pt>
                <c:pt idx="545">
                  <c:v>5.4499999999999904</c:v>
                </c:pt>
                <c:pt idx="546">
                  <c:v>5.4599999999999902</c:v>
                </c:pt>
                <c:pt idx="547">
                  <c:v>5.46999999999999</c:v>
                </c:pt>
                <c:pt idx="548">
                  <c:v>5.4799999999999898</c:v>
                </c:pt>
                <c:pt idx="549">
                  <c:v>5.4899999999999904</c:v>
                </c:pt>
                <c:pt idx="550">
                  <c:v>5.4999999999999902</c:v>
                </c:pt>
                <c:pt idx="551">
                  <c:v>5.50999999999999</c:v>
                </c:pt>
                <c:pt idx="552">
                  <c:v>5.5199999999999898</c:v>
                </c:pt>
                <c:pt idx="553">
                  <c:v>5.5299999999999896</c:v>
                </c:pt>
                <c:pt idx="554">
                  <c:v>5.5399999999999903</c:v>
                </c:pt>
                <c:pt idx="555">
                  <c:v>5.5499999999999901</c:v>
                </c:pt>
                <c:pt idx="556">
                  <c:v>5.5599999999999898</c:v>
                </c:pt>
                <c:pt idx="557">
                  <c:v>5.5699999999999896</c:v>
                </c:pt>
                <c:pt idx="558">
                  <c:v>5.5799999999999903</c:v>
                </c:pt>
                <c:pt idx="559">
                  <c:v>5.5899999999999901</c:v>
                </c:pt>
                <c:pt idx="560">
                  <c:v>5.5999999999999899</c:v>
                </c:pt>
                <c:pt idx="561">
                  <c:v>5.6099999999999897</c:v>
                </c:pt>
                <c:pt idx="562">
                  <c:v>5.6199999999999903</c:v>
                </c:pt>
                <c:pt idx="563">
                  <c:v>5.6299999999999901</c:v>
                </c:pt>
                <c:pt idx="564">
                  <c:v>5.6399999999999899</c:v>
                </c:pt>
                <c:pt idx="565">
                  <c:v>5.6499999999999897</c:v>
                </c:pt>
                <c:pt idx="566">
                  <c:v>5.6599999999999904</c:v>
                </c:pt>
                <c:pt idx="567">
                  <c:v>5.6699999999999902</c:v>
                </c:pt>
                <c:pt idx="568">
                  <c:v>5.6799999999999899</c:v>
                </c:pt>
                <c:pt idx="569">
                  <c:v>5.6899999999999897</c:v>
                </c:pt>
                <c:pt idx="570">
                  <c:v>5.6999999999999904</c:v>
                </c:pt>
                <c:pt idx="571">
                  <c:v>5.7099999999999804</c:v>
                </c:pt>
                <c:pt idx="572">
                  <c:v>5.7199999999999802</c:v>
                </c:pt>
                <c:pt idx="573">
                  <c:v>5.72999999999998</c:v>
                </c:pt>
                <c:pt idx="574">
                  <c:v>5.7399999999999798</c:v>
                </c:pt>
                <c:pt idx="575">
                  <c:v>5.7499999999999796</c:v>
                </c:pt>
                <c:pt idx="576">
                  <c:v>5.7599999999999802</c:v>
                </c:pt>
                <c:pt idx="577">
                  <c:v>5.76999999999998</c:v>
                </c:pt>
                <c:pt idx="578">
                  <c:v>5.7799999999999798</c:v>
                </c:pt>
                <c:pt idx="579">
                  <c:v>5.7899999999999796</c:v>
                </c:pt>
                <c:pt idx="580">
                  <c:v>5.7999999999999803</c:v>
                </c:pt>
                <c:pt idx="581">
                  <c:v>5.8099999999999801</c:v>
                </c:pt>
                <c:pt idx="582">
                  <c:v>5.8199999999999799</c:v>
                </c:pt>
                <c:pt idx="583">
                  <c:v>5.8299999999999796</c:v>
                </c:pt>
                <c:pt idx="584">
                  <c:v>5.8399999999999803</c:v>
                </c:pt>
                <c:pt idx="585">
                  <c:v>5.8499999999999801</c:v>
                </c:pt>
                <c:pt idx="586">
                  <c:v>5.8599999999999799</c:v>
                </c:pt>
                <c:pt idx="587">
                  <c:v>5.8699999999999797</c:v>
                </c:pt>
                <c:pt idx="588">
                  <c:v>5.8799999999999804</c:v>
                </c:pt>
                <c:pt idx="589">
                  <c:v>5.8899999999999801</c:v>
                </c:pt>
                <c:pt idx="590">
                  <c:v>5.8999999999999799</c:v>
                </c:pt>
                <c:pt idx="591">
                  <c:v>5.9099999999999797</c:v>
                </c:pt>
                <c:pt idx="592">
                  <c:v>5.9199999999999804</c:v>
                </c:pt>
                <c:pt idx="593">
                  <c:v>5.9299999999999802</c:v>
                </c:pt>
                <c:pt idx="594">
                  <c:v>5.93999999999998</c:v>
                </c:pt>
                <c:pt idx="595">
                  <c:v>5.9499999999999797</c:v>
                </c:pt>
                <c:pt idx="596">
                  <c:v>5.9599999999999804</c:v>
                </c:pt>
                <c:pt idx="597">
                  <c:v>5.9699999999999802</c:v>
                </c:pt>
                <c:pt idx="598">
                  <c:v>5.97999999999998</c:v>
                </c:pt>
                <c:pt idx="599">
                  <c:v>5.9899999999999798</c:v>
                </c:pt>
                <c:pt idx="600">
                  <c:v>5.9999999999999796</c:v>
                </c:pt>
                <c:pt idx="601">
                  <c:v>6.0099999999999802</c:v>
                </c:pt>
                <c:pt idx="602">
                  <c:v>6.01999999999998</c:v>
                </c:pt>
                <c:pt idx="603">
                  <c:v>6.0299999999999798</c:v>
                </c:pt>
                <c:pt idx="604">
                  <c:v>6.0399999999999796</c:v>
                </c:pt>
                <c:pt idx="605">
                  <c:v>6.0499999999999803</c:v>
                </c:pt>
                <c:pt idx="606">
                  <c:v>6.0599999999999801</c:v>
                </c:pt>
                <c:pt idx="607">
                  <c:v>6.0699999999999799</c:v>
                </c:pt>
                <c:pt idx="608">
                  <c:v>6.0799999999999796</c:v>
                </c:pt>
                <c:pt idx="609">
                  <c:v>6.0899999999999803</c:v>
                </c:pt>
                <c:pt idx="610">
                  <c:v>6.0999999999999801</c:v>
                </c:pt>
                <c:pt idx="611">
                  <c:v>6.1099999999999799</c:v>
                </c:pt>
                <c:pt idx="612">
                  <c:v>6.1199999999999797</c:v>
                </c:pt>
                <c:pt idx="613">
                  <c:v>6.1299999999999804</c:v>
                </c:pt>
                <c:pt idx="614">
                  <c:v>6.1399999999999801</c:v>
                </c:pt>
                <c:pt idx="615">
                  <c:v>6.1499999999999799</c:v>
                </c:pt>
                <c:pt idx="616">
                  <c:v>6.1599999999999797</c:v>
                </c:pt>
                <c:pt idx="617">
                  <c:v>6.1699999999999697</c:v>
                </c:pt>
                <c:pt idx="618">
                  <c:v>6.1799999999999704</c:v>
                </c:pt>
                <c:pt idx="619">
                  <c:v>6.1899999999999702</c:v>
                </c:pt>
                <c:pt idx="620">
                  <c:v>6.19999999999997</c:v>
                </c:pt>
                <c:pt idx="621">
                  <c:v>6.2099999999999698</c:v>
                </c:pt>
                <c:pt idx="622">
                  <c:v>6.2199999999999704</c:v>
                </c:pt>
                <c:pt idx="623">
                  <c:v>6.2299999999999702</c:v>
                </c:pt>
                <c:pt idx="624">
                  <c:v>6.23999999999997</c:v>
                </c:pt>
                <c:pt idx="625">
                  <c:v>6.2499999999999698</c:v>
                </c:pt>
                <c:pt idx="626">
                  <c:v>6.2599999999999696</c:v>
                </c:pt>
                <c:pt idx="627">
                  <c:v>6.2699999999999703</c:v>
                </c:pt>
                <c:pt idx="628">
                  <c:v>6.2799999999999701</c:v>
                </c:pt>
                <c:pt idx="629">
                  <c:v>6.2899999999999698</c:v>
                </c:pt>
                <c:pt idx="630">
                  <c:v>6.2999999999999696</c:v>
                </c:pt>
                <c:pt idx="631">
                  <c:v>6.3099999999999703</c:v>
                </c:pt>
                <c:pt idx="632">
                  <c:v>6.3199999999999701</c:v>
                </c:pt>
                <c:pt idx="633">
                  <c:v>6.3299999999999699</c:v>
                </c:pt>
                <c:pt idx="634">
                  <c:v>6.3399999999999697</c:v>
                </c:pt>
                <c:pt idx="635">
                  <c:v>6.3499999999999703</c:v>
                </c:pt>
                <c:pt idx="636">
                  <c:v>6.3599999999999701</c:v>
                </c:pt>
                <c:pt idx="637">
                  <c:v>6.3699999999999699</c:v>
                </c:pt>
                <c:pt idx="638">
                  <c:v>6.3799999999999697</c:v>
                </c:pt>
                <c:pt idx="639">
                  <c:v>6.3899999999999704</c:v>
                </c:pt>
                <c:pt idx="640">
                  <c:v>6.3999999999999702</c:v>
                </c:pt>
                <c:pt idx="641">
                  <c:v>6.4099999999999699</c:v>
                </c:pt>
                <c:pt idx="642">
                  <c:v>6.4199999999999697</c:v>
                </c:pt>
                <c:pt idx="643">
                  <c:v>6.4299999999999704</c:v>
                </c:pt>
                <c:pt idx="644">
                  <c:v>6.4399999999999702</c:v>
                </c:pt>
                <c:pt idx="645">
                  <c:v>6.44999999999997</c:v>
                </c:pt>
                <c:pt idx="646">
                  <c:v>6.4599999999999698</c:v>
                </c:pt>
                <c:pt idx="647">
                  <c:v>6.4699999999999704</c:v>
                </c:pt>
                <c:pt idx="648">
                  <c:v>6.4799999999999702</c:v>
                </c:pt>
                <c:pt idx="649">
                  <c:v>6.48999999999997</c:v>
                </c:pt>
                <c:pt idx="650">
                  <c:v>6.4999999999999698</c:v>
                </c:pt>
                <c:pt idx="651">
                  <c:v>6.5099999999999696</c:v>
                </c:pt>
                <c:pt idx="652">
                  <c:v>6.5199999999999703</c:v>
                </c:pt>
                <c:pt idx="653">
                  <c:v>6.5299999999999701</c:v>
                </c:pt>
                <c:pt idx="654">
                  <c:v>6.5399999999999698</c:v>
                </c:pt>
                <c:pt idx="655">
                  <c:v>6.5499999999999696</c:v>
                </c:pt>
                <c:pt idx="656">
                  <c:v>6.5599999999999703</c:v>
                </c:pt>
                <c:pt idx="657">
                  <c:v>6.5699999999999701</c:v>
                </c:pt>
                <c:pt idx="658">
                  <c:v>6.5799999999999699</c:v>
                </c:pt>
                <c:pt idx="659">
                  <c:v>6.5899999999999697</c:v>
                </c:pt>
                <c:pt idx="660">
                  <c:v>6.5999999999999703</c:v>
                </c:pt>
                <c:pt idx="661">
                  <c:v>6.6099999999999701</c:v>
                </c:pt>
                <c:pt idx="662">
                  <c:v>6.6199999999999699</c:v>
                </c:pt>
                <c:pt idx="663">
                  <c:v>6.6299999999999697</c:v>
                </c:pt>
                <c:pt idx="664">
                  <c:v>6.6399999999999597</c:v>
                </c:pt>
                <c:pt idx="665">
                  <c:v>6.6499999999999604</c:v>
                </c:pt>
                <c:pt idx="666">
                  <c:v>6.6599999999999602</c:v>
                </c:pt>
                <c:pt idx="667">
                  <c:v>6.66999999999996</c:v>
                </c:pt>
                <c:pt idx="668">
                  <c:v>6.6799999999999597</c:v>
                </c:pt>
                <c:pt idx="669">
                  <c:v>6.6899999999999604</c:v>
                </c:pt>
                <c:pt idx="670">
                  <c:v>6.6999999999999602</c:v>
                </c:pt>
                <c:pt idx="671">
                  <c:v>6.70999999999996</c:v>
                </c:pt>
                <c:pt idx="672">
                  <c:v>6.7199999999999598</c:v>
                </c:pt>
                <c:pt idx="673">
                  <c:v>6.7299999999999596</c:v>
                </c:pt>
                <c:pt idx="674">
                  <c:v>6.7399999999999602</c:v>
                </c:pt>
                <c:pt idx="675">
                  <c:v>6.74999999999996</c:v>
                </c:pt>
                <c:pt idx="676">
                  <c:v>6.7599999999999598</c:v>
                </c:pt>
                <c:pt idx="677">
                  <c:v>6.7699999999999596</c:v>
                </c:pt>
                <c:pt idx="678">
                  <c:v>6.7799999999999603</c:v>
                </c:pt>
                <c:pt idx="679">
                  <c:v>6.7899999999999601</c:v>
                </c:pt>
                <c:pt idx="680">
                  <c:v>6.7999999999999599</c:v>
                </c:pt>
                <c:pt idx="681">
                  <c:v>6.8099999999999596</c:v>
                </c:pt>
                <c:pt idx="682">
                  <c:v>6.8199999999999603</c:v>
                </c:pt>
                <c:pt idx="683">
                  <c:v>6.8299999999999601</c:v>
                </c:pt>
                <c:pt idx="684">
                  <c:v>6.8399999999999599</c:v>
                </c:pt>
                <c:pt idx="685">
                  <c:v>6.8499999999999597</c:v>
                </c:pt>
                <c:pt idx="686">
                  <c:v>6.8599999999999604</c:v>
                </c:pt>
                <c:pt idx="687">
                  <c:v>6.8699999999999601</c:v>
                </c:pt>
                <c:pt idx="688">
                  <c:v>6.8799999999999599</c:v>
                </c:pt>
                <c:pt idx="689">
                  <c:v>6.8899999999999597</c:v>
                </c:pt>
                <c:pt idx="690">
                  <c:v>6.8999999999999604</c:v>
                </c:pt>
                <c:pt idx="691">
                  <c:v>6.9099999999999602</c:v>
                </c:pt>
                <c:pt idx="692">
                  <c:v>6.91999999999996</c:v>
                </c:pt>
                <c:pt idx="693">
                  <c:v>6.9299999999999597</c:v>
                </c:pt>
                <c:pt idx="694">
                  <c:v>6.9399999999999604</c:v>
                </c:pt>
                <c:pt idx="695">
                  <c:v>6.9499999999999602</c:v>
                </c:pt>
                <c:pt idx="696">
                  <c:v>6.95999999999996</c:v>
                </c:pt>
                <c:pt idx="697">
                  <c:v>6.9699999999999598</c:v>
                </c:pt>
                <c:pt idx="698">
                  <c:v>6.9799999999999596</c:v>
                </c:pt>
                <c:pt idx="699">
                  <c:v>6.9899999999999602</c:v>
                </c:pt>
                <c:pt idx="700">
                  <c:v>6.99999999999996</c:v>
                </c:pt>
                <c:pt idx="701">
                  <c:v>7.0099999999999598</c:v>
                </c:pt>
                <c:pt idx="702">
                  <c:v>7.0199999999999596</c:v>
                </c:pt>
                <c:pt idx="703">
                  <c:v>7.0299999999999603</c:v>
                </c:pt>
                <c:pt idx="704">
                  <c:v>7.0399999999999601</c:v>
                </c:pt>
                <c:pt idx="705">
                  <c:v>7.0499999999999599</c:v>
                </c:pt>
                <c:pt idx="706">
                  <c:v>7.0599999999999596</c:v>
                </c:pt>
                <c:pt idx="707">
                  <c:v>7.0699999999999603</c:v>
                </c:pt>
                <c:pt idx="708">
                  <c:v>7.0799999999999601</c:v>
                </c:pt>
                <c:pt idx="709">
                  <c:v>7.0899999999999599</c:v>
                </c:pt>
                <c:pt idx="710">
                  <c:v>7.0999999999999597</c:v>
                </c:pt>
                <c:pt idx="711">
                  <c:v>7.1099999999999497</c:v>
                </c:pt>
                <c:pt idx="712">
                  <c:v>7.1199999999999504</c:v>
                </c:pt>
                <c:pt idx="713">
                  <c:v>7.1299999999999502</c:v>
                </c:pt>
                <c:pt idx="714">
                  <c:v>7.1399999999999499</c:v>
                </c:pt>
                <c:pt idx="715">
                  <c:v>7.1499999999999497</c:v>
                </c:pt>
                <c:pt idx="716">
                  <c:v>7.1599999999999504</c:v>
                </c:pt>
                <c:pt idx="717">
                  <c:v>7.1699999999999502</c:v>
                </c:pt>
                <c:pt idx="718">
                  <c:v>7.17999999999995</c:v>
                </c:pt>
                <c:pt idx="719">
                  <c:v>7.1899999999999498</c:v>
                </c:pt>
                <c:pt idx="720">
                  <c:v>7.1999999999999504</c:v>
                </c:pt>
                <c:pt idx="721">
                  <c:v>7.2099999999999502</c:v>
                </c:pt>
                <c:pt idx="722">
                  <c:v>7.21999999999995</c:v>
                </c:pt>
                <c:pt idx="723">
                  <c:v>7.2299999999999498</c:v>
                </c:pt>
                <c:pt idx="724">
                  <c:v>7.2399999999999496</c:v>
                </c:pt>
                <c:pt idx="725">
                  <c:v>7.2499999999999503</c:v>
                </c:pt>
                <c:pt idx="726">
                  <c:v>7.25999999999995</c:v>
                </c:pt>
                <c:pt idx="727">
                  <c:v>7.2699999999999498</c:v>
                </c:pt>
                <c:pt idx="728">
                  <c:v>7.2799999999999496</c:v>
                </c:pt>
                <c:pt idx="729">
                  <c:v>7.2899999999999503</c:v>
                </c:pt>
                <c:pt idx="730">
                  <c:v>7.2999999999999501</c:v>
                </c:pt>
                <c:pt idx="731">
                  <c:v>7.3099999999999499</c:v>
                </c:pt>
                <c:pt idx="732">
                  <c:v>7.3199999999999497</c:v>
                </c:pt>
                <c:pt idx="733">
                  <c:v>7.3299999999999503</c:v>
                </c:pt>
                <c:pt idx="734">
                  <c:v>7.3399999999999501</c:v>
                </c:pt>
                <c:pt idx="735">
                  <c:v>7.3499999999999499</c:v>
                </c:pt>
                <c:pt idx="736">
                  <c:v>7.3599999999999497</c:v>
                </c:pt>
                <c:pt idx="737">
                  <c:v>7.3699999999999504</c:v>
                </c:pt>
                <c:pt idx="738">
                  <c:v>7.3799999999999502</c:v>
                </c:pt>
                <c:pt idx="739">
                  <c:v>7.3899999999999499</c:v>
                </c:pt>
                <c:pt idx="740">
                  <c:v>7.3999999999999497</c:v>
                </c:pt>
                <c:pt idx="741">
                  <c:v>7.4099999999999504</c:v>
                </c:pt>
                <c:pt idx="742">
                  <c:v>7.4199999999999502</c:v>
                </c:pt>
                <c:pt idx="743">
                  <c:v>7.42999999999995</c:v>
                </c:pt>
                <c:pt idx="744">
                  <c:v>7.4399999999999498</c:v>
                </c:pt>
                <c:pt idx="745">
                  <c:v>7.4499999999999504</c:v>
                </c:pt>
                <c:pt idx="746">
                  <c:v>7.4599999999999502</c:v>
                </c:pt>
                <c:pt idx="747">
                  <c:v>7.46999999999995</c:v>
                </c:pt>
                <c:pt idx="748">
                  <c:v>7.4799999999999498</c:v>
                </c:pt>
                <c:pt idx="749">
                  <c:v>7.4899999999999496</c:v>
                </c:pt>
                <c:pt idx="750">
                  <c:v>7.4999999999999503</c:v>
                </c:pt>
                <c:pt idx="751">
                  <c:v>7.50999999999995</c:v>
                </c:pt>
                <c:pt idx="752">
                  <c:v>7.5199999999999498</c:v>
                </c:pt>
                <c:pt idx="753">
                  <c:v>7.5299999999999496</c:v>
                </c:pt>
                <c:pt idx="754">
                  <c:v>7.5399999999999503</c:v>
                </c:pt>
                <c:pt idx="755">
                  <c:v>7.5499999999999501</c:v>
                </c:pt>
                <c:pt idx="756">
                  <c:v>7.5599999999999499</c:v>
                </c:pt>
                <c:pt idx="757">
                  <c:v>7.5699999999999497</c:v>
                </c:pt>
                <c:pt idx="758">
                  <c:v>7.5799999999999397</c:v>
                </c:pt>
                <c:pt idx="759">
                  <c:v>7.5899999999999403</c:v>
                </c:pt>
                <c:pt idx="760">
                  <c:v>7.5999999999999401</c:v>
                </c:pt>
                <c:pt idx="761">
                  <c:v>7.6099999999999399</c:v>
                </c:pt>
                <c:pt idx="762">
                  <c:v>7.6199999999999397</c:v>
                </c:pt>
                <c:pt idx="763">
                  <c:v>7.6299999999999404</c:v>
                </c:pt>
                <c:pt idx="764">
                  <c:v>7.6399999999999402</c:v>
                </c:pt>
                <c:pt idx="765">
                  <c:v>7.64999999999994</c:v>
                </c:pt>
                <c:pt idx="766">
                  <c:v>7.6599999999999397</c:v>
                </c:pt>
                <c:pt idx="767">
                  <c:v>7.6699999999999404</c:v>
                </c:pt>
                <c:pt idx="768">
                  <c:v>7.6799999999999402</c:v>
                </c:pt>
                <c:pt idx="769">
                  <c:v>7.68999999999994</c:v>
                </c:pt>
                <c:pt idx="770">
                  <c:v>7.6999999999999398</c:v>
                </c:pt>
                <c:pt idx="771">
                  <c:v>7.7099999999999396</c:v>
                </c:pt>
                <c:pt idx="772">
                  <c:v>7.7199999999999402</c:v>
                </c:pt>
                <c:pt idx="773">
                  <c:v>7.72999999999994</c:v>
                </c:pt>
                <c:pt idx="774">
                  <c:v>7.7399999999999398</c:v>
                </c:pt>
                <c:pt idx="775">
                  <c:v>7.7499999999999396</c:v>
                </c:pt>
                <c:pt idx="776">
                  <c:v>7.7599999999999403</c:v>
                </c:pt>
                <c:pt idx="777">
                  <c:v>7.7699999999999401</c:v>
                </c:pt>
                <c:pt idx="778">
                  <c:v>7.7799999999999399</c:v>
                </c:pt>
                <c:pt idx="779">
                  <c:v>7.7899999999999396</c:v>
                </c:pt>
                <c:pt idx="780">
                  <c:v>7.7999999999999403</c:v>
                </c:pt>
                <c:pt idx="781">
                  <c:v>7.8099999999999401</c:v>
                </c:pt>
                <c:pt idx="782">
                  <c:v>7.8199999999999399</c:v>
                </c:pt>
                <c:pt idx="783">
                  <c:v>7.8299999999999397</c:v>
                </c:pt>
                <c:pt idx="784">
                  <c:v>7.8399999999999403</c:v>
                </c:pt>
                <c:pt idx="785">
                  <c:v>7.8499999999999401</c:v>
                </c:pt>
                <c:pt idx="786">
                  <c:v>7.8599999999999399</c:v>
                </c:pt>
                <c:pt idx="787">
                  <c:v>7.8699999999999397</c:v>
                </c:pt>
                <c:pt idx="788">
                  <c:v>7.8799999999999404</c:v>
                </c:pt>
                <c:pt idx="789">
                  <c:v>7.8899999999999402</c:v>
                </c:pt>
                <c:pt idx="790">
                  <c:v>7.89999999999994</c:v>
                </c:pt>
                <c:pt idx="791">
                  <c:v>7.9099999999999397</c:v>
                </c:pt>
                <c:pt idx="792">
                  <c:v>7.9199999999999404</c:v>
                </c:pt>
                <c:pt idx="793">
                  <c:v>7.9299999999999402</c:v>
                </c:pt>
                <c:pt idx="794">
                  <c:v>7.93999999999994</c:v>
                </c:pt>
                <c:pt idx="795">
                  <c:v>7.9499999999999398</c:v>
                </c:pt>
                <c:pt idx="796">
                  <c:v>7.9599999999999396</c:v>
                </c:pt>
                <c:pt idx="797">
                  <c:v>7.9699999999999402</c:v>
                </c:pt>
                <c:pt idx="798">
                  <c:v>7.97999999999994</c:v>
                </c:pt>
                <c:pt idx="799">
                  <c:v>7.9899999999999398</c:v>
                </c:pt>
                <c:pt idx="800">
                  <c:v>7.9999999999999396</c:v>
                </c:pt>
                <c:pt idx="801">
                  <c:v>8.0099999999999394</c:v>
                </c:pt>
                <c:pt idx="802">
                  <c:v>8.0199999999999392</c:v>
                </c:pt>
                <c:pt idx="803">
                  <c:v>8.0299999999999407</c:v>
                </c:pt>
                <c:pt idx="804">
                  <c:v>8.0399999999999299</c:v>
                </c:pt>
                <c:pt idx="805">
                  <c:v>8.0499999999999297</c:v>
                </c:pt>
                <c:pt idx="806">
                  <c:v>8.0599999999999294</c:v>
                </c:pt>
                <c:pt idx="807">
                  <c:v>8.0699999999999292</c:v>
                </c:pt>
                <c:pt idx="808">
                  <c:v>8.0799999999999308</c:v>
                </c:pt>
                <c:pt idx="809">
                  <c:v>8.0899999999999306</c:v>
                </c:pt>
                <c:pt idx="810">
                  <c:v>8.0999999999999304</c:v>
                </c:pt>
                <c:pt idx="811">
                  <c:v>8.1099999999999302</c:v>
                </c:pt>
                <c:pt idx="812">
                  <c:v>8.1199999999999299</c:v>
                </c:pt>
                <c:pt idx="813">
                  <c:v>8.1299999999999297</c:v>
                </c:pt>
                <c:pt idx="814">
                  <c:v>8.1399999999999295</c:v>
                </c:pt>
                <c:pt idx="815">
                  <c:v>8.1499999999999293</c:v>
                </c:pt>
                <c:pt idx="816">
                  <c:v>8.1599999999999309</c:v>
                </c:pt>
                <c:pt idx="817">
                  <c:v>8.1699999999999307</c:v>
                </c:pt>
                <c:pt idx="818">
                  <c:v>8.1799999999999304</c:v>
                </c:pt>
                <c:pt idx="819">
                  <c:v>8.1899999999999302</c:v>
                </c:pt>
                <c:pt idx="820">
                  <c:v>8.19999999999993</c:v>
                </c:pt>
                <c:pt idx="821">
                  <c:v>8.2099999999999298</c:v>
                </c:pt>
                <c:pt idx="822">
                  <c:v>8.2199999999999296</c:v>
                </c:pt>
                <c:pt idx="823">
                  <c:v>8.2299999999999294</c:v>
                </c:pt>
                <c:pt idx="824">
                  <c:v>8.2399999999999292</c:v>
                </c:pt>
                <c:pt idx="825">
                  <c:v>8.2499999999999307</c:v>
                </c:pt>
                <c:pt idx="826">
                  <c:v>8.2599999999999305</c:v>
                </c:pt>
                <c:pt idx="827">
                  <c:v>8.2699999999999303</c:v>
                </c:pt>
                <c:pt idx="828">
                  <c:v>8.2799999999999301</c:v>
                </c:pt>
                <c:pt idx="829">
                  <c:v>8.2899999999999299</c:v>
                </c:pt>
                <c:pt idx="830">
                  <c:v>8.2999999999999297</c:v>
                </c:pt>
                <c:pt idx="831">
                  <c:v>8.3099999999999294</c:v>
                </c:pt>
                <c:pt idx="832">
                  <c:v>8.3199999999999292</c:v>
                </c:pt>
                <c:pt idx="833">
                  <c:v>8.3299999999999308</c:v>
                </c:pt>
                <c:pt idx="834">
                  <c:v>8.3399999999999306</c:v>
                </c:pt>
                <c:pt idx="835">
                  <c:v>8.3499999999999304</c:v>
                </c:pt>
                <c:pt idx="836">
                  <c:v>8.3599999999999302</c:v>
                </c:pt>
                <c:pt idx="837">
                  <c:v>8.3699999999999299</c:v>
                </c:pt>
                <c:pt idx="838">
                  <c:v>8.3799999999999297</c:v>
                </c:pt>
                <c:pt idx="839">
                  <c:v>8.3899999999999295</c:v>
                </c:pt>
                <c:pt idx="840">
                  <c:v>8.3999999999999293</c:v>
                </c:pt>
                <c:pt idx="841">
                  <c:v>8.4099999999999309</c:v>
                </c:pt>
                <c:pt idx="842">
                  <c:v>8.4199999999999307</c:v>
                </c:pt>
                <c:pt idx="843">
                  <c:v>8.4299999999999304</c:v>
                </c:pt>
                <c:pt idx="844">
                  <c:v>8.4399999999999302</c:v>
                </c:pt>
                <c:pt idx="845">
                  <c:v>8.44999999999993</c:v>
                </c:pt>
                <c:pt idx="846">
                  <c:v>8.4599999999999298</c:v>
                </c:pt>
                <c:pt idx="847">
                  <c:v>8.4699999999999296</c:v>
                </c:pt>
                <c:pt idx="848">
                  <c:v>8.4799999999999294</c:v>
                </c:pt>
                <c:pt idx="849">
                  <c:v>8.4899999999999292</c:v>
                </c:pt>
                <c:pt idx="850">
                  <c:v>8.4999999999999307</c:v>
                </c:pt>
                <c:pt idx="851">
                  <c:v>8.5099999999999199</c:v>
                </c:pt>
                <c:pt idx="852">
                  <c:v>8.5199999999999196</c:v>
                </c:pt>
                <c:pt idx="853">
                  <c:v>8.5299999999999194</c:v>
                </c:pt>
                <c:pt idx="854">
                  <c:v>8.5399999999999192</c:v>
                </c:pt>
                <c:pt idx="855">
                  <c:v>8.5499999999999208</c:v>
                </c:pt>
                <c:pt idx="856">
                  <c:v>8.5599999999999206</c:v>
                </c:pt>
                <c:pt idx="857">
                  <c:v>8.5699999999999203</c:v>
                </c:pt>
                <c:pt idx="858">
                  <c:v>8.5799999999999201</c:v>
                </c:pt>
                <c:pt idx="859">
                  <c:v>8.5899999999999199</c:v>
                </c:pt>
                <c:pt idx="860">
                  <c:v>8.5999999999999197</c:v>
                </c:pt>
                <c:pt idx="861">
                  <c:v>8.6099999999999195</c:v>
                </c:pt>
                <c:pt idx="862">
                  <c:v>8.6199999999999193</c:v>
                </c:pt>
                <c:pt idx="863">
                  <c:v>8.6299999999999208</c:v>
                </c:pt>
                <c:pt idx="864">
                  <c:v>8.6399999999999206</c:v>
                </c:pt>
                <c:pt idx="865">
                  <c:v>8.6499999999999204</c:v>
                </c:pt>
                <c:pt idx="866">
                  <c:v>8.6599999999999202</c:v>
                </c:pt>
                <c:pt idx="867">
                  <c:v>8.66999999999992</c:v>
                </c:pt>
                <c:pt idx="868">
                  <c:v>8.6799999999999198</c:v>
                </c:pt>
                <c:pt idx="869">
                  <c:v>8.6899999999999196</c:v>
                </c:pt>
                <c:pt idx="870">
                  <c:v>8.6999999999999194</c:v>
                </c:pt>
                <c:pt idx="871">
                  <c:v>8.7099999999999191</c:v>
                </c:pt>
                <c:pt idx="872">
                  <c:v>8.7199999999999207</c:v>
                </c:pt>
                <c:pt idx="873">
                  <c:v>8.7299999999999205</c:v>
                </c:pt>
                <c:pt idx="874">
                  <c:v>8.7399999999999203</c:v>
                </c:pt>
                <c:pt idx="875">
                  <c:v>8.7499999999999201</c:v>
                </c:pt>
                <c:pt idx="876">
                  <c:v>8.7599999999999199</c:v>
                </c:pt>
                <c:pt idx="877">
                  <c:v>8.7699999999999196</c:v>
                </c:pt>
                <c:pt idx="878">
                  <c:v>8.7799999999999194</c:v>
                </c:pt>
                <c:pt idx="879">
                  <c:v>8.7899999999999192</c:v>
                </c:pt>
                <c:pt idx="880">
                  <c:v>8.7999999999999208</c:v>
                </c:pt>
                <c:pt idx="881">
                  <c:v>8.8099999999999206</c:v>
                </c:pt>
                <c:pt idx="882">
                  <c:v>8.8199999999999203</c:v>
                </c:pt>
                <c:pt idx="883">
                  <c:v>8.8299999999999201</c:v>
                </c:pt>
                <c:pt idx="884">
                  <c:v>8.8399999999999199</c:v>
                </c:pt>
                <c:pt idx="885">
                  <c:v>8.8499999999999197</c:v>
                </c:pt>
                <c:pt idx="886">
                  <c:v>8.8599999999999195</c:v>
                </c:pt>
                <c:pt idx="887">
                  <c:v>8.8699999999999193</c:v>
                </c:pt>
                <c:pt idx="888">
                  <c:v>8.8799999999999208</c:v>
                </c:pt>
                <c:pt idx="889">
                  <c:v>8.8899999999999206</c:v>
                </c:pt>
                <c:pt idx="890">
                  <c:v>8.8999999999999204</c:v>
                </c:pt>
                <c:pt idx="891">
                  <c:v>8.9099999999999202</c:v>
                </c:pt>
                <c:pt idx="892">
                  <c:v>8.91999999999992</c:v>
                </c:pt>
                <c:pt idx="893">
                  <c:v>8.9299999999999198</c:v>
                </c:pt>
                <c:pt idx="894">
                  <c:v>8.9399999999999196</c:v>
                </c:pt>
                <c:pt idx="895">
                  <c:v>8.9499999999999194</c:v>
                </c:pt>
                <c:pt idx="896">
                  <c:v>8.9599999999999191</c:v>
                </c:pt>
                <c:pt idx="897">
                  <c:v>8.9699999999999207</c:v>
                </c:pt>
                <c:pt idx="898">
                  <c:v>8.9799999999999098</c:v>
                </c:pt>
                <c:pt idx="899">
                  <c:v>8.9899999999999096</c:v>
                </c:pt>
                <c:pt idx="900">
                  <c:v>8.9999999999999094</c:v>
                </c:pt>
                <c:pt idx="901">
                  <c:v>9.0099999999999092</c:v>
                </c:pt>
                <c:pt idx="902">
                  <c:v>9.0199999999999108</c:v>
                </c:pt>
                <c:pt idx="903">
                  <c:v>9.0299999999999105</c:v>
                </c:pt>
                <c:pt idx="904">
                  <c:v>9.0399999999999103</c:v>
                </c:pt>
                <c:pt idx="905">
                  <c:v>9.0499999999999101</c:v>
                </c:pt>
                <c:pt idx="906">
                  <c:v>9.0599999999999099</c:v>
                </c:pt>
                <c:pt idx="907">
                  <c:v>9.0699999999999097</c:v>
                </c:pt>
                <c:pt idx="908">
                  <c:v>9.0799999999999095</c:v>
                </c:pt>
                <c:pt idx="909">
                  <c:v>9.0899999999999093</c:v>
                </c:pt>
                <c:pt idx="910">
                  <c:v>9.0999999999999108</c:v>
                </c:pt>
                <c:pt idx="911">
                  <c:v>9.1099999999999106</c:v>
                </c:pt>
                <c:pt idx="912">
                  <c:v>9.1199999999999104</c:v>
                </c:pt>
                <c:pt idx="913">
                  <c:v>9.1299999999999102</c:v>
                </c:pt>
                <c:pt idx="914">
                  <c:v>9.13999999999991</c:v>
                </c:pt>
                <c:pt idx="915">
                  <c:v>9.1499999999999098</c:v>
                </c:pt>
                <c:pt idx="916">
                  <c:v>9.1599999999999095</c:v>
                </c:pt>
                <c:pt idx="917">
                  <c:v>9.1699999999999093</c:v>
                </c:pt>
                <c:pt idx="918">
                  <c:v>9.1799999999999091</c:v>
                </c:pt>
                <c:pt idx="919">
                  <c:v>9.1899999999999107</c:v>
                </c:pt>
                <c:pt idx="920">
                  <c:v>9.1999999999999105</c:v>
                </c:pt>
                <c:pt idx="921">
                  <c:v>9.2099999999999103</c:v>
                </c:pt>
                <c:pt idx="922">
                  <c:v>9.21999999999991</c:v>
                </c:pt>
                <c:pt idx="923">
                  <c:v>9.2299999999999098</c:v>
                </c:pt>
                <c:pt idx="924">
                  <c:v>9.2399999999999096</c:v>
                </c:pt>
                <c:pt idx="925">
                  <c:v>9.2499999999999094</c:v>
                </c:pt>
                <c:pt idx="926">
                  <c:v>9.2599999999999092</c:v>
                </c:pt>
                <c:pt idx="927">
                  <c:v>9.2699999999999108</c:v>
                </c:pt>
                <c:pt idx="928">
                  <c:v>9.2799999999999105</c:v>
                </c:pt>
                <c:pt idx="929">
                  <c:v>9.2899999999999103</c:v>
                </c:pt>
                <c:pt idx="930">
                  <c:v>9.2999999999999101</c:v>
                </c:pt>
                <c:pt idx="931">
                  <c:v>9.3099999999999099</c:v>
                </c:pt>
                <c:pt idx="932">
                  <c:v>9.3199999999999097</c:v>
                </c:pt>
                <c:pt idx="933">
                  <c:v>9.3299999999999095</c:v>
                </c:pt>
                <c:pt idx="934">
                  <c:v>9.3399999999999093</c:v>
                </c:pt>
                <c:pt idx="935">
                  <c:v>9.3499999999999108</c:v>
                </c:pt>
                <c:pt idx="936">
                  <c:v>9.3599999999999106</c:v>
                </c:pt>
                <c:pt idx="937">
                  <c:v>9.3699999999999104</c:v>
                </c:pt>
                <c:pt idx="938">
                  <c:v>9.3799999999999102</c:v>
                </c:pt>
                <c:pt idx="939">
                  <c:v>9.38999999999991</c:v>
                </c:pt>
                <c:pt idx="940">
                  <c:v>9.3999999999999098</c:v>
                </c:pt>
                <c:pt idx="941">
                  <c:v>9.4099999999999095</c:v>
                </c:pt>
                <c:pt idx="942">
                  <c:v>9.4199999999999093</c:v>
                </c:pt>
                <c:pt idx="943">
                  <c:v>9.4299999999999091</c:v>
                </c:pt>
                <c:pt idx="944">
                  <c:v>9.4399999999999107</c:v>
                </c:pt>
                <c:pt idx="945">
                  <c:v>9.4499999999998998</c:v>
                </c:pt>
                <c:pt idx="946">
                  <c:v>9.4599999999998996</c:v>
                </c:pt>
                <c:pt idx="947">
                  <c:v>9.4699999999998994</c:v>
                </c:pt>
                <c:pt idx="948">
                  <c:v>9.4799999999998992</c:v>
                </c:pt>
                <c:pt idx="949">
                  <c:v>9.4899999999999007</c:v>
                </c:pt>
                <c:pt idx="950">
                  <c:v>9.4999999999999005</c:v>
                </c:pt>
                <c:pt idx="951">
                  <c:v>9.5099999999999003</c:v>
                </c:pt>
                <c:pt idx="952">
                  <c:v>9.5199999999999001</c:v>
                </c:pt>
                <c:pt idx="953">
                  <c:v>9.5299999999998999</c:v>
                </c:pt>
                <c:pt idx="954">
                  <c:v>9.5399999999998997</c:v>
                </c:pt>
                <c:pt idx="955">
                  <c:v>9.5499999999998995</c:v>
                </c:pt>
                <c:pt idx="956">
                  <c:v>9.5599999999998992</c:v>
                </c:pt>
                <c:pt idx="957">
                  <c:v>9.5699999999999008</c:v>
                </c:pt>
                <c:pt idx="958">
                  <c:v>9.5799999999999006</c:v>
                </c:pt>
                <c:pt idx="959">
                  <c:v>9.5899999999999004</c:v>
                </c:pt>
                <c:pt idx="960">
                  <c:v>9.5999999999999002</c:v>
                </c:pt>
                <c:pt idx="961">
                  <c:v>9.6099999999999</c:v>
                </c:pt>
                <c:pt idx="962">
                  <c:v>9.6199999999998997</c:v>
                </c:pt>
                <c:pt idx="963">
                  <c:v>9.6299999999998995</c:v>
                </c:pt>
                <c:pt idx="964">
                  <c:v>9.6399999999998993</c:v>
                </c:pt>
                <c:pt idx="965">
                  <c:v>9.6499999999999009</c:v>
                </c:pt>
                <c:pt idx="966">
                  <c:v>9.6599999999999007</c:v>
                </c:pt>
                <c:pt idx="967">
                  <c:v>9.6699999999999005</c:v>
                </c:pt>
                <c:pt idx="968">
                  <c:v>9.6799999999999002</c:v>
                </c:pt>
                <c:pt idx="969">
                  <c:v>9.6899999999999</c:v>
                </c:pt>
                <c:pt idx="970">
                  <c:v>9.6999999999998998</c:v>
                </c:pt>
                <c:pt idx="971">
                  <c:v>9.7099999999998996</c:v>
                </c:pt>
                <c:pt idx="972">
                  <c:v>9.7199999999998994</c:v>
                </c:pt>
                <c:pt idx="973">
                  <c:v>9.7299999999998992</c:v>
                </c:pt>
                <c:pt idx="974">
                  <c:v>9.7399999999999007</c:v>
                </c:pt>
                <c:pt idx="975">
                  <c:v>9.7499999999999005</c:v>
                </c:pt>
                <c:pt idx="976">
                  <c:v>9.7599999999999003</c:v>
                </c:pt>
                <c:pt idx="977">
                  <c:v>9.7699999999999001</c:v>
                </c:pt>
                <c:pt idx="978">
                  <c:v>9.7799999999998999</c:v>
                </c:pt>
                <c:pt idx="979">
                  <c:v>9.7899999999998997</c:v>
                </c:pt>
                <c:pt idx="980">
                  <c:v>9.7999999999998995</c:v>
                </c:pt>
                <c:pt idx="981">
                  <c:v>9.8099999999998992</c:v>
                </c:pt>
                <c:pt idx="982">
                  <c:v>9.8199999999999008</c:v>
                </c:pt>
                <c:pt idx="983">
                  <c:v>9.8299999999999006</c:v>
                </c:pt>
                <c:pt idx="984">
                  <c:v>9.8399999999999004</c:v>
                </c:pt>
                <c:pt idx="985">
                  <c:v>9.8499999999999002</c:v>
                </c:pt>
                <c:pt idx="986">
                  <c:v>9.8599999999999</c:v>
                </c:pt>
                <c:pt idx="987">
                  <c:v>9.8699999999998997</c:v>
                </c:pt>
                <c:pt idx="988">
                  <c:v>9.8799999999998995</c:v>
                </c:pt>
                <c:pt idx="989">
                  <c:v>9.8899999999998993</c:v>
                </c:pt>
                <c:pt idx="990">
                  <c:v>9.8999999999999009</c:v>
                </c:pt>
                <c:pt idx="991">
                  <c:v>9.9099999999999007</c:v>
                </c:pt>
                <c:pt idx="992">
                  <c:v>9.9199999999998898</c:v>
                </c:pt>
                <c:pt idx="993">
                  <c:v>9.9299999999998896</c:v>
                </c:pt>
                <c:pt idx="994">
                  <c:v>9.9399999999998894</c:v>
                </c:pt>
                <c:pt idx="995">
                  <c:v>9.9499999999998892</c:v>
                </c:pt>
                <c:pt idx="996">
                  <c:v>9.9599999999998907</c:v>
                </c:pt>
                <c:pt idx="997">
                  <c:v>9.9699999999998905</c:v>
                </c:pt>
                <c:pt idx="998">
                  <c:v>9.9799999999998903</c:v>
                </c:pt>
                <c:pt idx="999">
                  <c:v>9.9899999999998901</c:v>
                </c:pt>
                <c:pt idx="1000">
                  <c:v>9.9999999999998899</c:v>
                </c:pt>
                <c:pt idx="1001">
                  <c:v>10.0099999999999</c:v>
                </c:pt>
                <c:pt idx="1002">
                  <c:v>10.0199999999999</c:v>
                </c:pt>
                <c:pt idx="1003">
                  <c:v>10.0299999999999</c:v>
                </c:pt>
                <c:pt idx="1004">
                  <c:v>10.0399999999999</c:v>
                </c:pt>
                <c:pt idx="1005">
                  <c:v>10.049999999999899</c:v>
                </c:pt>
                <c:pt idx="1006">
                  <c:v>10.059999999999899</c:v>
                </c:pt>
                <c:pt idx="1007">
                  <c:v>10.069999999999901</c:v>
                </c:pt>
                <c:pt idx="1008">
                  <c:v>10.079999999999901</c:v>
                </c:pt>
                <c:pt idx="1009">
                  <c:v>10.0899999999999</c:v>
                </c:pt>
                <c:pt idx="1010">
                  <c:v>10.0999999999999</c:v>
                </c:pt>
                <c:pt idx="1011">
                  <c:v>10.1099999999999</c:v>
                </c:pt>
                <c:pt idx="1012">
                  <c:v>10.1199999999999</c:v>
                </c:pt>
                <c:pt idx="1013">
                  <c:v>10.1299999999999</c:v>
                </c:pt>
                <c:pt idx="1014">
                  <c:v>10.139999999999899</c:v>
                </c:pt>
                <c:pt idx="1015">
                  <c:v>10.149999999999901</c:v>
                </c:pt>
                <c:pt idx="1016">
                  <c:v>10.159999999999901</c:v>
                </c:pt>
                <c:pt idx="1017">
                  <c:v>10.1699999999999</c:v>
                </c:pt>
                <c:pt idx="1018">
                  <c:v>10.1799999999999</c:v>
                </c:pt>
                <c:pt idx="1019">
                  <c:v>10.1899999999999</c:v>
                </c:pt>
                <c:pt idx="1020">
                  <c:v>10.1999999999999</c:v>
                </c:pt>
                <c:pt idx="1021">
                  <c:v>10.2099999999999</c:v>
                </c:pt>
                <c:pt idx="1022">
                  <c:v>10.219999999999899</c:v>
                </c:pt>
                <c:pt idx="1023">
                  <c:v>10.229999999999899</c:v>
                </c:pt>
                <c:pt idx="1024">
                  <c:v>10.239999999999901</c:v>
                </c:pt>
                <c:pt idx="1025">
                  <c:v>10.249999999999901</c:v>
                </c:pt>
                <c:pt idx="1026">
                  <c:v>10.2599999999999</c:v>
                </c:pt>
                <c:pt idx="1027">
                  <c:v>10.2699999999999</c:v>
                </c:pt>
                <c:pt idx="1028">
                  <c:v>10.2799999999999</c:v>
                </c:pt>
                <c:pt idx="1029">
                  <c:v>10.2899999999999</c:v>
                </c:pt>
                <c:pt idx="1030">
                  <c:v>10.299999999999899</c:v>
                </c:pt>
                <c:pt idx="1031">
                  <c:v>10.309999999999899</c:v>
                </c:pt>
                <c:pt idx="1032">
                  <c:v>10.319999999999901</c:v>
                </c:pt>
                <c:pt idx="1033">
                  <c:v>10.329999999999901</c:v>
                </c:pt>
                <c:pt idx="1034">
                  <c:v>10.3399999999999</c:v>
                </c:pt>
                <c:pt idx="1035">
                  <c:v>10.3499999999999</c:v>
                </c:pt>
                <c:pt idx="1036">
                  <c:v>10.3599999999999</c:v>
                </c:pt>
                <c:pt idx="1037">
                  <c:v>10.3699999999999</c:v>
                </c:pt>
                <c:pt idx="1038">
                  <c:v>10.3799999999999</c:v>
                </c:pt>
                <c:pt idx="1039">
                  <c:v>10.389999999999899</c:v>
                </c:pt>
                <c:pt idx="1040">
                  <c:v>10.399999999999901</c:v>
                </c:pt>
                <c:pt idx="1041">
                  <c:v>10.409999999999901</c:v>
                </c:pt>
                <c:pt idx="1042">
                  <c:v>10.4199999999999</c:v>
                </c:pt>
                <c:pt idx="1043">
                  <c:v>10.4299999999999</c:v>
                </c:pt>
                <c:pt idx="1044">
                  <c:v>10.4399999999999</c:v>
                </c:pt>
                <c:pt idx="1045">
                  <c:v>10.4499999999999</c:v>
                </c:pt>
                <c:pt idx="1046">
                  <c:v>10.4599999999999</c:v>
                </c:pt>
                <c:pt idx="1047">
                  <c:v>10.469999999999899</c:v>
                </c:pt>
                <c:pt idx="1048">
                  <c:v>10.479999999999899</c:v>
                </c:pt>
                <c:pt idx="1049">
                  <c:v>10.489999999999901</c:v>
                </c:pt>
                <c:pt idx="1050">
                  <c:v>10.499999999999901</c:v>
                </c:pt>
                <c:pt idx="1051">
                  <c:v>10.5099999999999</c:v>
                </c:pt>
                <c:pt idx="1052">
                  <c:v>10.5199999999999</c:v>
                </c:pt>
                <c:pt idx="1053">
                  <c:v>10.5299999999999</c:v>
                </c:pt>
                <c:pt idx="1054">
                  <c:v>10.5399999999999</c:v>
                </c:pt>
                <c:pt idx="1055">
                  <c:v>10.549999999999899</c:v>
                </c:pt>
                <c:pt idx="1056">
                  <c:v>10.559999999999899</c:v>
                </c:pt>
                <c:pt idx="1057">
                  <c:v>10.569999999999901</c:v>
                </c:pt>
                <c:pt idx="1058">
                  <c:v>10.579999999999901</c:v>
                </c:pt>
                <c:pt idx="1059">
                  <c:v>10.5899999999999</c:v>
                </c:pt>
                <c:pt idx="1060">
                  <c:v>10.5999999999999</c:v>
                </c:pt>
                <c:pt idx="1061">
                  <c:v>10.6099999999999</c:v>
                </c:pt>
                <c:pt idx="1062">
                  <c:v>10.6199999999999</c:v>
                </c:pt>
                <c:pt idx="1063">
                  <c:v>10.6299999999999</c:v>
                </c:pt>
                <c:pt idx="1064">
                  <c:v>10.639999999999899</c:v>
                </c:pt>
                <c:pt idx="1065">
                  <c:v>10.649999999999901</c:v>
                </c:pt>
                <c:pt idx="1066">
                  <c:v>10.659999999999901</c:v>
                </c:pt>
                <c:pt idx="1067">
                  <c:v>10.6699999999999</c:v>
                </c:pt>
                <c:pt idx="1068">
                  <c:v>10.6799999999999</c:v>
                </c:pt>
                <c:pt idx="1069">
                  <c:v>10.6899999999999</c:v>
                </c:pt>
                <c:pt idx="1070">
                  <c:v>10.6999999999999</c:v>
                </c:pt>
                <c:pt idx="1071">
                  <c:v>10.7099999999999</c:v>
                </c:pt>
                <c:pt idx="1072">
                  <c:v>10.719999999999899</c:v>
                </c:pt>
                <c:pt idx="1073">
                  <c:v>10.729999999999899</c:v>
                </c:pt>
                <c:pt idx="1074">
                  <c:v>10.739999999999901</c:v>
                </c:pt>
                <c:pt idx="1075">
                  <c:v>10.749999999999901</c:v>
                </c:pt>
                <c:pt idx="1076">
                  <c:v>10.7599999999999</c:v>
                </c:pt>
                <c:pt idx="1077">
                  <c:v>10.7699999999999</c:v>
                </c:pt>
                <c:pt idx="1078">
                  <c:v>10.7799999999999</c:v>
                </c:pt>
                <c:pt idx="1079">
                  <c:v>10.7899999999999</c:v>
                </c:pt>
                <c:pt idx="1080">
                  <c:v>10.799999999999899</c:v>
                </c:pt>
                <c:pt idx="1081">
                  <c:v>10.809999999999899</c:v>
                </c:pt>
                <c:pt idx="1082">
                  <c:v>10.819999999999901</c:v>
                </c:pt>
                <c:pt idx="1083">
                  <c:v>10.829999999999901</c:v>
                </c:pt>
                <c:pt idx="1084">
                  <c:v>10.8399999999999</c:v>
                </c:pt>
                <c:pt idx="1085">
                  <c:v>10.8499999999999</c:v>
                </c:pt>
                <c:pt idx="1086">
                  <c:v>10.8599999999999</c:v>
                </c:pt>
                <c:pt idx="1087">
                  <c:v>10.8699999999999</c:v>
                </c:pt>
                <c:pt idx="1088">
                  <c:v>10.8799999999999</c:v>
                </c:pt>
                <c:pt idx="1089">
                  <c:v>10.889999999999899</c:v>
                </c:pt>
                <c:pt idx="1090">
                  <c:v>10.899999999999901</c:v>
                </c:pt>
                <c:pt idx="1091">
                  <c:v>10.909999999999901</c:v>
                </c:pt>
                <c:pt idx="1092">
                  <c:v>10.9199999999999</c:v>
                </c:pt>
                <c:pt idx="1093">
                  <c:v>10.9299999999999</c:v>
                </c:pt>
                <c:pt idx="1094">
                  <c:v>10.9399999999999</c:v>
                </c:pt>
                <c:pt idx="1095">
                  <c:v>10.9499999999999</c:v>
                </c:pt>
                <c:pt idx="1096">
                  <c:v>10.9599999999999</c:v>
                </c:pt>
                <c:pt idx="1097">
                  <c:v>10.969999999999899</c:v>
                </c:pt>
                <c:pt idx="1098">
                  <c:v>10.979999999999899</c:v>
                </c:pt>
                <c:pt idx="1099">
                  <c:v>10.989999999999901</c:v>
                </c:pt>
                <c:pt idx="1100">
                  <c:v>10.999999999999901</c:v>
                </c:pt>
                <c:pt idx="1101">
                  <c:v>11.0099999999999</c:v>
                </c:pt>
                <c:pt idx="1102">
                  <c:v>11.0199999999999</c:v>
                </c:pt>
                <c:pt idx="1103">
                  <c:v>11.0299999999999</c:v>
                </c:pt>
                <c:pt idx="1104">
                  <c:v>11.0399999999999</c:v>
                </c:pt>
                <c:pt idx="1105">
                  <c:v>11.049999999999899</c:v>
                </c:pt>
                <c:pt idx="1106">
                  <c:v>11.059999999999899</c:v>
                </c:pt>
                <c:pt idx="1107">
                  <c:v>11.069999999999901</c:v>
                </c:pt>
                <c:pt idx="1108">
                  <c:v>11.079999999999901</c:v>
                </c:pt>
                <c:pt idx="1109">
                  <c:v>11.0899999999999</c:v>
                </c:pt>
                <c:pt idx="1110">
                  <c:v>11.0999999999999</c:v>
                </c:pt>
                <c:pt idx="1111">
                  <c:v>11.1099999999999</c:v>
                </c:pt>
                <c:pt idx="1112">
                  <c:v>11.1199999999999</c:v>
                </c:pt>
                <c:pt idx="1113">
                  <c:v>11.1299999999999</c:v>
                </c:pt>
                <c:pt idx="1114">
                  <c:v>11.139999999999899</c:v>
                </c:pt>
                <c:pt idx="1115">
                  <c:v>11.149999999999901</c:v>
                </c:pt>
                <c:pt idx="1116">
                  <c:v>11.159999999999901</c:v>
                </c:pt>
                <c:pt idx="1117">
                  <c:v>11.1699999999999</c:v>
                </c:pt>
                <c:pt idx="1118">
                  <c:v>11.1799999999999</c:v>
                </c:pt>
                <c:pt idx="1119">
                  <c:v>11.1899999999999</c:v>
                </c:pt>
                <c:pt idx="1120">
                  <c:v>11.1999999999999</c:v>
                </c:pt>
                <c:pt idx="1121">
                  <c:v>11.2099999999999</c:v>
                </c:pt>
                <c:pt idx="1122">
                  <c:v>11.219999999999899</c:v>
                </c:pt>
                <c:pt idx="1123">
                  <c:v>11.229999999999899</c:v>
                </c:pt>
                <c:pt idx="1124">
                  <c:v>11.239999999999901</c:v>
                </c:pt>
                <c:pt idx="1125">
                  <c:v>11.249999999999901</c:v>
                </c:pt>
                <c:pt idx="1126">
                  <c:v>11.2599999999999</c:v>
                </c:pt>
                <c:pt idx="1127">
                  <c:v>11.2699999999999</c:v>
                </c:pt>
                <c:pt idx="1128">
                  <c:v>11.2799999999999</c:v>
                </c:pt>
                <c:pt idx="1129">
                  <c:v>11.2899999999999</c:v>
                </c:pt>
                <c:pt idx="1130">
                  <c:v>11.299999999999899</c:v>
                </c:pt>
                <c:pt idx="1131">
                  <c:v>11.309999999999899</c:v>
                </c:pt>
                <c:pt idx="1132">
                  <c:v>11.319999999999901</c:v>
                </c:pt>
                <c:pt idx="1133">
                  <c:v>11.329999999999901</c:v>
                </c:pt>
                <c:pt idx="1134">
                  <c:v>11.3399999999999</c:v>
                </c:pt>
                <c:pt idx="1135">
                  <c:v>11.3499999999999</c:v>
                </c:pt>
                <c:pt idx="1136">
                  <c:v>11.3599999999999</c:v>
                </c:pt>
                <c:pt idx="1137">
                  <c:v>11.3699999999999</c:v>
                </c:pt>
                <c:pt idx="1138">
                  <c:v>11.3799999999999</c:v>
                </c:pt>
                <c:pt idx="1139">
                  <c:v>11.389999999999899</c:v>
                </c:pt>
                <c:pt idx="1140">
                  <c:v>11.399999999999901</c:v>
                </c:pt>
                <c:pt idx="1141">
                  <c:v>11.409999999999901</c:v>
                </c:pt>
                <c:pt idx="1142">
                  <c:v>11.4199999999999</c:v>
                </c:pt>
                <c:pt idx="1143">
                  <c:v>11.4299999999999</c:v>
                </c:pt>
                <c:pt idx="1144">
                  <c:v>11.4399999999999</c:v>
                </c:pt>
                <c:pt idx="1145">
                  <c:v>11.4499999999999</c:v>
                </c:pt>
                <c:pt idx="1146">
                  <c:v>11.4599999999999</c:v>
                </c:pt>
                <c:pt idx="1147">
                  <c:v>11.469999999999899</c:v>
                </c:pt>
                <c:pt idx="1148">
                  <c:v>11.479999999999899</c:v>
                </c:pt>
                <c:pt idx="1149">
                  <c:v>11.489999999999901</c:v>
                </c:pt>
                <c:pt idx="1150">
                  <c:v>11.499999999999901</c:v>
                </c:pt>
                <c:pt idx="1151">
                  <c:v>11.5099999999999</c:v>
                </c:pt>
                <c:pt idx="1152">
                  <c:v>11.5199999999999</c:v>
                </c:pt>
                <c:pt idx="1153">
                  <c:v>11.5299999999999</c:v>
                </c:pt>
                <c:pt idx="1154">
                  <c:v>11.5399999999999</c:v>
                </c:pt>
                <c:pt idx="1155">
                  <c:v>11.549999999999899</c:v>
                </c:pt>
                <c:pt idx="1156">
                  <c:v>11.559999999999899</c:v>
                </c:pt>
                <c:pt idx="1157">
                  <c:v>11.569999999999901</c:v>
                </c:pt>
                <c:pt idx="1158">
                  <c:v>11.579999999999901</c:v>
                </c:pt>
                <c:pt idx="1159">
                  <c:v>11.5899999999999</c:v>
                </c:pt>
                <c:pt idx="1160">
                  <c:v>11.5999999999999</c:v>
                </c:pt>
                <c:pt idx="1161">
                  <c:v>11.6099999999999</c:v>
                </c:pt>
                <c:pt idx="1162">
                  <c:v>11.6199999999999</c:v>
                </c:pt>
                <c:pt idx="1163">
                  <c:v>11.6299999999999</c:v>
                </c:pt>
                <c:pt idx="1164">
                  <c:v>11.639999999999899</c:v>
                </c:pt>
                <c:pt idx="1165">
                  <c:v>11.649999999999901</c:v>
                </c:pt>
                <c:pt idx="1166">
                  <c:v>11.659999999999901</c:v>
                </c:pt>
                <c:pt idx="1167">
                  <c:v>11.6699999999999</c:v>
                </c:pt>
                <c:pt idx="1168">
                  <c:v>11.6799999999999</c:v>
                </c:pt>
                <c:pt idx="1169">
                  <c:v>11.6899999999999</c:v>
                </c:pt>
                <c:pt idx="1170">
                  <c:v>11.6999999999999</c:v>
                </c:pt>
                <c:pt idx="1171">
                  <c:v>11.7099999999999</c:v>
                </c:pt>
                <c:pt idx="1172">
                  <c:v>11.719999999999899</c:v>
                </c:pt>
                <c:pt idx="1173">
                  <c:v>11.729999999999899</c:v>
                </c:pt>
                <c:pt idx="1174">
                  <c:v>11.739999999999901</c:v>
                </c:pt>
                <c:pt idx="1175">
                  <c:v>11.749999999999901</c:v>
                </c:pt>
                <c:pt idx="1176">
                  <c:v>11.7599999999999</c:v>
                </c:pt>
                <c:pt idx="1177">
                  <c:v>11.7699999999999</c:v>
                </c:pt>
                <c:pt idx="1178">
                  <c:v>11.7799999999999</c:v>
                </c:pt>
                <c:pt idx="1179">
                  <c:v>11.7899999999999</c:v>
                </c:pt>
                <c:pt idx="1180">
                  <c:v>11.799999999999899</c:v>
                </c:pt>
                <c:pt idx="1181">
                  <c:v>11.8099999999998</c:v>
                </c:pt>
                <c:pt idx="1182">
                  <c:v>11.819999999999901</c:v>
                </c:pt>
                <c:pt idx="1183">
                  <c:v>11.829999999999799</c:v>
                </c:pt>
                <c:pt idx="1184">
                  <c:v>11.8399999999999</c:v>
                </c:pt>
                <c:pt idx="1185">
                  <c:v>11.8499999999999</c:v>
                </c:pt>
                <c:pt idx="1186">
                  <c:v>11.8599999999999</c:v>
                </c:pt>
                <c:pt idx="1187">
                  <c:v>11.8699999999999</c:v>
                </c:pt>
                <c:pt idx="1188">
                  <c:v>11.8799999999998</c:v>
                </c:pt>
                <c:pt idx="1189">
                  <c:v>11.889999999999899</c:v>
                </c:pt>
                <c:pt idx="1190">
                  <c:v>11.8999999999998</c:v>
                </c:pt>
                <c:pt idx="1191">
                  <c:v>11.909999999999901</c:v>
                </c:pt>
                <c:pt idx="1192">
                  <c:v>11.919999999999799</c:v>
                </c:pt>
                <c:pt idx="1193">
                  <c:v>11.9299999999999</c:v>
                </c:pt>
                <c:pt idx="1194">
                  <c:v>11.9399999999999</c:v>
                </c:pt>
                <c:pt idx="1195">
                  <c:v>11.9499999999999</c:v>
                </c:pt>
                <c:pt idx="1196">
                  <c:v>11.9599999999998</c:v>
                </c:pt>
                <c:pt idx="1197">
                  <c:v>11.9699999999998</c:v>
                </c:pt>
                <c:pt idx="1198">
                  <c:v>11.979999999999899</c:v>
                </c:pt>
                <c:pt idx="1199">
                  <c:v>11.989999999999799</c:v>
                </c:pt>
                <c:pt idx="1200">
                  <c:v>11.999999999999901</c:v>
                </c:pt>
                <c:pt idx="1201">
                  <c:v>12.0099999999999</c:v>
                </c:pt>
                <c:pt idx="1202">
                  <c:v>12.0199999999999</c:v>
                </c:pt>
                <c:pt idx="1203">
                  <c:v>12.0299999999999</c:v>
                </c:pt>
                <c:pt idx="1204">
                  <c:v>12.0399999999998</c:v>
                </c:pt>
                <c:pt idx="1205">
                  <c:v>12.049999999999899</c:v>
                </c:pt>
                <c:pt idx="1206">
                  <c:v>12.0599999999998</c:v>
                </c:pt>
                <c:pt idx="1207">
                  <c:v>12.069999999999901</c:v>
                </c:pt>
                <c:pt idx="1208">
                  <c:v>12.079999999999799</c:v>
                </c:pt>
                <c:pt idx="1209">
                  <c:v>12.0899999999999</c:v>
                </c:pt>
                <c:pt idx="1210">
                  <c:v>12.0999999999999</c:v>
                </c:pt>
                <c:pt idx="1211">
                  <c:v>12.1099999999999</c:v>
                </c:pt>
                <c:pt idx="1212">
                  <c:v>12.1199999999999</c:v>
                </c:pt>
                <c:pt idx="1213">
                  <c:v>12.1299999999998</c:v>
                </c:pt>
                <c:pt idx="1214">
                  <c:v>12.139999999999899</c:v>
                </c:pt>
                <c:pt idx="1215">
                  <c:v>12.1499999999998</c:v>
                </c:pt>
                <c:pt idx="1216">
                  <c:v>12.159999999999901</c:v>
                </c:pt>
                <c:pt idx="1217">
                  <c:v>12.169999999999799</c:v>
                </c:pt>
                <c:pt idx="1218">
                  <c:v>12.1799999999999</c:v>
                </c:pt>
                <c:pt idx="1219">
                  <c:v>12.1899999999999</c:v>
                </c:pt>
                <c:pt idx="1220">
                  <c:v>12.1999999999999</c:v>
                </c:pt>
                <c:pt idx="1221">
                  <c:v>12.2099999999998</c:v>
                </c:pt>
                <c:pt idx="1222">
                  <c:v>12.2199999999998</c:v>
                </c:pt>
                <c:pt idx="1223">
                  <c:v>12.229999999999899</c:v>
                </c:pt>
                <c:pt idx="1224">
                  <c:v>12.239999999999799</c:v>
                </c:pt>
                <c:pt idx="1225">
                  <c:v>12.249999999999901</c:v>
                </c:pt>
                <c:pt idx="1226">
                  <c:v>12.2599999999999</c:v>
                </c:pt>
                <c:pt idx="1227">
                  <c:v>12.269999999999801</c:v>
                </c:pt>
                <c:pt idx="1228">
                  <c:v>12.2799999999998</c:v>
                </c:pt>
                <c:pt idx="1229">
                  <c:v>12.2899999999998</c:v>
                </c:pt>
                <c:pt idx="1230">
                  <c:v>12.2999999999998</c:v>
                </c:pt>
                <c:pt idx="1231">
                  <c:v>12.3099999999998</c:v>
                </c:pt>
                <c:pt idx="1232">
                  <c:v>12.3199999999998</c:v>
                </c:pt>
                <c:pt idx="1233">
                  <c:v>12.329999999999799</c:v>
                </c:pt>
                <c:pt idx="1234">
                  <c:v>12.339999999999799</c:v>
                </c:pt>
                <c:pt idx="1235">
                  <c:v>12.349999999999801</c:v>
                </c:pt>
                <c:pt idx="1236">
                  <c:v>12.3599999999998</c:v>
                </c:pt>
                <c:pt idx="1237">
                  <c:v>12.3699999999998</c:v>
                </c:pt>
                <c:pt idx="1238">
                  <c:v>12.3799999999998</c:v>
                </c:pt>
                <c:pt idx="1239">
                  <c:v>12.3899999999998</c:v>
                </c:pt>
                <c:pt idx="1240">
                  <c:v>12.3999999999998</c:v>
                </c:pt>
                <c:pt idx="1241">
                  <c:v>12.409999999999799</c:v>
                </c:pt>
                <c:pt idx="1242">
                  <c:v>12.419999999999799</c:v>
                </c:pt>
                <c:pt idx="1243">
                  <c:v>12.429999999999801</c:v>
                </c:pt>
                <c:pt idx="1244">
                  <c:v>12.439999999999801</c:v>
                </c:pt>
                <c:pt idx="1245">
                  <c:v>12.4499999999998</c:v>
                </c:pt>
                <c:pt idx="1246">
                  <c:v>12.4599999999998</c:v>
                </c:pt>
                <c:pt idx="1247">
                  <c:v>12.4699999999998</c:v>
                </c:pt>
                <c:pt idx="1248">
                  <c:v>12.4799999999998</c:v>
                </c:pt>
                <c:pt idx="1249">
                  <c:v>12.489999999999799</c:v>
                </c:pt>
                <c:pt idx="1250">
                  <c:v>12.499999999999799</c:v>
                </c:pt>
                <c:pt idx="1251">
                  <c:v>12.509999999999801</c:v>
                </c:pt>
                <c:pt idx="1252">
                  <c:v>12.519999999999801</c:v>
                </c:pt>
                <c:pt idx="1253">
                  <c:v>12.5299999999998</c:v>
                </c:pt>
                <c:pt idx="1254">
                  <c:v>12.5399999999998</c:v>
                </c:pt>
                <c:pt idx="1255">
                  <c:v>12.5499999999998</c:v>
                </c:pt>
                <c:pt idx="1256">
                  <c:v>12.5599999999998</c:v>
                </c:pt>
                <c:pt idx="1257">
                  <c:v>12.5699999999998</c:v>
                </c:pt>
                <c:pt idx="1258">
                  <c:v>12.579999999999799</c:v>
                </c:pt>
                <c:pt idx="1259">
                  <c:v>12.589999999999799</c:v>
                </c:pt>
                <c:pt idx="1260">
                  <c:v>12.599999999999801</c:v>
                </c:pt>
                <c:pt idx="1261">
                  <c:v>12.6099999999998</c:v>
                </c:pt>
                <c:pt idx="1262">
                  <c:v>12.6199999999998</c:v>
                </c:pt>
                <c:pt idx="1263">
                  <c:v>12.6299999999998</c:v>
                </c:pt>
                <c:pt idx="1264">
                  <c:v>12.6399999999998</c:v>
                </c:pt>
                <c:pt idx="1265">
                  <c:v>12.6499999999998</c:v>
                </c:pt>
                <c:pt idx="1266">
                  <c:v>12.659999999999799</c:v>
                </c:pt>
                <c:pt idx="1267">
                  <c:v>12.669999999999799</c:v>
                </c:pt>
                <c:pt idx="1268">
                  <c:v>12.679999999999801</c:v>
                </c:pt>
                <c:pt idx="1269">
                  <c:v>12.689999999999801</c:v>
                </c:pt>
                <c:pt idx="1270">
                  <c:v>12.6999999999998</c:v>
                </c:pt>
                <c:pt idx="1271">
                  <c:v>12.7099999999998</c:v>
                </c:pt>
                <c:pt idx="1272">
                  <c:v>12.7199999999998</c:v>
                </c:pt>
                <c:pt idx="1273">
                  <c:v>12.7299999999998</c:v>
                </c:pt>
                <c:pt idx="1274">
                  <c:v>12.739999999999799</c:v>
                </c:pt>
                <c:pt idx="1275">
                  <c:v>12.749999999999799</c:v>
                </c:pt>
                <c:pt idx="1276">
                  <c:v>12.759999999999801</c:v>
                </c:pt>
                <c:pt idx="1277">
                  <c:v>12.769999999999801</c:v>
                </c:pt>
                <c:pt idx="1278">
                  <c:v>12.7799999999998</c:v>
                </c:pt>
                <c:pt idx="1279">
                  <c:v>12.7899999999998</c:v>
                </c:pt>
                <c:pt idx="1280">
                  <c:v>12.7999999999998</c:v>
                </c:pt>
                <c:pt idx="1281">
                  <c:v>12.8099999999998</c:v>
                </c:pt>
                <c:pt idx="1282">
                  <c:v>12.8199999999998</c:v>
                </c:pt>
                <c:pt idx="1283">
                  <c:v>12.829999999999799</c:v>
                </c:pt>
                <c:pt idx="1284">
                  <c:v>12.839999999999799</c:v>
                </c:pt>
                <c:pt idx="1285">
                  <c:v>12.849999999999801</c:v>
                </c:pt>
                <c:pt idx="1286">
                  <c:v>12.8599999999998</c:v>
                </c:pt>
                <c:pt idx="1287">
                  <c:v>12.8699999999998</c:v>
                </c:pt>
                <c:pt idx="1288">
                  <c:v>12.8799999999998</c:v>
                </c:pt>
                <c:pt idx="1289">
                  <c:v>12.8899999999998</c:v>
                </c:pt>
                <c:pt idx="1290">
                  <c:v>12.8999999999998</c:v>
                </c:pt>
                <c:pt idx="1291">
                  <c:v>12.909999999999799</c:v>
                </c:pt>
                <c:pt idx="1292">
                  <c:v>12.919999999999799</c:v>
                </c:pt>
                <c:pt idx="1293">
                  <c:v>12.929999999999801</c:v>
                </c:pt>
                <c:pt idx="1294">
                  <c:v>12.939999999999801</c:v>
                </c:pt>
                <c:pt idx="1295">
                  <c:v>12.9499999999998</c:v>
                </c:pt>
                <c:pt idx="1296">
                  <c:v>12.9599999999998</c:v>
                </c:pt>
                <c:pt idx="1297">
                  <c:v>12.9699999999998</c:v>
                </c:pt>
                <c:pt idx="1298">
                  <c:v>12.9799999999998</c:v>
                </c:pt>
                <c:pt idx="1299">
                  <c:v>12.989999999999799</c:v>
                </c:pt>
                <c:pt idx="1300">
                  <c:v>12.999999999999799</c:v>
                </c:pt>
                <c:pt idx="1301">
                  <c:v>13.009999999999801</c:v>
                </c:pt>
                <c:pt idx="1302">
                  <c:v>13.019999999999801</c:v>
                </c:pt>
                <c:pt idx="1303">
                  <c:v>13.0299999999998</c:v>
                </c:pt>
                <c:pt idx="1304">
                  <c:v>13.0399999999998</c:v>
                </c:pt>
                <c:pt idx="1305">
                  <c:v>13.0499999999998</c:v>
                </c:pt>
                <c:pt idx="1306">
                  <c:v>13.0599999999998</c:v>
                </c:pt>
                <c:pt idx="1307">
                  <c:v>13.0699999999998</c:v>
                </c:pt>
                <c:pt idx="1308">
                  <c:v>13.079999999999799</c:v>
                </c:pt>
                <c:pt idx="1309">
                  <c:v>13.089999999999799</c:v>
                </c:pt>
                <c:pt idx="1310">
                  <c:v>13.099999999999801</c:v>
                </c:pt>
                <c:pt idx="1311">
                  <c:v>13.1099999999998</c:v>
                </c:pt>
                <c:pt idx="1312">
                  <c:v>13.1199999999998</c:v>
                </c:pt>
                <c:pt idx="1313">
                  <c:v>13.1299999999998</c:v>
                </c:pt>
                <c:pt idx="1314">
                  <c:v>13.1399999999998</c:v>
                </c:pt>
                <c:pt idx="1315">
                  <c:v>13.1499999999998</c:v>
                </c:pt>
                <c:pt idx="1316">
                  <c:v>13.159999999999799</c:v>
                </c:pt>
                <c:pt idx="1317">
                  <c:v>13.169999999999799</c:v>
                </c:pt>
                <c:pt idx="1318">
                  <c:v>13.179999999999801</c:v>
                </c:pt>
                <c:pt idx="1319">
                  <c:v>13.189999999999801</c:v>
                </c:pt>
                <c:pt idx="1320">
                  <c:v>13.1999999999998</c:v>
                </c:pt>
                <c:pt idx="1321">
                  <c:v>13.2099999999998</c:v>
                </c:pt>
                <c:pt idx="1322">
                  <c:v>13.2199999999998</c:v>
                </c:pt>
                <c:pt idx="1323">
                  <c:v>13.2299999999998</c:v>
                </c:pt>
                <c:pt idx="1324">
                  <c:v>13.239999999999799</c:v>
                </c:pt>
                <c:pt idx="1325">
                  <c:v>13.249999999999799</c:v>
                </c:pt>
                <c:pt idx="1326">
                  <c:v>13.259999999999801</c:v>
                </c:pt>
                <c:pt idx="1327">
                  <c:v>13.269999999999801</c:v>
                </c:pt>
                <c:pt idx="1328">
                  <c:v>13.2799999999998</c:v>
                </c:pt>
                <c:pt idx="1329">
                  <c:v>13.2899999999998</c:v>
                </c:pt>
                <c:pt idx="1330">
                  <c:v>13.2999999999998</c:v>
                </c:pt>
                <c:pt idx="1331">
                  <c:v>13.3099999999998</c:v>
                </c:pt>
                <c:pt idx="1332">
                  <c:v>13.3199999999998</c:v>
                </c:pt>
                <c:pt idx="1333">
                  <c:v>13.329999999999799</c:v>
                </c:pt>
                <c:pt idx="1334">
                  <c:v>13.339999999999799</c:v>
                </c:pt>
                <c:pt idx="1335">
                  <c:v>13.349999999999801</c:v>
                </c:pt>
                <c:pt idx="1336">
                  <c:v>13.3599999999998</c:v>
                </c:pt>
                <c:pt idx="1337">
                  <c:v>13.3699999999998</c:v>
                </c:pt>
                <c:pt idx="1338">
                  <c:v>13.3799999999998</c:v>
                </c:pt>
                <c:pt idx="1339">
                  <c:v>13.3899999999998</c:v>
                </c:pt>
                <c:pt idx="1340">
                  <c:v>13.3999999999998</c:v>
                </c:pt>
                <c:pt idx="1341">
                  <c:v>13.409999999999799</c:v>
                </c:pt>
                <c:pt idx="1342">
                  <c:v>13.419999999999799</c:v>
                </c:pt>
                <c:pt idx="1343">
                  <c:v>13.429999999999801</c:v>
                </c:pt>
                <c:pt idx="1344">
                  <c:v>13.439999999999801</c:v>
                </c:pt>
                <c:pt idx="1345">
                  <c:v>13.4499999999998</c:v>
                </c:pt>
                <c:pt idx="1346">
                  <c:v>13.4599999999998</c:v>
                </c:pt>
                <c:pt idx="1347">
                  <c:v>13.4699999999998</c:v>
                </c:pt>
                <c:pt idx="1348">
                  <c:v>13.4799999999998</c:v>
                </c:pt>
                <c:pt idx="1349">
                  <c:v>13.489999999999799</c:v>
                </c:pt>
                <c:pt idx="1350">
                  <c:v>13.499999999999799</c:v>
                </c:pt>
                <c:pt idx="1351">
                  <c:v>13.509999999999801</c:v>
                </c:pt>
                <c:pt idx="1352">
                  <c:v>13.519999999999801</c:v>
                </c:pt>
                <c:pt idx="1353">
                  <c:v>13.5299999999998</c:v>
                </c:pt>
                <c:pt idx="1354">
                  <c:v>13.5399999999998</c:v>
                </c:pt>
                <c:pt idx="1355">
                  <c:v>13.5499999999998</c:v>
                </c:pt>
                <c:pt idx="1356">
                  <c:v>13.5599999999998</c:v>
                </c:pt>
                <c:pt idx="1357">
                  <c:v>13.5699999999998</c:v>
                </c:pt>
                <c:pt idx="1358">
                  <c:v>13.579999999999799</c:v>
                </c:pt>
                <c:pt idx="1359">
                  <c:v>13.589999999999799</c:v>
                </c:pt>
                <c:pt idx="1360">
                  <c:v>13.599999999999801</c:v>
                </c:pt>
                <c:pt idx="1361">
                  <c:v>13.6099999999998</c:v>
                </c:pt>
                <c:pt idx="1362">
                  <c:v>13.6199999999998</c:v>
                </c:pt>
                <c:pt idx="1363">
                  <c:v>13.6299999999998</c:v>
                </c:pt>
                <c:pt idx="1364">
                  <c:v>13.6399999999998</c:v>
                </c:pt>
                <c:pt idx="1365">
                  <c:v>13.6499999999998</c:v>
                </c:pt>
                <c:pt idx="1366">
                  <c:v>13.659999999999799</c:v>
                </c:pt>
                <c:pt idx="1367">
                  <c:v>13.669999999999799</c:v>
                </c:pt>
                <c:pt idx="1368">
                  <c:v>13.679999999999801</c:v>
                </c:pt>
                <c:pt idx="1369">
                  <c:v>13.689999999999801</c:v>
                </c:pt>
                <c:pt idx="1370">
                  <c:v>13.6999999999998</c:v>
                </c:pt>
                <c:pt idx="1371">
                  <c:v>13.7099999999998</c:v>
                </c:pt>
                <c:pt idx="1372">
                  <c:v>13.7199999999998</c:v>
                </c:pt>
                <c:pt idx="1373">
                  <c:v>13.7299999999998</c:v>
                </c:pt>
                <c:pt idx="1374">
                  <c:v>13.739999999999799</c:v>
                </c:pt>
                <c:pt idx="1375">
                  <c:v>13.749999999999799</c:v>
                </c:pt>
                <c:pt idx="1376">
                  <c:v>13.759999999999801</c:v>
                </c:pt>
                <c:pt idx="1377">
                  <c:v>13.769999999999801</c:v>
                </c:pt>
                <c:pt idx="1378">
                  <c:v>13.7799999999998</c:v>
                </c:pt>
                <c:pt idx="1379">
                  <c:v>13.7899999999998</c:v>
                </c:pt>
                <c:pt idx="1380">
                  <c:v>13.7999999999998</c:v>
                </c:pt>
                <c:pt idx="1381">
                  <c:v>13.8099999999998</c:v>
                </c:pt>
                <c:pt idx="1382">
                  <c:v>13.8199999999998</c:v>
                </c:pt>
                <c:pt idx="1383">
                  <c:v>13.829999999999799</c:v>
                </c:pt>
                <c:pt idx="1384">
                  <c:v>13.839999999999799</c:v>
                </c:pt>
                <c:pt idx="1385">
                  <c:v>13.849999999999801</c:v>
                </c:pt>
                <c:pt idx="1386">
                  <c:v>13.8599999999998</c:v>
                </c:pt>
                <c:pt idx="1387">
                  <c:v>13.8699999999998</c:v>
                </c:pt>
                <c:pt idx="1388">
                  <c:v>13.8799999999998</c:v>
                </c:pt>
                <c:pt idx="1389">
                  <c:v>13.8899999999998</c:v>
                </c:pt>
                <c:pt idx="1390">
                  <c:v>13.8999999999998</c:v>
                </c:pt>
                <c:pt idx="1391">
                  <c:v>13.909999999999799</c:v>
                </c:pt>
                <c:pt idx="1392">
                  <c:v>13.919999999999799</c:v>
                </c:pt>
                <c:pt idx="1393">
                  <c:v>13.929999999999801</c:v>
                </c:pt>
                <c:pt idx="1394">
                  <c:v>13.939999999999801</c:v>
                </c:pt>
                <c:pt idx="1395">
                  <c:v>13.9499999999998</c:v>
                </c:pt>
                <c:pt idx="1396">
                  <c:v>13.9599999999998</c:v>
                </c:pt>
                <c:pt idx="1397">
                  <c:v>13.9699999999998</c:v>
                </c:pt>
                <c:pt idx="1398">
                  <c:v>13.9799999999998</c:v>
                </c:pt>
                <c:pt idx="1399">
                  <c:v>13.989999999999799</c:v>
                </c:pt>
                <c:pt idx="1400">
                  <c:v>13.999999999999799</c:v>
                </c:pt>
                <c:pt idx="1401">
                  <c:v>14.009999999999801</c:v>
                </c:pt>
                <c:pt idx="1402">
                  <c:v>14.019999999999801</c:v>
                </c:pt>
                <c:pt idx="1403">
                  <c:v>14.0299999999998</c:v>
                </c:pt>
                <c:pt idx="1404">
                  <c:v>14.0399999999998</c:v>
                </c:pt>
                <c:pt idx="1405">
                  <c:v>14.0499999999998</c:v>
                </c:pt>
                <c:pt idx="1406">
                  <c:v>14.0599999999998</c:v>
                </c:pt>
                <c:pt idx="1407">
                  <c:v>14.0699999999998</c:v>
                </c:pt>
                <c:pt idx="1408">
                  <c:v>14.079999999999799</c:v>
                </c:pt>
                <c:pt idx="1409">
                  <c:v>14.089999999999799</c:v>
                </c:pt>
                <c:pt idx="1410">
                  <c:v>14.099999999999801</c:v>
                </c:pt>
                <c:pt idx="1411">
                  <c:v>14.1099999999998</c:v>
                </c:pt>
                <c:pt idx="1412">
                  <c:v>14.1199999999998</c:v>
                </c:pt>
                <c:pt idx="1413">
                  <c:v>14.1299999999998</c:v>
                </c:pt>
                <c:pt idx="1414">
                  <c:v>14.1399999999998</c:v>
                </c:pt>
                <c:pt idx="1415">
                  <c:v>14.1499999999998</c:v>
                </c:pt>
                <c:pt idx="1416">
                  <c:v>14.159999999999799</c:v>
                </c:pt>
                <c:pt idx="1417">
                  <c:v>14.169999999999799</c:v>
                </c:pt>
                <c:pt idx="1418">
                  <c:v>14.179999999999801</c:v>
                </c:pt>
                <c:pt idx="1419">
                  <c:v>14.189999999999801</c:v>
                </c:pt>
                <c:pt idx="1420">
                  <c:v>14.1999999999998</c:v>
                </c:pt>
                <c:pt idx="1421">
                  <c:v>14.2099999999998</c:v>
                </c:pt>
                <c:pt idx="1422">
                  <c:v>14.2199999999998</c:v>
                </c:pt>
                <c:pt idx="1423">
                  <c:v>14.2299999999998</c:v>
                </c:pt>
                <c:pt idx="1424">
                  <c:v>14.239999999999799</c:v>
                </c:pt>
                <c:pt idx="1425">
                  <c:v>14.249999999999799</c:v>
                </c:pt>
                <c:pt idx="1426">
                  <c:v>14.259999999999801</c:v>
                </c:pt>
                <c:pt idx="1427">
                  <c:v>14.269999999999801</c:v>
                </c:pt>
                <c:pt idx="1428">
                  <c:v>14.2799999999998</c:v>
                </c:pt>
                <c:pt idx="1429">
                  <c:v>14.2899999999998</c:v>
                </c:pt>
                <c:pt idx="1430">
                  <c:v>14.2999999999998</c:v>
                </c:pt>
                <c:pt idx="1431">
                  <c:v>14.3099999999998</c:v>
                </c:pt>
                <c:pt idx="1432">
                  <c:v>14.3199999999998</c:v>
                </c:pt>
                <c:pt idx="1433">
                  <c:v>14.329999999999799</c:v>
                </c:pt>
                <c:pt idx="1434">
                  <c:v>14.339999999999799</c:v>
                </c:pt>
                <c:pt idx="1435">
                  <c:v>14.349999999999801</c:v>
                </c:pt>
                <c:pt idx="1436">
                  <c:v>14.3599999999998</c:v>
                </c:pt>
                <c:pt idx="1437">
                  <c:v>14.3699999999998</c:v>
                </c:pt>
                <c:pt idx="1438">
                  <c:v>14.3799999999998</c:v>
                </c:pt>
                <c:pt idx="1439">
                  <c:v>14.3899999999998</c:v>
                </c:pt>
                <c:pt idx="1440">
                  <c:v>14.3999999999998</c:v>
                </c:pt>
                <c:pt idx="1441">
                  <c:v>14.409999999999799</c:v>
                </c:pt>
                <c:pt idx="1442">
                  <c:v>14.419999999999799</c:v>
                </c:pt>
                <c:pt idx="1443">
                  <c:v>14.429999999999801</c:v>
                </c:pt>
                <c:pt idx="1444">
                  <c:v>14.439999999999801</c:v>
                </c:pt>
                <c:pt idx="1445">
                  <c:v>14.4499999999998</c:v>
                </c:pt>
                <c:pt idx="1446">
                  <c:v>14.4599999999998</c:v>
                </c:pt>
                <c:pt idx="1447">
                  <c:v>14.4699999999998</c:v>
                </c:pt>
                <c:pt idx="1448">
                  <c:v>14.4799999999998</c:v>
                </c:pt>
                <c:pt idx="1449">
                  <c:v>14.489999999999799</c:v>
                </c:pt>
                <c:pt idx="1450">
                  <c:v>14.499999999999799</c:v>
                </c:pt>
                <c:pt idx="1451">
                  <c:v>14.509999999999801</c:v>
                </c:pt>
                <c:pt idx="1452">
                  <c:v>14.519999999999801</c:v>
                </c:pt>
                <c:pt idx="1453">
                  <c:v>14.5299999999998</c:v>
                </c:pt>
                <c:pt idx="1454">
                  <c:v>14.5399999999998</c:v>
                </c:pt>
                <c:pt idx="1455">
                  <c:v>14.5499999999998</c:v>
                </c:pt>
                <c:pt idx="1456">
                  <c:v>14.5599999999998</c:v>
                </c:pt>
                <c:pt idx="1457">
                  <c:v>14.5699999999998</c:v>
                </c:pt>
                <c:pt idx="1458">
                  <c:v>14.579999999999799</c:v>
                </c:pt>
                <c:pt idx="1459">
                  <c:v>14.589999999999799</c:v>
                </c:pt>
                <c:pt idx="1460">
                  <c:v>14.599999999999801</c:v>
                </c:pt>
                <c:pt idx="1461">
                  <c:v>14.6099999999998</c:v>
                </c:pt>
                <c:pt idx="1462">
                  <c:v>14.6199999999998</c:v>
                </c:pt>
                <c:pt idx="1463">
                  <c:v>14.6299999999998</c:v>
                </c:pt>
                <c:pt idx="1464">
                  <c:v>14.6399999999998</c:v>
                </c:pt>
                <c:pt idx="1465">
                  <c:v>14.6499999999998</c:v>
                </c:pt>
                <c:pt idx="1466">
                  <c:v>14.659999999999799</c:v>
                </c:pt>
                <c:pt idx="1467">
                  <c:v>14.669999999999799</c:v>
                </c:pt>
                <c:pt idx="1468">
                  <c:v>14.679999999999801</c:v>
                </c:pt>
                <c:pt idx="1469">
                  <c:v>14.689999999999801</c:v>
                </c:pt>
                <c:pt idx="1470">
                  <c:v>14.6999999999998</c:v>
                </c:pt>
                <c:pt idx="1471">
                  <c:v>14.7099999999998</c:v>
                </c:pt>
                <c:pt idx="1472">
                  <c:v>14.7199999999998</c:v>
                </c:pt>
                <c:pt idx="1473">
                  <c:v>14.7299999999998</c:v>
                </c:pt>
                <c:pt idx="1474">
                  <c:v>14.739999999999799</c:v>
                </c:pt>
                <c:pt idx="1475">
                  <c:v>14.749999999999799</c:v>
                </c:pt>
                <c:pt idx="1476">
                  <c:v>14.759999999999801</c:v>
                </c:pt>
                <c:pt idx="1477">
                  <c:v>14.769999999999801</c:v>
                </c:pt>
                <c:pt idx="1478">
                  <c:v>14.7799999999998</c:v>
                </c:pt>
                <c:pt idx="1479">
                  <c:v>14.7899999999998</c:v>
                </c:pt>
                <c:pt idx="1480">
                  <c:v>14.7999999999998</c:v>
                </c:pt>
                <c:pt idx="1481">
                  <c:v>14.8099999999998</c:v>
                </c:pt>
                <c:pt idx="1482">
                  <c:v>14.8199999999998</c:v>
                </c:pt>
                <c:pt idx="1483">
                  <c:v>14.829999999999799</c:v>
                </c:pt>
                <c:pt idx="1484">
                  <c:v>14.839999999999799</c:v>
                </c:pt>
                <c:pt idx="1485">
                  <c:v>14.849999999999801</c:v>
                </c:pt>
                <c:pt idx="1486">
                  <c:v>14.8599999999998</c:v>
                </c:pt>
                <c:pt idx="1487">
                  <c:v>14.8699999999998</c:v>
                </c:pt>
                <c:pt idx="1488">
                  <c:v>14.8799999999998</c:v>
                </c:pt>
                <c:pt idx="1489">
                  <c:v>14.8899999999998</c:v>
                </c:pt>
                <c:pt idx="1490">
                  <c:v>14.8999999999998</c:v>
                </c:pt>
                <c:pt idx="1491">
                  <c:v>14.909999999999799</c:v>
                </c:pt>
                <c:pt idx="1492">
                  <c:v>14.919999999999799</c:v>
                </c:pt>
                <c:pt idx="1493">
                  <c:v>14.929999999999801</c:v>
                </c:pt>
                <c:pt idx="1494">
                  <c:v>14.939999999999801</c:v>
                </c:pt>
                <c:pt idx="1495">
                  <c:v>14.9499999999998</c:v>
                </c:pt>
                <c:pt idx="1496">
                  <c:v>14.9599999999998</c:v>
                </c:pt>
                <c:pt idx="1497">
                  <c:v>14.9699999999998</c:v>
                </c:pt>
                <c:pt idx="1498">
                  <c:v>14.9799999999998</c:v>
                </c:pt>
                <c:pt idx="1499">
                  <c:v>14.989999999999799</c:v>
                </c:pt>
                <c:pt idx="1500">
                  <c:v>14.999999999999799</c:v>
                </c:pt>
                <c:pt idx="1501">
                  <c:v>15.009999999999801</c:v>
                </c:pt>
                <c:pt idx="1502">
                  <c:v>15.019999999999801</c:v>
                </c:pt>
                <c:pt idx="1503">
                  <c:v>15.0299999999998</c:v>
                </c:pt>
                <c:pt idx="1504">
                  <c:v>15.0399999999998</c:v>
                </c:pt>
                <c:pt idx="1505">
                  <c:v>15.0499999999998</c:v>
                </c:pt>
                <c:pt idx="1506">
                  <c:v>15.0599999999998</c:v>
                </c:pt>
                <c:pt idx="1507">
                  <c:v>15.0699999999998</c:v>
                </c:pt>
                <c:pt idx="1508">
                  <c:v>15.079999999999799</c:v>
                </c:pt>
                <c:pt idx="1509">
                  <c:v>15.089999999999799</c:v>
                </c:pt>
                <c:pt idx="1510">
                  <c:v>15.099999999999801</c:v>
                </c:pt>
                <c:pt idx="1511">
                  <c:v>15.1099999999998</c:v>
                </c:pt>
                <c:pt idx="1512">
                  <c:v>15.1199999999998</c:v>
                </c:pt>
                <c:pt idx="1513">
                  <c:v>15.1299999999998</c:v>
                </c:pt>
                <c:pt idx="1514">
                  <c:v>15.1399999999998</c:v>
                </c:pt>
                <c:pt idx="1515">
                  <c:v>15.1499999999998</c:v>
                </c:pt>
                <c:pt idx="1516">
                  <c:v>15.159999999999799</c:v>
                </c:pt>
                <c:pt idx="1517">
                  <c:v>15.169999999999799</c:v>
                </c:pt>
                <c:pt idx="1518">
                  <c:v>15.179999999999801</c:v>
                </c:pt>
                <c:pt idx="1519">
                  <c:v>15.189999999999801</c:v>
                </c:pt>
                <c:pt idx="1520">
                  <c:v>15.1999999999998</c:v>
                </c:pt>
                <c:pt idx="1521">
                  <c:v>15.2099999999998</c:v>
                </c:pt>
                <c:pt idx="1522">
                  <c:v>15.2199999999998</c:v>
                </c:pt>
                <c:pt idx="1523">
                  <c:v>15.2299999999998</c:v>
                </c:pt>
                <c:pt idx="1524">
                  <c:v>15.239999999999799</c:v>
                </c:pt>
                <c:pt idx="1525">
                  <c:v>15.249999999999799</c:v>
                </c:pt>
                <c:pt idx="1526">
                  <c:v>15.259999999999801</c:v>
                </c:pt>
                <c:pt idx="1527">
                  <c:v>15.269999999999801</c:v>
                </c:pt>
                <c:pt idx="1528">
                  <c:v>15.2799999999998</c:v>
                </c:pt>
                <c:pt idx="1529">
                  <c:v>15.2899999999998</c:v>
                </c:pt>
                <c:pt idx="1530">
                  <c:v>15.2999999999998</c:v>
                </c:pt>
                <c:pt idx="1531">
                  <c:v>15.3099999999998</c:v>
                </c:pt>
                <c:pt idx="1532">
                  <c:v>15.3199999999998</c:v>
                </c:pt>
                <c:pt idx="1533">
                  <c:v>15.329999999999799</c:v>
                </c:pt>
                <c:pt idx="1534">
                  <c:v>15.339999999999799</c:v>
                </c:pt>
                <c:pt idx="1535">
                  <c:v>15.349999999999801</c:v>
                </c:pt>
                <c:pt idx="1536">
                  <c:v>15.3599999999998</c:v>
                </c:pt>
                <c:pt idx="1537">
                  <c:v>15.3699999999998</c:v>
                </c:pt>
                <c:pt idx="1538">
                  <c:v>15.3799999999998</c:v>
                </c:pt>
                <c:pt idx="1539">
                  <c:v>15.3899999999998</c:v>
                </c:pt>
                <c:pt idx="1540">
                  <c:v>15.3999999999998</c:v>
                </c:pt>
                <c:pt idx="1541">
                  <c:v>15.409999999999799</c:v>
                </c:pt>
                <c:pt idx="1542">
                  <c:v>15.419999999999799</c:v>
                </c:pt>
                <c:pt idx="1543">
                  <c:v>15.429999999999801</c:v>
                </c:pt>
                <c:pt idx="1544">
                  <c:v>15.439999999999801</c:v>
                </c:pt>
                <c:pt idx="1545">
                  <c:v>15.4499999999998</c:v>
                </c:pt>
                <c:pt idx="1546">
                  <c:v>15.4599999999998</c:v>
                </c:pt>
                <c:pt idx="1547">
                  <c:v>15.4699999999998</c:v>
                </c:pt>
                <c:pt idx="1548">
                  <c:v>15.4799999999998</c:v>
                </c:pt>
                <c:pt idx="1549">
                  <c:v>15.489999999999799</c:v>
                </c:pt>
                <c:pt idx="1550">
                  <c:v>15.499999999999799</c:v>
                </c:pt>
                <c:pt idx="1551">
                  <c:v>15.509999999999801</c:v>
                </c:pt>
                <c:pt idx="1552">
                  <c:v>15.519999999999801</c:v>
                </c:pt>
                <c:pt idx="1553">
                  <c:v>15.5299999999998</c:v>
                </c:pt>
                <c:pt idx="1554">
                  <c:v>15.5399999999998</c:v>
                </c:pt>
                <c:pt idx="1555">
                  <c:v>15.5499999999998</c:v>
                </c:pt>
                <c:pt idx="1556">
                  <c:v>15.5599999999998</c:v>
                </c:pt>
                <c:pt idx="1557">
                  <c:v>15.5699999999998</c:v>
                </c:pt>
                <c:pt idx="1558">
                  <c:v>15.579999999999799</c:v>
                </c:pt>
                <c:pt idx="1559">
                  <c:v>15.589999999999799</c:v>
                </c:pt>
                <c:pt idx="1560">
                  <c:v>15.599999999999801</c:v>
                </c:pt>
                <c:pt idx="1561">
                  <c:v>15.6099999999998</c:v>
                </c:pt>
                <c:pt idx="1562">
                  <c:v>15.6199999999998</c:v>
                </c:pt>
                <c:pt idx="1563">
                  <c:v>15.6299999999998</c:v>
                </c:pt>
                <c:pt idx="1564">
                  <c:v>15.6399999999998</c:v>
                </c:pt>
                <c:pt idx="1565">
                  <c:v>15.6499999999998</c:v>
                </c:pt>
                <c:pt idx="1566">
                  <c:v>15.659999999999799</c:v>
                </c:pt>
                <c:pt idx="1567">
                  <c:v>15.669999999999799</c:v>
                </c:pt>
                <c:pt idx="1568">
                  <c:v>15.679999999999801</c:v>
                </c:pt>
                <c:pt idx="1569">
                  <c:v>15.689999999999801</c:v>
                </c:pt>
                <c:pt idx="1570">
                  <c:v>15.6999999999998</c:v>
                </c:pt>
                <c:pt idx="1571">
                  <c:v>15.7099999999998</c:v>
                </c:pt>
                <c:pt idx="1572">
                  <c:v>15.7199999999998</c:v>
                </c:pt>
                <c:pt idx="1573">
                  <c:v>15.7299999999998</c:v>
                </c:pt>
                <c:pt idx="1574">
                  <c:v>15.739999999999799</c:v>
                </c:pt>
                <c:pt idx="1575">
                  <c:v>15.749999999999799</c:v>
                </c:pt>
                <c:pt idx="1576">
                  <c:v>15.759999999999801</c:v>
                </c:pt>
                <c:pt idx="1577">
                  <c:v>15.769999999999801</c:v>
                </c:pt>
                <c:pt idx="1578">
                  <c:v>15.7799999999998</c:v>
                </c:pt>
                <c:pt idx="1579">
                  <c:v>15.7899999999998</c:v>
                </c:pt>
                <c:pt idx="1580">
                  <c:v>15.7999999999998</c:v>
                </c:pt>
                <c:pt idx="1581">
                  <c:v>15.8099999999998</c:v>
                </c:pt>
                <c:pt idx="1582">
                  <c:v>15.8199999999998</c:v>
                </c:pt>
                <c:pt idx="1583">
                  <c:v>15.829999999999799</c:v>
                </c:pt>
                <c:pt idx="1584">
                  <c:v>15.839999999999799</c:v>
                </c:pt>
                <c:pt idx="1585">
                  <c:v>15.849999999999801</c:v>
                </c:pt>
                <c:pt idx="1586">
                  <c:v>15.8599999999998</c:v>
                </c:pt>
                <c:pt idx="1587">
                  <c:v>15.8699999999998</c:v>
                </c:pt>
                <c:pt idx="1588">
                  <c:v>15.8799999999998</c:v>
                </c:pt>
                <c:pt idx="1589">
                  <c:v>15.8899999999998</c:v>
                </c:pt>
                <c:pt idx="1590">
                  <c:v>15.8999999999998</c:v>
                </c:pt>
                <c:pt idx="1591">
                  <c:v>15.909999999999799</c:v>
                </c:pt>
                <c:pt idx="1592">
                  <c:v>15.919999999999799</c:v>
                </c:pt>
                <c:pt idx="1593">
                  <c:v>15.929999999999801</c:v>
                </c:pt>
                <c:pt idx="1594">
                  <c:v>15.939999999999801</c:v>
                </c:pt>
                <c:pt idx="1595">
                  <c:v>15.9499999999998</c:v>
                </c:pt>
                <c:pt idx="1596">
                  <c:v>15.9599999999998</c:v>
                </c:pt>
                <c:pt idx="1597">
                  <c:v>15.9699999999998</c:v>
                </c:pt>
                <c:pt idx="1598">
                  <c:v>15.9799999999998</c:v>
                </c:pt>
                <c:pt idx="1599">
                  <c:v>15.989999999999799</c:v>
                </c:pt>
                <c:pt idx="1600">
                  <c:v>15.999999999999799</c:v>
                </c:pt>
                <c:pt idx="1601">
                  <c:v>16.009999999999799</c:v>
                </c:pt>
                <c:pt idx="1602">
                  <c:v>16.019999999999801</c:v>
                </c:pt>
                <c:pt idx="1603">
                  <c:v>16.029999999999799</c:v>
                </c:pt>
                <c:pt idx="1604">
                  <c:v>16.0399999999998</c:v>
                </c:pt>
                <c:pt idx="1605">
                  <c:v>16.049999999999802</c:v>
                </c:pt>
                <c:pt idx="1606">
                  <c:v>16.0599999999998</c:v>
                </c:pt>
                <c:pt idx="1607">
                  <c:v>16.069999999999801</c:v>
                </c:pt>
                <c:pt idx="1608">
                  <c:v>16.079999999999799</c:v>
                </c:pt>
                <c:pt idx="1609">
                  <c:v>16.089999999999801</c:v>
                </c:pt>
                <c:pt idx="1610">
                  <c:v>16.099999999999799</c:v>
                </c:pt>
                <c:pt idx="1611">
                  <c:v>16.1099999999998</c:v>
                </c:pt>
                <c:pt idx="1612">
                  <c:v>16.119999999999798</c:v>
                </c:pt>
                <c:pt idx="1613">
                  <c:v>16.1299999999998</c:v>
                </c:pt>
                <c:pt idx="1614">
                  <c:v>16.139999999999802</c:v>
                </c:pt>
                <c:pt idx="1615">
                  <c:v>16.1499999999998</c:v>
                </c:pt>
                <c:pt idx="1616">
                  <c:v>16.159999999999801</c:v>
                </c:pt>
                <c:pt idx="1617">
                  <c:v>16.169999999999799</c:v>
                </c:pt>
                <c:pt idx="1618">
                  <c:v>16.179999999999801</c:v>
                </c:pt>
                <c:pt idx="1619">
                  <c:v>16.189999999999799</c:v>
                </c:pt>
                <c:pt idx="1620">
                  <c:v>16.1999999999998</c:v>
                </c:pt>
                <c:pt idx="1621">
                  <c:v>16.209999999999798</c:v>
                </c:pt>
                <c:pt idx="1622">
                  <c:v>16.2199999999998</c:v>
                </c:pt>
                <c:pt idx="1623">
                  <c:v>16.229999999999801</c:v>
                </c:pt>
                <c:pt idx="1624">
                  <c:v>16.239999999999799</c:v>
                </c:pt>
                <c:pt idx="1625">
                  <c:v>16.249999999999801</c:v>
                </c:pt>
                <c:pt idx="1626">
                  <c:v>16.259999999999799</c:v>
                </c:pt>
                <c:pt idx="1627">
                  <c:v>16.269999999999801</c:v>
                </c:pt>
                <c:pt idx="1628">
                  <c:v>16.279999999999799</c:v>
                </c:pt>
                <c:pt idx="1629">
                  <c:v>16.2899999999998</c:v>
                </c:pt>
                <c:pt idx="1630">
                  <c:v>16.299999999999802</c:v>
                </c:pt>
                <c:pt idx="1631">
                  <c:v>16.3099999999998</c:v>
                </c:pt>
                <c:pt idx="1632">
                  <c:v>16.319999999999801</c:v>
                </c:pt>
                <c:pt idx="1633">
                  <c:v>16.329999999999799</c:v>
                </c:pt>
                <c:pt idx="1634">
                  <c:v>16.339999999999801</c:v>
                </c:pt>
                <c:pt idx="1635">
                  <c:v>16.349999999999799</c:v>
                </c:pt>
                <c:pt idx="1636">
                  <c:v>16.3599999999998</c:v>
                </c:pt>
                <c:pt idx="1637">
                  <c:v>16.369999999999798</c:v>
                </c:pt>
                <c:pt idx="1638">
                  <c:v>16.3799999999998</c:v>
                </c:pt>
                <c:pt idx="1639">
                  <c:v>16.389999999999802</c:v>
                </c:pt>
                <c:pt idx="1640">
                  <c:v>16.3999999999998</c:v>
                </c:pt>
                <c:pt idx="1641">
                  <c:v>16.409999999999801</c:v>
                </c:pt>
                <c:pt idx="1642">
                  <c:v>16.419999999999799</c:v>
                </c:pt>
                <c:pt idx="1643">
                  <c:v>16.429999999999801</c:v>
                </c:pt>
                <c:pt idx="1644">
                  <c:v>16.439999999999799</c:v>
                </c:pt>
                <c:pt idx="1645">
                  <c:v>16.4499999999998</c:v>
                </c:pt>
                <c:pt idx="1646">
                  <c:v>16.459999999999798</c:v>
                </c:pt>
                <c:pt idx="1647">
                  <c:v>16.4699999999998</c:v>
                </c:pt>
                <c:pt idx="1648">
                  <c:v>16.479999999999801</c:v>
                </c:pt>
                <c:pt idx="1649">
                  <c:v>16.489999999999799</c:v>
                </c:pt>
                <c:pt idx="1650">
                  <c:v>16.499999999999801</c:v>
                </c:pt>
                <c:pt idx="1651">
                  <c:v>16.509999999999799</c:v>
                </c:pt>
                <c:pt idx="1652">
                  <c:v>16.519999999999801</c:v>
                </c:pt>
                <c:pt idx="1653">
                  <c:v>16.529999999999799</c:v>
                </c:pt>
                <c:pt idx="1654">
                  <c:v>16.5399999999998</c:v>
                </c:pt>
                <c:pt idx="1655">
                  <c:v>16.549999999999802</c:v>
                </c:pt>
                <c:pt idx="1656">
                  <c:v>16.5599999999998</c:v>
                </c:pt>
                <c:pt idx="1657">
                  <c:v>16.569999999999801</c:v>
                </c:pt>
                <c:pt idx="1658">
                  <c:v>16.579999999999799</c:v>
                </c:pt>
                <c:pt idx="1659">
                  <c:v>16.589999999999801</c:v>
                </c:pt>
                <c:pt idx="1660">
                  <c:v>16.599999999999799</c:v>
                </c:pt>
                <c:pt idx="1661">
                  <c:v>16.6099999999998</c:v>
                </c:pt>
                <c:pt idx="1662">
                  <c:v>16.619999999999798</c:v>
                </c:pt>
                <c:pt idx="1663">
                  <c:v>16.6299999999998</c:v>
                </c:pt>
                <c:pt idx="1664">
                  <c:v>16.639999999999802</c:v>
                </c:pt>
                <c:pt idx="1665">
                  <c:v>16.6499999999998</c:v>
                </c:pt>
                <c:pt idx="1666">
                  <c:v>16.659999999999801</c:v>
                </c:pt>
                <c:pt idx="1667">
                  <c:v>16.669999999999799</c:v>
                </c:pt>
                <c:pt idx="1668">
                  <c:v>16.679999999999801</c:v>
                </c:pt>
                <c:pt idx="1669">
                  <c:v>16.689999999999799</c:v>
                </c:pt>
                <c:pt idx="1670">
                  <c:v>16.6999999999998</c:v>
                </c:pt>
                <c:pt idx="1671">
                  <c:v>16.709999999999798</c:v>
                </c:pt>
                <c:pt idx="1672">
                  <c:v>16.7199999999997</c:v>
                </c:pt>
                <c:pt idx="1673">
                  <c:v>16.729999999999698</c:v>
                </c:pt>
                <c:pt idx="1674">
                  <c:v>16.7399999999997</c:v>
                </c:pt>
                <c:pt idx="1675">
                  <c:v>16.749999999999702</c:v>
                </c:pt>
                <c:pt idx="1676">
                  <c:v>16.7599999999997</c:v>
                </c:pt>
                <c:pt idx="1677">
                  <c:v>16.769999999999701</c:v>
                </c:pt>
                <c:pt idx="1678">
                  <c:v>16.779999999999699</c:v>
                </c:pt>
                <c:pt idx="1679">
                  <c:v>16.789999999999701</c:v>
                </c:pt>
                <c:pt idx="1680">
                  <c:v>16.799999999999699</c:v>
                </c:pt>
                <c:pt idx="1681">
                  <c:v>16.8099999999997</c:v>
                </c:pt>
                <c:pt idx="1682">
                  <c:v>16.819999999999698</c:v>
                </c:pt>
                <c:pt idx="1683">
                  <c:v>16.8299999999997</c:v>
                </c:pt>
                <c:pt idx="1684">
                  <c:v>16.839999999999701</c:v>
                </c:pt>
                <c:pt idx="1685">
                  <c:v>16.849999999999699</c:v>
                </c:pt>
                <c:pt idx="1686">
                  <c:v>16.859999999999701</c:v>
                </c:pt>
                <c:pt idx="1687">
                  <c:v>16.869999999999699</c:v>
                </c:pt>
                <c:pt idx="1688">
                  <c:v>16.879999999999701</c:v>
                </c:pt>
                <c:pt idx="1689">
                  <c:v>16.889999999999699</c:v>
                </c:pt>
                <c:pt idx="1690">
                  <c:v>16.8999999999997</c:v>
                </c:pt>
                <c:pt idx="1691">
                  <c:v>16.909999999999702</c:v>
                </c:pt>
                <c:pt idx="1692">
                  <c:v>16.9199999999997</c:v>
                </c:pt>
                <c:pt idx="1693">
                  <c:v>16.929999999999701</c:v>
                </c:pt>
                <c:pt idx="1694">
                  <c:v>16.939999999999699</c:v>
                </c:pt>
                <c:pt idx="1695">
                  <c:v>16.949999999999701</c:v>
                </c:pt>
                <c:pt idx="1696">
                  <c:v>16.959999999999699</c:v>
                </c:pt>
                <c:pt idx="1697">
                  <c:v>16.9699999999997</c:v>
                </c:pt>
                <c:pt idx="1698">
                  <c:v>16.979999999999698</c:v>
                </c:pt>
                <c:pt idx="1699">
                  <c:v>16.9899999999997</c:v>
                </c:pt>
                <c:pt idx="1700">
                  <c:v>16.999999999999702</c:v>
                </c:pt>
                <c:pt idx="1701">
                  <c:v>17.0099999999997</c:v>
                </c:pt>
                <c:pt idx="1702">
                  <c:v>17.019999999999701</c:v>
                </c:pt>
                <c:pt idx="1703">
                  <c:v>17.029999999999699</c:v>
                </c:pt>
                <c:pt idx="1704">
                  <c:v>17.039999999999701</c:v>
                </c:pt>
                <c:pt idx="1705">
                  <c:v>17.049999999999699</c:v>
                </c:pt>
                <c:pt idx="1706">
                  <c:v>17.0599999999997</c:v>
                </c:pt>
                <c:pt idx="1707">
                  <c:v>17.069999999999698</c:v>
                </c:pt>
                <c:pt idx="1708">
                  <c:v>17.0799999999997</c:v>
                </c:pt>
                <c:pt idx="1709">
                  <c:v>17.089999999999701</c:v>
                </c:pt>
                <c:pt idx="1710">
                  <c:v>17.099999999999699</c:v>
                </c:pt>
                <c:pt idx="1711">
                  <c:v>17.109999999999701</c:v>
                </c:pt>
                <c:pt idx="1712">
                  <c:v>17.119999999999699</c:v>
                </c:pt>
                <c:pt idx="1713">
                  <c:v>17.129999999999701</c:v>
                </c:pt>
                <c:pt idx="1714">
                  <c:v>17.139999999999699</c:v>
                </c:pt>
                <c:pt idx="1715">
                  <c:v>17.1499999999997</c:v>
                </c:pt>
                <c:pt idx="1716">
                  <c:v>17.159999999999702</c:v>
                </c:pt>
                <c:pt idx="1717">
                  <c:v>17.1699999999997</c:v>
                </c:pt>
                <c:pt idx="1718">
                  <c:v>17.179999999999701</c:v>
                </c:pt>
                <c:pt idx="1719">
                  <c:v>17.189999999999699</c:v>
                </c:pt>
                <c:pt idx="1720">
                  <c:v>17.199999999999701</c:v>
                </c:pt>
                <c:pt idx="1721">
                  <c:v>17.209999999999699</c:v>
                </c:pt>
                <c:pt idx="1722">
                  <c:v>17.2199999999997</c:v>
                </c:pt>
                <c:pt idx="1723">
                  <c:v>17.229999999999698</c:v>
                </c:pt>
                <c:pt idx="1724">
                  <c:v>17.2399999999997</c:v>
                </c:pt>
                <c:pt idx="1725">
                  <c:v>17.249999999999702</c:v>
                </c:pt>
                <c:pt idx="1726">
                  <c:v>17.2599999999997</c:v>
                </c:pt>
                <c:pt idx="1727">
                  <c:v>17.269999999999701</c:v>
                </c:pt>
                <c:pt idx="1728">
                  <c:v>17.279999999999699</c:v>
                </c:pt>
                <c:pt idx="1729">
                  <c:v>17.289999999999701</c:v>
                </c:pt>
                <c:pt idx="1730">
                  <c:v>17.299999999999699</c:v>
                </c:pt>
                <c:pt idx="1731">
                  <c:v>17.3099999999997</c:v>
                </c:pt>
                <c:pt idx="1732">
                  <c:v>17.319999999999698</c:v>
                </c:pt>
                <c:pt idx="1733">
                  <c:v>17.3299999999997</c:v>
                </c:pt>
                <c:pt idx="1734">
                  <c:v>17.339999999999701</c:v>
                </c:pt>
                <c:pt idx="1735">
                  <c:v>17.349999999999699</c:v>
                </c:pt>
                <c:pt idx="1736">
                  <c:v>17.359999999999701</c:v>
                </c:pt>
                <c:pt idx="1737">
                  <c:v>17.369999999999699</c:v>
                </c:pt>
                <c:pt idx="1738">
                  <c:v>17.379999999999701</c:v>
                </c:pt>
                <c:pt idx="1739">
                  <c:v>17.389999999999699</c:v>
                </c:pt>
                <c:pt idx="1740">
                  <c:v>17.3999999999997</c:v>
                </c:pt>
                <c:pt idx="1741">
                  <c:v>17.409999999999702</c:v>
                </c:pt>
                <c:pt idx="1742">
                  <c:v>17.4199999999997</c:v>
                </c:pt>
                <c:pt idx="1743">
                  <c:v>17.429999999999701</c:v>
                </c:pt>
                <c:pt idx="1744">
                  <c:v>17.439999999999699</c:v>
                </c:pt>
                <c:pt idx="1745">
                  <c:v>17.449999999999701</c:v>
                </c:pt>
                <c:pt idx="1746">
                  <c:v>17.459999999999699</c:v>
                </c:pt>
                <c:pt idx="1747">
                  <c:v>17.4699999999997</c:v>
                </c:pt>
                <c:pt idx="1748">
                  <c:v>17.479999999999698</c:v>
                </c:pt>
                <c:pt idx="1749">
                  <c:v>17.4899999999997</c:v>
                </c:pt>
                <c:pt idx="1750">
                  <c:v>17.499999999999702</c:v>
                </c:pt>
                <c:pt idx="1751">
                  <c:v>17.5099999999997</c:v>
                </c:pt>
                <c:pt idx="1752">
                  <c:v>17.519999999999701</c:v>
                </c:pt>
                <c:pt idx="1753">
                  <c:v>17.529999999999699</c:v>
                </c:pt>
                <c:pt idx="1754">
                  <c:v>17.539999999999701</c:v>
                </c:pt>
                <c:pt idx="1755">
                  <c:v>17.549999999999699</c:v>
                </c:pt>
                <c:pt idx="1756">
                  <c:v>17.5599999999997</c:v>
                </c:pt>
                <c:pt idx="1757">
                  <c:v>17.569999999999698</c:v>
                </c:pt>
                <c:pt idx="1758">
                  <c:v>17.5799999999997</c:v>
                </c:pt>
                <c:pt idx="1759">
                  <c:v>17.589999999999701</c:v>
                </c:pt>
                <c:pt idx="1760">
                  <c:v>17.599999999999699</c:v>
                </c:pt>
                <c:pt idx="1761">
                  <c:v>17.609999999999701</c:v>
                </c:pt>
                <c:pt idx="1762">
                  <c:v>17.619999999999699</c:v>
                </c:pt>
                <c:pt idx="1763">
                  <c:v>17.629999999999701</c:v>
                </c:pt>
                <c:pt idx="1764">
                  <c:v>17.639999999999699</c:v>
                </c:pt>
                <c:pt idx="1765">
                  <c:v>17.6499999999997</c:v>
                </c:pt>
                <c:pt idx="1766">
                  <c:v>17.659999999999702</c:v>
                </c:pt>
                <c:pt idx="1767">
                  <c:v>17.6699999999997</c:v>
                </c:pt>
                <c:pt idx="1768">
                  <c:v>17.679999999999701</c:v>
                </c:pt>
                <c:pt idx="1769">
                  <c:v>17.689999999999699</c:v>
                </c:pt>
                <c:pt idx="1770">
                  <c:v>17.699999999999701</c:v>
                </c:pt>
                <c:pt idx="1771">
                  <c:v>17.709999999999699</c:v>
                </c:pt>
                <c:pt idx="1772">
                  <c:v>17.7199999999997</c:v>
                </c:pt>
                <c:pt idx="1773">
                  <c:v>17.729999999999698</c:v>
                </c:pt>
                <c:pt idx="1774">
                  <c:v>17.7399999999997</c:v>
                </c:pt>
                <c:pt idx="1775">
                  <c:v>17.749999999999702</c:v>
                </c:pt>
                <c:pt idx="1776">
                  <c:v>17.7599999999997</c:v>
                </c:pt>
                <c:pt idx="1777">
                  <c:v>17.769999999999701</c:v>
                </c:pt>
                <c:pt idx="1778">
                  <c:v>17.779999999999699</c:v>
                </c:pt>
                <c:pt idx="1779">
                  <c:v>17.789999999999701</c:v>
                </c:pt>
                <c:pt idx="1780">
                  <c:v>17.799999999999699</c:v>
                </c:pt>
                <c:pt idx="1781">
                  <c:v>17.8099999999997</c:v>
                </c:pt>
                <c:pt idx="1782">
                  <c:v>17.819999999999698</c:v>
                </c:pt>
                <c:pt idx="1783">
                  <c:v>17.8299999999997</c:v>
                </c:pt>
                <c:pt idx="1784">
                  <c:v>17.839999999999701</c:v>
                </c:pt>
                <c:pt idx="1785">
                  <c:v>17.849999999999699</c:v>
                </c:pt>
                <c:pt idx="1786">
                  <c:v>17.859999999999701</c:v>
                </c:pt>
                <c:pt idx="1787">
                  <c:v>17.869999999999699</c:v>
                </c:pt>
                <c:pt idx="1788">
                  <c:v>17.879999999999701</c:v>
                </c:pt>
                <c:pt idx="1789">
                  <c:v>17.889999999999699</c:v>
                </c:pt>
                <c:pt idx="1790">
                  <c:v>17.8999999999997</c:v>
                </c:pt>
                <c:pt idx="1791">
                  <c:v>17.909999999999702</c:v>
                </c:pt>
                <c:pt idx="1792">
                  <c:v>17.9199999999997</c:v>
                </c:pt>
                <c:pt idx="1793">
                  <c:v>17.929999999999701</c:v>
                </c:pt>
                <c:pt idx="1794">
                  <c:v>17.939999999999699</c:v>
                </c:pt>
                <c:pt idx="1795">
                  <c:v>17.949999999999701</c:v>
                </c:pt>
                <c:pt idx="1796">
                  <c:v>17.959999999999699</c:v>
                </c:pt>
                <c:pt idx="1797">
                  <c:v>17.9699999999997</c:v>
                </c:pt>
                <c:pt idx="1798">
                  <c:v>17.979999999999698</c:v>
                </c:pt>
                <c:pt idx="1799">
                  <c:v>17.9899999999997</c:v>
                </c:pt>
                <c:pt idx="1800">
                  <c:v>17.999999999999702</c:v>
                </c:pt>
                <c:pt idx="1801">
                  <c:v>18.0099999999997</c:v>
                </c:pt>
                <c:pt idx="1802">
                  <c:v>18.019999999999701</c:v>
                </c:pt>
                <c:pt idx="1803">
                  <c:v>18.029999999999699</c:v>
                </c:pt>
                <c:pt idx="1804">
                  <c:v>18.039999999999701</c:v>
                </c:pt>
                <c:pt idx="1805">
                  <c:v>18.049999999999699</c:v>
                </c:pt>
                <c:pt idx="1806">
                  <c:v>18.0599999999997</c:v>
                </c:pt>
                <c:pt idx="1807">
                  <c:v>18.069999999999698</c:v>
                </c:pt>
                <c:pt idx="1808">
                  <c:v>18.0799999999997</c:v>
                </c:pt>
                <c:pt idx="1809">
                  <c:v>18.089999999999701</c:v>
                </c:pt>
                <c:pt idx="1810">
                  <c:v>18.099999999999699</c:v>
                </c:pt>
                <c:pt idx="1811">
                  <c:v>18.109999999999701</c:v>
                </c:pt>
                <c:pt idx="1812">
                  <c:v>18.119999999999699</c:v>
                </c:pt>
                <c:pt idx="1813">
                  <c:v>18.129999999999701</c:v>
                </c:pt>
                <c:pt idx="1814">
                  <c:v>18.139999999999699</c:v>
                </c:pt>
                <c:pt idx="1815">
                  <c:v>18.1499999999997</c:v>
                </c:pt>
                <c:pt idx="1816">
                  <c:v>18.159999999999702</c:v>
                </c:pt>
                <c:pt idx="1817">
                  <c:v>18.1699999999997</c:v>
                </c:pt>
                <c:pt idx="1818">
                  <c:v>18.179999999999701</c:v>
                </c:pt>
                <c:pt idx="1819">
                  <c:v>18.189999999999699</c:v>
                </c:pt>
                <c:pt idx="1820">
                  <c:v>18.199999999999701</c:v>
                </c:pt>
                <c:pt idx="1821">
                  <c:v>18.209999999999699</c:v>
                </c:pt>
                <c:pt idx="1822">
                  <c:v>18.2199999999997</c:v>
                </c:pt>
                <c:pt idx="1823">
                  <c:v>18.229999999999698</c:v>
                </c:pt>
                <c:pt idx="1824">
                  <c:v>18.2399999999997</c:v>
                </c:pt>
                <c:pt idx="1825">
                  <c:v>18.249999999999702</c:v>
                </c:pt>
                <c:pt idx="1826">
                  <c:v>18.2599999999997</c:v>
                </c:pt>
                <c:pt idx="1827">
                  <c:v>18.269999999999701</c:v>
                </c:pt>
                <c:pt idx="1828">
                  <c:v>18.279999999999699</c:v>
                </c:pt>
                <c:pt idx="1829">
                  <c:v>18.289999999999701</c:v>
                </c:pt>
                <c:pt idx="1830">
                  <c:v>18.299999999999699</c:v>
                </c:pt>
                <c:pt idx="1831">
                  <c:v>18.3099999999997</c:v>
                </c:pt>
                <c:pt idx="1832">
                  <c:v>18.319999999999698</c:v>
                </c:pt>
                <c:pt idx="1833">
                  <c:v>18.3299999999997</c:v>
                </c:pt>
                <c:pt idx="1834">
                  <c:v>18.339999999999701</c:v>
                </c:pt>
                <c:pt idx="1835">
                  <c:v>18.349999999999699</c:v>
                </c:pt>
                <c:pt idx="1836">
                  <c:v>18.359999999999701</c:v>
                </c:pt>
                <c:pt idx="1837">
                  <c:v>18.369999999999699</c:v>
                </c:pt>
                <c:pt idx="1838">
                  <c:v>18.379999999999701</c:v>
                </c:pt>
                <c:pt idx="1839">
                  <c:v>18.389999999999699</c:v>
                </c:pt>
                <c:pt idx="1840">
                  <c:v>18.3999999999997</c:v>
                </c:pt>
                <c:pt idx="1841">
                  <c:v>18.409999999999702</c:v>
                </c:pt>
                <c:pt idx="1842">
                  <c:v>18.4199999999997</c:v>
                </c:pt>
                <c:pt idx="1843">
                  <c:v>18.429999999999701</c:v>
                </c:pt>
                <c:pt idx="1844">
                  <c:v>18.439999999999699</c:v>
                </c:pt>
                <c:pt idx="1845">
                  <c:v>18.449999999999701</c:v>
                </c:pt>
                <c:pt idx="1846">
                  <c:v>18.459999999999699</c:v>
                </c:pt>
                <c:pt idx="1847">
                  <c:v>18.4699999999997</c:v>
                </c:pt>
                <c:pt idx="1848">
                  <c:v>18.479999999999698</c:v>
                </c:pt>
                <c:pt idx="1849">
                  <c:v>18.4899999999997</c:v>
                </c:pt>
                <c:pt idx="1850">
                  <c:v>18.499999999999702</c:v>
                </c:pt>
                <c:pt idx="1851">
                  <c:v>18.5099999999997</c:v>
                </c:pt>
                <c:pt idx="1852">
                  <c:v>18.519999999999701</c:v>
                </c:pt>
                <c:pt idx="1853">
                  <c:v>18.529999999999699</c:v>
                </c:pt>
                <c:pt idx="1854">
                  <c:v>18.539999999999701</c:v>
                </c:pt>
                <c:pt idx="1855">
                  <c:v>18.549999999999699</c:v>
                </c:pt>
                <c:pt idx="1856">
                  <c:v>18.5599999999997</c:v>
                </c:pt>
                <c:pt idx="1857">
                  <c:v>18.569999999999698</c:v>
                </c:pt>
                <c:pt idx="1858">
                  <c:v>18.5799999999997</c:v>
                </c:pt>
                <c:pt idx="1859">
                  <c:v>18.589999999999701</c:v>
                </c:pt>
                <c:pt idx="1860">
                  <c:v>18.599999999999699</c:v>
                </c:pt>
                <c:pt idx="1861">
                  <c:v>18.609999999999701</c:v>
                </c:pt>
                <c:pt idx="1862">
                  <c:v>18.619999999999699</c:v>
                </c:pt>
                <c:pt idx="1863">
                  <c:v>18.629999999999701</c:v>
                </c:pt>
                <c:pt idx="1864">
                  <c:v>18.639999999999699</c:v>
                </c:pt>
                <c:pt idx="1865">
                  <c:v>18.6499999999997</c:v>
                </c:pt>
                <c:pt idx="1866">
                  <c:v>18.659999999999702</c:v>
                </c:pt>
                <c:pt idx="1867">
                  <c:v>18.6699999999997</c:v>
                </c:pt>
                <c:pt idx="1868">
                  <c:v>18.679999999999701</c:v>
                </c:pt>
                <c:pt idx="1869">
                  <c:v>18.689999999999699</c:v>
                </c:pt>
                <c:pt idx="1870">
                  <c:v>18.699999999999701</c:v>
                </c:pt>
                <c:pt idx="1871">
                  <c:v>18.709999999999699</c:v>
                </c:pt>
                <c:pt idx="1872">
                  <c:v>18.7199999999997</c:v>
                </c:pt>
                <c:pt idx="1873">
                  <c:v>18.729999999999698</c:v>
                </c:pt>
                <c:pt idx="1874">
                  <c:v>18.7399999999997</c:v>
                </c:pt>
                <c:pt idx="1875">
                  <c:v>18.749999999999702</c:v>
                </c:pt>
                <c:pt idx="1876">
                  <c:v>18.7599999999997</c:v>
                </c:pt>
                <c:pt idx="1877">
                  <c:v>18.769999999999701</c:v>
                </c:pt>
                <c:pt idx="1878">
                  <c:v>18.779999999999699</c:v>
                </c:pt>
                <c:pt idx="1879">
                  <c:v>18.789999999999701</c:v>
                </c:pt>
                <c:pt idx="1880">
                  <c:v>18.799999999999699</c:v>
                </c:pt>
                <c:pt idx="1881">
                  <c:v>18.8099999999997</c:v>
                </c:pt>
                <c:pt idx="1882">
                  <c:v>18.819999999999698</c:v>
                </c:pt>
                <c:pt idx="1883">
                  <c:v>18.8299999999997</c:v>
                </c:pt>
                <c:pt idx="1884">
                  <c:v>18.839999999999701</c:v>
                </c:pt>
                <c:pt idx="1885">
                  <c:v>18.849999999999699</c:v>
                </c:pt>
                <c:pt idx="1886">
                  <c:v>18.859999999999701</c:v>
                </c:pt>
                <c:pt idx="1887">
                  <c:v>18.869999999999699</c:v>
                </c:pt>
                <c:pt idx="1888">
                  <c:v>18.879999999999701</c:v>
                </c:pt>
                <c:pt idx="1889">
                  <c:v>18.889999999999699</c:v>
                </c:pt>
                <c:pt idx="1890">
                  <c:v>18.8999999999997</c:v>
                </c:pt>
                <c:pt idx="1891">
                  <c:v>18.909999999999702</c:v>
                </c:pt>
                <c:pt idx="1892">
                  <c:v>18.9199999999997</c:v>
                </c:pt>
                <c:pt idx="1893">
                  <c:v>18.929999999999701</c:v>
                </c:pt>
                <c:pt idx="1894">
                  <c:v>18.939999999999699</c:v>
                </c:pt>
                <c:pt idx="1895">
                  <c:v>18.949999999999701</c:v>
                </c:pt>
                <c:pt idx="1896">
                  <c:v>18.959999999999699</c:v>
                </c:pt>
                <c:pt idx="1897">
                  <c:v>18.9699999999997</c:v>
                </c:pt>
                <c:pt idx="1898">
                  <c:v>18.979999999999698</c:v>
                </c:pt>
                <c:pt idx="1899">
                  <c:v>18.9899999999997</c:v>
                </c:pt>
                <c:pt idx="1900">
                  <c:v>18.999999999999702</c:v>
                </c:pt>
                <c:pt idx="1901">
                  <c:v>19.0099999999997</c:v>
                </c:pt>
                <c:pt idx="1902">
                  <c:v>19.019999999999701</c:v>
                </c:pt>
                <c:pt idx="1903">
                  <c:v>19.029999999999699</c:v>
                </c:pt>
                <c:pt idx="1904">
                  <c:v>19.039999999999701</c:v>
                </c:pt>
                <c:pt idx="1905">
                  <c:v>19.049999999999699</c:v>
                </c:pt>
                <c:pt idx="1906">
                  <c:v>19.0599999999997</c:v>
                </c:pt>
                <c:pt idx="1907">
                  <c:v>19.069999999999698</c:v>
                </c:pt>
                <c:pt idx="1908">
                  <c:v>19.0799999999997</c:v>
                </c:pt>
                <c:pt idx="1909">
                  <c:v>19.089999999999701</c:v>
                </c:pt>
                <c:pt idx="1910">
                  <c:v>19.099999999999699</c:v>
                </c:pt>
                <c:pt idx="1911">
                  <c:v>19.109999999999701</c:v>
                </c:pt>
                <c:pt idx="1912">
                  <c:v>19.119999999999699</c:v>
                </c:pt>
                <c:pt idx="1913">
                  <c:v>19.129999999999701</c:v>
                </c:pt>
                <c:pt idx="1914">
                  <c:v>19.139999999999699</c:v>
                </c:pt>
                <c:pt idx="1915">
                  <c:v>19.1499999999997</c:v>
                </c:pt>
                <c:pt idx="1916">
                  <c:v>19.159999999999702</c:v>
                </c:pt>
                <c:pt idx="1917">
                  <c:v>19.1699999999997</c:v>
                </c:pt>
                <c:pt idx="1918">
                  <c:v>19.179999999999701</c:v>
                </c:pt>
                <c:pt idx="1919">
                  <c:v>19.189999999999699</c:v>
                </c:pt>
                <c:pt idx="1920">
                  <c:v>19.199999999999701</c:v>
                </c:pt>
                <c:pt idx="1921">
                  <c:v>19.209999999999699</c:v>
                </c:pt>
                <c:pt idx="1922">
                  <c:v>19.2199999999997</c:v>
                </c:pt>
                <c:pt idx="1923">
                  <c:v>19.229999999999698</c:v>
                </c:pt>
                <c:pt idx="1924">
                  <c:v>19.2399999999997</c:v>
                </c:pt>
                <c:pt idx="1925">
                  <c:v>19.249999999999702</c:v>
                </c:pt>
                <c:pt idx="1926">
                  <c:v>19.2599999999997</c:v>
                </c:pt>
                <c:pt idx="1927">
                  <c:v>19.269999999999701</c:v>
                </c:pt>
                <c:pt idx="1928">
                  <c:v>19.279999999999699</c:v>
                </c:pt>
                <c:pt idx="1929">
                  <c:v>19.289999999999701</c:v>
                </c:pt>
                <c:pt idx="1930">
                  <c:v>19.299999999999699</c:v>
                </c:pt>
                <c:pt idx="1931">
                  <c:v>19.3099999999997</c:v>
                </c:pt>
                <c:pt idx="1932">
                  <c:v>19.319999999999698</c:v>
                </c:pt>
                <c:pt idx="1933">
                  <c:v>19.3299999999997</c:v>
                </c:pt>
                <c:pt idx="1934">
                  <c:v>19.339999999999701</c:v>
                </c:pt>
                <c:pt idx="1935">
                  <c:v>19.349999999999699</c:v>
                </c:pt>
                <c:pt idx="1936">
                  <c:v>19.359999999999701</c:v>
                </c:pt>
                <c:pt idx="1937">
                  <c:v>19.369999999999699</c:v>
                </c:pt>
                <c:pt idx="1938">
                  <c:v>19.379999999999701</c:v>
                </c:pt>
                <c:pt idx="1939">
                  <c:v>19.389999999999699</c:v>
                </c:pt>
                <c:pt idx="1940">
                  <c:v>19.3999999999997</c:v>
                </c:pt>
                <c:pt idx="1941">
                  <c:v>19.409999999999702</c:v>
                </c:pt>
                <c:pt idx="1942">
                  <c:v>19.4199999999997</c:v>
                </c:pt>
                <c:pt idx="1943">
                  <c:v>19.429999999999701</c:v>
                </c:pt>
                <c:pt idx="1944">
                  <c:v>19.439999999999699</c:v>
                </c:pt>
                <c:pt idx="1945">
                  <c:v>19.449999999999701</c:v>
                </c:pt>
                <c:pt idx="1946">
                  <c:v>19.459999999999699</c:v>
                </c:pt>
                <c:pt idx="1947">
                  <c:v>19.4699999999997</c:v>
                </c:pt>
                <c:pt idx="1948">
                  <c:v>19.479999999999698</c:v>
                </c:pt>
                <c:pt idx="1949">
                  <c:v>19.4899999999997</c:v>
                </c:pt>
                <c:pt idx="1950">
                  <c:v>19.499999999999702</c:v>
                </c:pt>
                <c:pt idx="1951">
                  <c:v>19.5099999999997</c:v>
                </c:pt>
                <c:pt idx="1952">
                  <c:v>19.519999999999701</c:v>
                </c:pt>
                <c:pt idx="1953">
                  <c:v>19.529999999999699</c:v>
                </c:pt>
                <c:pt idx="1954">
                  <c:v>19.539999999999701</c:v>
                </c:pt>
                <c:pt idx="1955">
                  <c:v>19.549999999999699</c:v>
                </c:pt>
                <c:pt idx="1956">
                  <c:v>19.5599999999997</c:v>
                </c:pt>
                <c:pt idx="1957">
                  <c:v>19.569999999999698</c:v>
                </c:pt>
                <c:pt idx="1958">
                  <c:v>19.5799999999997</c:v>
                </c:pt>
                <c:pt idx="1959">
                  <c:v>19.589999999999701</c:v>
                </c:pt>
                <c:pt idx="1960">
                  <c:v>19.599999999999699</c:v>
                </c:pt>
                <c:pt idx="1961">
                  <c:v>19.609999999999701</c:v>
                </c:pt>
                <c:pt idx="1962">
                  <c:v>19.619999999999699</c:v>
                </c:pt>
                <c:pt idx="1963">
                  <c:v>19.629999999999701</c:v>
                </c:pt>
                <c:pt idx="1964">
                  <c:v>19.639999999999699</c:v>
                </c:pt>
                <c:pt idx="1965">
                  <c:v>19.6499999999997</c:v>
                </c:pt>
                <c:pt idx="1966">
                  <c:v>19.659999999999702</c:v>
                </c:pt>
                <c:pt idx="1967">
                  <c:v>19.6699999999997</c:v>
                </c:pt>
                <c:pt idx="1968">
                  <c:v>19.679999999999701</c:v>
                </c:pt>
                <c:pt idx="1969">
                  <c:v>19.689999999999699</c:v>
                </c:pt>
                <c:pt idx="1970">
                  <c:v>19.699999999999701</c:v>
                </c:pt>
                <c:pt idx="1971">
                  <c:v>19.709999999999699</c:v>
                </c:pt>
                <c:pt idx="1972">
                  <c:v>19.7199999999997</c:v>
                </c:pt>
                <c:pt idx="1973">
                  <c:v>19.729999999999698</c:v>
                </c:pt>
                <c:pt idx="1974">
                  <c:v>19.7399999999997</c:v>
                </c:pt>
                <c:pt idx="1975">
                  <c:v>19.749999999999702</c:v>
                </c:pt>
                <c:pt idx="1976">
                  <c:v>19.7599999999997</c:v>
                </c:pt>
                <c:pt idx="1977">
                  <c:v>19.769999999999701</c:v>
                </c:pt>
                <c:pt idx="1978">
                  <c:v>19.779999999999699</c:v>
                </c:pt>
                <c:pt idx="1979">
                  <c:v>19.789999999999701</c:v>
                </c:pt>
                <c:pt idx="1980">
                  <c:v>19.799999999999699</c:v>
                </c:pt>
                <c:pt idx="1981">
                  <c:v>19.8099999999997</c:v>
                </c:pt>
                <c:pt idx="1982">
                  <c:v>19.819999999999698</c:v>
                </c:pt>
                <c:pt idx="1983">
                  <c:v>19.8299999999997</c:v>
                </c:pt>
                <c:pt idx="1984">
                  <c:v>19.839999999999701</c:v>
                </c:pt>
                <c:pt idx="1985">
                  <c:v>19.849999999999699</c:v>
                </c:pt>
                <c:pt idx="1986">
                  <c:v>19.859999999999701</c:v>
                </c:pt>
                <c:pt idx="1987">
                  <c:v>19.869999999999699</c:v>
                </c:pt>
                <c:pt idx="1988">
                  <c:v>19.879999999999701</c:v>
                </c:pt>
                <c:pt idx="1989">
                  <c:v>19.889999999999699</c:v>
                </c:pt>
                <c:pt idx="1990">
                  <c:v>19.8999999999997</c:v>
                </c:pt>
                <c:pt idx="1991">
                  <c:v>19.909999999999702</c:v>
                </c:pt>
                <c:pt idx="1992">
                  <c:v>19.9199999999997</c:v>
                </c:pt>
                <c:pt idx="1993">
                  <c:v>19.929999999999701</c:v>
                </c:pt>
                <c:pt idx="1994">
                  <c:v>19.939999999999699</c:v>
                </c:pt>
                <c:pt idx="1995">
                  <c:v>19.949999999999701</c:v>
                </c:pt>
                <c:pt idx="1996">
                  <c:v>19.959999999999699</c:v>
                </c:pt>
                <c:pt idx="1997">
                  <c:v>19.9699999999997</c:v>
                </c:pt>
                <c:pt idx="1998">
                  <c:v>19.979999999999698</c:v>
                </c:pt>
                <c:pt idx="1999">
                  <c:v>19.9899999999997</c:v>
                </c:pt>
                <c:pt idx="2000">
                  <c:v>19.999999999999702</c:v>
                </c:pt>
              </c:numCache>
            </c:numRef>
          </c:xVal>
          <c:yVal>
            <c:numRef>
              <c:f>Sheet1!$D$2:$D$2002</c:f>
              <c:numCache>
                <c:formatCode>General</c:formatCode>
                <c:ptCount val="2001"/>
                <c:pt idx="0">
                  <c:v>1</c:v>
                </c:pt>
                <c:pt idx="1">
                  <c:v>0.99004983374916811</c:v>
                </c:pt>
                <c:pt idx="2">
                  <c:v>0.98019867330675525</c:v>
                </c:pt>
                <c:pt idx="3">
                  <c:v>0.97044553354850815</c:v>
                </c:pt>
                <c:pt idx="4">
                  <c:v>0.96078943915232318</c:v>
                </c:pt>
                <c:pt idx="5">
                  <c:v>0.95122942450071402</c:v>
                </c:pt>
                <c:pt idx="6">
                  <c:v>0.94176453358424872</c:v>
                </c:pt>
                <c:pt idx="7">
                  <c:v>0.93239381990594827</c:v>
                </c:pt>
                <c:pt idx="8">
                  <c:v>0.92311634638663576</c:v>
                </c:pt>
                <c:pt idx="9">
                  <c:v>0.91393118527122819</c:v>
                </c:pt>
                <c:pt idx="10">
                  <c:v>0.90483741803595952</c:v>
                </c:pt>
                <c:pt idx="11">
                  <c:v>0.89583413529652822</c:v>
                </c:pt>
                <c:pt idx="12">
                  <c:v>0.88692043671715748</c:v>
                </c:pt>
                <c:pt idx="13">
                  <c:v>0.8780954309205613</c:v>
                </c:pt>
                <c:pt idx="14">
                  <c:v>0.86935823539880586</c:v>
                </c:pt>
                <c:pt idx="15">
                  <c:v>0.86070797642505781</c:v>
                </c:pt>
                <c:pt idx="16">
                  <c:v>0.85214378896621135</c:v>
                </c:pt>
                <c:pt idx="17">
                  <c:v>0.8436648165963837</c:v>
                </c:pt>
                <c:pt idx="18">
                  <c:v>0.835270211411272</c:v>
                </c:pt>
                <c:pt idx="19">
                  <c:v>0.82695913394336229</c:v>
                </c:pt>
                <c:pt idx="20">
                  <c:v>0.81873075307798182</c:v>
                </c:pt>
                <c:pt idx="21">
                  <c:v>0.81058424597018708</c:v>
                </c:pt>
                <c:pt idx="22">
                  <c:v>0.80251879796247849</c:v>
                </c:pt>
                <c:pt idx="23">
                  <c:v>0.79453360250333405</c:v>
                </c:pt>
                <c:pt idx="24">
                  <c:v>0.78662786106655347</c:v>
                </c:pt>
                <c:pt idx="25">
                  <c:v>0.77880078307140488</c:v>
                </c:pt>
                <c:pt idx="26">
                  <c:v>0.77105158580356625</c:v>
                </c:pt>
                <c:pt idx="27">
                  <c:v>0.76337949433685315</c:v>
                </c:pt>
                <c:pt idx="28">
                  <c:v>0.75578374145572547</c:v>
                </c:pt>
                <c:pt idx="29">
                  <c:v>0.74826356757856527</c:v>
                </c:pt>
                <c:pt idx="30">
                  <c:v>0.74081822068171788</c:v>
                </c:pt>
                <c:pt idx="31">
                  <c:v>0.73344695622428924</c:v>
                </c:pt>
                <c:pt idx="32">
                  <c:v>0.72614903707369094</c:v>
                </c:pt>
                <c:pt idx="33">
                  <c:v>0.71892373343192617</c:v>
                </c:pt>
                <c:pt idx="34">
                  <c:v>0.71177032276260965</c:v>
                </c:pt>
                <c:pt idx="35">
                  <c:v>0.70468808971871344</c:v>
                </c:pt>
                <c:pt idx="36">
                  <c:v>0.69767632607103103</c:v>
                </c:pt>
                <c:pt idx="37">
                  <c:v>0.69073433063735468</c:v>
                </c:pt>
                <c:pt idx="38">
                  <c:v>0.68386140921235583</c:v>
                </c:pt>
                <c:pt idx="39">
                  <c:v>0.67705687449816465</c:v>
                </c:pt>
                <c:pt idx="40">
                  <c:v>0.67032004603563933</c:v>
                </c:pt>
                <c:pt idx="41">
                  <c:v>0.6636502501363194</c:v>
                </c:pt>
                <c:pt idx="42">
                  <c:v>0.65704681981505675</c:v>
                </c:pt>
                <c:pt idx="43">
                  <c:v>0.65050909472331653</c:v>
                </c:pt>
                <c:pt idx="44">
                  <c:v>0.64403642108314141</c:v>
                </c:pt>
                <c:pt idx="45">
                  <c:v>0.63762815162177333</c:v>
                </c:pt>
                <c:pt idx="46">
                  <c:v>0.63128364550692595</c:v>
                </c:pt>
                <c:pt idx="47">
                  <c:v>0.62500226828270078</c:v>
                </c:pt>
                <c:pt idx="48">
                  <c:v>0.61878339180614084</c:v>
                </c:pt>
                <c:pt idx="49">
                  <c:v>0.61262639418441611</c:v>
                </c:pt>
                <c:pt idx="50">
                  <c:v>0.60653065971263342</c:v>
                </c:pt>
                <c:pt idx="51">
                  <c:v>0.6004955788122659</c:v>
                </c:pt>
                <c:pt idx="52">
                  <c:v>0.59452054797019438</c:v>
                </c:pt>
                <c:pt idx="53">
                  <c:v>0.58860496967835518</c:v>
                </c:pt>
                <c:pt idx="54">
                  <c:v>0.58274825237398964</c:v>
                </c:pt>
                <c:pt idx="55">
                  <c:v>0.57694981038048665</c:v>
                </c:pt>
                <c:pt idx="56">
                  <c:v>0.57120906384881487</c:v>
                </c:pt>
                <c:pt idx="57">
                  <c:v>0.56552543869953709</c:v>
                </c:pt>
                <c:pt idx="58">
                  <c:v>0.55989836656540204</c:v>
                </c:pt>
                <c:pt idx="59">
                  <c:v>0.5543272847345071</c:v>
                </c:pt>
                <c:pt idx="60">
                  <c:v>0.54881163609402639</c:v>
                </c:pt>
                <c:pt idx="61">
                  <c:v>0.54335086907449981</c:v>
                </c:pt>
                <c:pt idx="62">
                  <c:v>0.53794443759467447</c:v>
                </c:pt>
                <c:pt idx="63">
                  <c:v>0.53259180100689718</c:v>
                </c:pt>
                <c:pt idx="64">
                  <c:v>0.52729242404304855</c:v>
                </c:pt>
                <c:pt idx="65">
                  <c:v>0.52204577676101604</c:v>
                </c:pt>
                <c:pt idx="66">
                  <c:v>0.51685133449169918</c:v>
                </c:pt>
                <c:pt idx="67">
                  <c:v>0.51170857778654244</c:v>
                </c:pt>
                <c:pt idx="68">
                  <c:v>0.50661699236558955</c:v>
                </c:pt>
                <c:pt idx="69">
                  <c:v>0.50157606906605556</c:v>
                </c:pt>
                <c:pt idx="70">
                  <c:v>0.49658530379140953</c:v>
                </c:pt>
                <c:pt idx="71">
                  <c:v>0.4916441974609651</c:v>
                </c:pt>
                <c:pt idx="72">
                  <c:v>0.48675225595997168</c:v>
                </c:pt>
                <c:pt idx="73">
                  <c:v>0.48190899009020244</c:v>
                </c:pt>
                <c:pt idx="74">
                  <c:v>0.47711391552103438</c:v>
                </c:pt>
                <c:pt idx="75">
                  <c:v>0.47236655274101469</c:v>
                </c:pt>
                <c:pt idx="76">
                  <c:v>0.46766642700990924</c:v>
                </c:pt>
                <c:pt idx="77">
                  <c:v>0.46301306831122807</c:v>
                </c:pt>
                <c:pt idx="78">
                  <c:v>0.45840601130522352</c:v>
                </c:pt>
                <c:pt idx="79">
                  <c:v>0.45384479528235583</c:v>
                </c:pt>
                <c:pt idx="80">
                  <c:v>0.44932896411722156</c:v>
                </c:pt>
                <c:pt idx="81">
                  <c:v>0.44485806622294111</c:v>
                </c:pt>
                <c:pt idx="82">
                  <c:v>0.4404316545059993</c:v>
                </c:pt>
                <c:pt idx="83">
                  <c:v>0.43604928632153561</c:v>
                </c:pt>
                <c:pt idx="84">
                  <c:v>0.43171052342907973</c:v>
                </c:pt>
                <c:pt idx="85">
                  <c:v>0.42741493194872671</c:v>
                </c:pt>
                <c:pt idx="86">
                  <c:v>0.42316208231774882</c:v>
                </c:pt>
                <c:pt idx="87">
                  <c:v>0.418951549247639</c:v>
                </c:pt>
                <c:pt idx="88">
                  <c:v>0.41478291168158138</c:v>
                </c:pt>
                <c:pt idx="89">
                  <c:v>0.4106557527523455</c:v>
                </c:pt>
                <c:pt idx="90">
                  <c:v>0.40656965974059911</c:v>
                </c:pt>
                <c:pt idx="91">
                  <c:v>0.40252422403363597</c:v>
                </c:pt>
                <c:pt idx="92">
                  <c:v>0.39851904108451414</c:v>
                </c:pt>
                <c:pt idx="93">
                  <c:v>0.39455371037160109</c:v>
                </c:pt>
                <c:pt idx="94">
                  <c:v>0.39062783535852114</c:v>
                </c:pt>
                <c:pt idx="95">
                  <c:v>0.38674102345450123</c:v>
                </c:pt>
                <c:pt idx="96">
                  <c:v>0.38289288597511206</c:v>
                </c:pt>
                <c:pt idx="97">
                  <c:v>0.37908303810339883</c:v>
                </c:pt>
                <c:pt idx="98">
                  <c:v>0.37531109885139957</c:v>
                </c:pt>
                <c:pt idx="99">
                  <c:v>0.37157669102204571</c:v>
                </c:pt>
                <c:pt idx="100">
                  <c:v>0.36787944117144233</c:v>
                </c:pt>
                <c:pt idx="101">
                  <c:v>0.36421897957152333</c:v>
                </c:pt>
                <c:pt idx="102">
                  <c:v>0.3605949401730783</c:v>
                </c:pt>
                <c:pt idx="103">
                  <c:v>0.35700696056914738</c:v>
                </c:pt>
                <c:pt idx="104">
                  <c:v>0.35345468195878016</c:v>
                </c:pt>
                <c:pt idx="105">
                  <c:v>0.34993774911115533</c:v>
                </c:pt>
                <c:pt idx="106">
                  <c:v>0.3464558103300574</c:v>
                </c:pt>
                <c:pt idx="107">
                  <c:v>0.34300851741870664</c:v>
                </c:pt>
                <c:pt idx="108">
                  <c:v>0.33959552564493911</c:v>
                </c:pt>
                <c:pt idx="109">
                  <c:v>0.33621649370673334</c:v>
                </c:pt>
                <c:pt idx="110">
                  <c:v>0.33287108369807955</c:v>
                </c:pt>
                <c:pt idx="111">
                  <c:v>0.32955896107518906</c:v>
                </c:pt>
                <c:pt idx="112">
                  <c:v>0.32627979462303947</c:v>
                </c:pt>
                <c:pt idx="113">
                  <c:v>0.32303325642225295</c:v>
                </c:pt>
                <c:pt idx="114">
                  <c:v>0.31981902181630395</c:v>
                </c:pt>
                <c:pt idx="115">
                  <c:v>0.31663676937905327</c:v>
                </c:pt>
                <c:pt idx="116">
                  <c:v>0.31348618088260533</c:v>
                </c:pt>
                <c:pt idx="117">
                  <c:v>0.31036694126548503</c:v>
                </c:pt>
                <c:pt idx="118">
                  <c:v>0.30727873860113125</c:v>
                </c:pt>
                <c:pt idx="119">
                  <c:v>0.30422126406670408</c:v>
                </c:pt>
                <c:pt idx="120">
                  <c:v>0.30119421191220214</c:v>
                </c:pt>
                <c:pt idx="121">
                  <c:v>0.29819727942988739</c:v>
                </c:pt>
                <c:pt idx="122">
                  <c:v>0.29523016692401421</c:v>
                </c:pt>
                <c:pt idx="123">
                  <c:v>0.29229257768085942</c:v>
                </c:pt>
                <c:pt idx="124">
                  <c:v>0.28938421793905061</c:v>
                </c:pt>
                <c:pt idx="125">
                  <c:v>0.28650479686019009</c:v>
                </c:pt>
                <c:pt idx="126">
                  <c:v>0.2836540264997704</c:v>
                </c:pt>
                <c:pt idx="127">
                  <c:v>0.28083162177837978</c:v>
                </c:pt>
                <c:pt idx="128">
                  <c:v>0.27803730045319414</c:v>
                </c:pt>
                <c:pt idx="129">
                  <c:v>0.27527078308975234</c:v>
                </c:pt>
                <c:pt idx="130">
                  <c:v>0.27253179303401259</c:v>
                </c:pt>
                <c:pt idx="131">
                  <c:v>0.26982005638468681</c:v>
                </c:pt>
                <c:pt idx="132">
                  <c:v>0.26713530196585034</c:v>
                </c:pt>
                <c:pt idx="133">
                  <c:v>0.26447726129982396</c:v>
                </c:pt>
                <c:pt idx="134">
                  <c:v>0.26184566858032599</c:v>
                </c:pt>
                <c:pt idx="135">
                  <c:v>0.25924026064589151</c:v>
                </c:pt>
                <c:pt idx="136">
                  <c:v>0.25666077695355588</c:v>
                </c:pt>
                <c:pt idx="137">
                  <c:v>0.25410695955280027</c:v>
                </c:pt>
                <c:pt idx="138">
                  <c:v>0.25157855305975652</c:v>
                </c:pt>
                <c:pt idx="139">
                  <c:v>0.24907530463166822</c:v>
                </c:pt>
                <c:pt idx="140">
                  <c:v>0.24659696394160649</c:v>
                </c:pt>
                <c:pt idx="141">
                  <c:v>0.24414328315343711</c:v>
                </c:pt>
                <c:pt idx="142">
                  <c:v>0.24171401689703645</c:v>
                </c:pt>
                <c:pt idx="143">
                  <c:v>0.23930892224375455</c:v>
                </c:pt>
                <c:pt idx="144">
                  <c:v>0.23692775868212176</c:v>
                </c:pt>
                <c:pt idx="145">
                  <c:v>0.23457028809379765</c:v>
                </c:pt>
                <c:pt idx="146">
                  <c:v>0.23223627472975883</c:v>
                </c:pt>
                <c:pt idx="147">
                  <c:v>0.22992548518672384</c:v>
                </c:pt>
                <c:pt idx="148">
                  <c:v>0.22763768838381274</c:v>
                </c:pt>
                <c:pt idx="149">
                  <c:v>0.22537265553943872</c:v>
                </c:pt>
                <c:pt idx="150">
                  <c:v>0.22313016014842982</c:v>
                </c:pt>
                <c:pt idx="151">
                  <c:v>0.2209099779593782</c:v>
                </c:pt>
                <c:pt idx="152">
                  <c:v>0.21871188695221475</c:v>
                </c:pt>
                <c:pt idx="153">
                  <c:v>0.21653566731600707</c:v>
                </c:pt>
                <c:pt idx="154">
                  <c:v>0.21438110142697794</c:v>
                </c:pt>
                <c:pt idx="155">
                  <c:v>0.21224797382674304</c:v>
                </c:pt>
                <c:pt idx="156">
                  <c:v>0.21013607120076472</c:v>
                </c:pt>
                <c:pt idx="157">
                  <c:v>0.20804518235702046</c:v>
                </c:pt>
                <c:pt idx="158">
                  <c:v>0.20597509820488344</c:v>
                </c:pt>
                <c:pt idx="159">
                  <c:v>0.20392561173421342</c:v>
                </c:pt>
                <c:pt idx="160">
                  <c:v>0.20189651799465538</c:v>
                </c:pt>
                <c:pt idx="161">
                  <c:v>0.19988761407514449</c:v>
                </c:pt>
                <c:pt idx="162">
                  <c:v>0.19789869908361465</c:v>
                </c:pt>
                <c:pt idx="163">
                  <c:v>0.19592957412690937</c:v>
                </c:pt>
                <c:pt idx="164">
                  <c:v>0.19398004229089191</c:v>
                </c:pt>
                <c:pt idx="165">
                  <c:v>0.19204990862075413</c:v>
                </c:pt>
                <c:pt idx="166">
                  <c:v>0.19013898010152055</c:v>
                </c:pt>
                <c:pt idx="167">
                  <c:v>0.1882470656387468</c:v>
                </c:pt>
                <c:pt idx="168">
                  <c:v>0.18637397603940997</c:v>
                </c:pt>
                <c:pt idx="169">
                  <c:v>0.18451952399298926</c:v>
                </c:pt>
                <c:pt idx="170">
                  <c:v>0.18268352405273466</c:v>
                </c:pt>
                <c:pt idx="171">
                  <c:v>0.1808657926171221</c:v>
                </c:pt>
                <c:pt idx="172">
                  <c:v>0.17906614791149322</c:v>
                </c:pt>
                <c:pt idx="173">
                  <c:v>0.17728440996987782</c:v>
                </c:pt>
                <c:pt idx="174">
                  <c:v>0.17552040061699686</c:v>
                </c:pt>
                <c:pt idx="175">
                  <c:v>0.17377394345044514</c:v>
                </c:pt>
                <c:pt idx="176">
                  <c:v>0.17204486382305054</c:v>
                </c:pt>
                <c:pt idx="177">
                  <c:v>0.17033298882540943</c:v>
                </c:pt>
                <c:pt idx="178">
                  <c:v>0.1686381472685955</c:v>
                </c:pt>
                <c:pt idx="179">
                  <c:v>0.16696016966704069</c:v>
                </c:pt>
                <c:pt idx="180">
                  <c:v>0.16529888822158653</c:v>
                </c:pt>
                <c:pt idx="181">
                  <c:v>0.16365413680270405</c:v>
                </c:pt>
                <c:pt idx="182">
                  <c:v>0.16202575093388075</c:v>
                </c:pt>
                <c:pt idx="183">
                  <c:v>0.16041356777517274</c:v>
                </c:pt>
                <c:pt idx="184">
                  <c:v>0.15881742610692068</c:v>
                </c:pt>
                <c:pt idx="185">
                  <c:v>0.15723716631362761</c:v>
                </c:pt>
                <c:pt idx="186">
                  <c:v>0.15567263036799731</c:v>
                </c:pt>
                <c:pt idx="187">
                  <c:v>0.1541236618151314</c:v>
                </c:pt>
                <c:pt idx="188">
                  <c:v>0.15259010575688389</c:v>
                </c:pt>
                <c:pt idx="189">
                  <c:v>0.15107180883637086</c:v>
                </c:pt>
                <c:pt idx="190">
                  <c:v>0.14956861922263506</c:v>
                </c:pt>
                <c:pt idx="191">
                  <c:v>0.14808038659546247</c:v>
                </c:pt>
                <c:pt idx="192">
                  <c:v>0.14660696213035015</c:v>
                </c:pt>
                <c:pt idx="193">
                  <c:v>0.14514819848362373</c:v>
                </c:pt>
                <c:pt idx="194">
                  <c:v>0.14370394977770293</c:v>
                </c:pt>
                <c:pt idx="195">
                  <c:v>0.14227407158651359</c:v>
                </c:pt>
                <c:pt idx="196">
                  <c:v>0.140858420921045</c:v>
                </c:pt>
                <c:pt idx="197">
                  <c:v>0.13945685621505094</c:v>
                </c:pt>
                <c:pt idx="198">
                  <c:v>0.13806923731089282</c:v>
                </c:pt>
                <c:pt idx="199">
                  <c:v>0.13669542544552385</c:v>
                </c:pt>
                <c:pt idx="200">
                  <c:v>0.1353352832366127</c:v>
                </c:pt>
                <c:pt idx="201">
                  <c:v>0.13398867466880499</c:v>
                </c:pt>
                <c:pt idx="202">
                  <c:v>0.13265546508012172</c:v>
                </c:pt>
                <c:pt idx="203">
                  <c:v>0.13133552114849312</c:v>
                </c:pt>
                <c:pt idx="204">
                  <c:v>0.13002871087842591</c:v>
                </c:pt>
                <c:pt idx="205">
                  <c:v>0.12873490358780423</c:v>
                </c:pt>
                <c:pt idx="206">
                  <c:v>0.12745396989482075</c:v>
                </c:pt>
                <c:pt idx="207">
                  <c:v>0.12618578170503877</c:v>
                </c:pt>
                <c:pt idx="208">
                  <c:v>0.12493021219858241</c:v>
                </c:pt>
                <c:pt idx="209">
                  <c:v>0.12368713581745483</c:v>
                </c:pt>
                <c:pt idx="210">
                  <c:v>0.12245642825298191</c:v>
                </c:pt>
                <c:pt idx="211">
                  <c:v>0.12123796643338168</c:v>
                </c:pt>
                <c:pt idx="212">
                  <c:v>0.12003162851145673</c:v>
                </c:pt>
                <c:pt idx="213">
                  <c:v>0.11883729385240965</c:v>
                </c:pt>
                <c:pt idx="214">
                  <c:v>0.11765484302177918</c:v>
                </c:pt>
                <c:pt idx="215">
                  <c:v>0.11648415777349697</c:v>
                </c:pt>
                <c:pt idx="216">
                  <c:v>0.11532512103806251</c:v>
                </c:pt>
                <c:pt idx="217">
                  <c:v>0.1141776169108365</c:v>
                </c:pt>
                <c:pt idx="218">
                  <c:v>0.11304153064044985</c:v>
                </c:pt>
                <c:pt idx="219">
                  <c:v>0.11191674861732888</c:v>
                </c:pt>
                <c:pt idx="220">
                  <c:v>0.11080315836233387</c:v>
                </c:pt>
                <c:pt idx="221">
                  <c:v>0.10970064851551141</c:v>
                </c:pt>
                <c:pt idx="222">
                  <c:v>0.10860910882495796</c:v>
                </c:pt>
                <c:pt idx="223">
                  <c:v>0.10752843013579495</c:v>
                </c:pt>
                <c:pt idx="224">
                  <c:v>0.10645850437925281</c:v>
                </c:pt>
                <c:pt idx="225">
                  <c:v>0.10539922456186433</c:v>
                </c:pt>
                <c:pt idx="226">
                  <c:v>0.10435048475476504</c:v>
                </c:pt>
                <c:pt idx="227">
                  <c:v>0.1033121800831002</c:v>
                </c:pt>
                <c:pt idx="228">
                  <c:v>0.10228420671553748</c:v>
                </c:pt>
                <c:pt idx="229">
                  <c:v>0.1012664618538834</c:v>
                </c:pt>
                <c:pt idx="230">
                  <c:v>0.10025884372280375</c:v>
                </c:pt>
                <c:pt idx="231">
                  <c:v>9.9261251559645658E-2</c:v>
                </c:pt>
                <c:pt idx="232">
                  <c:v>9.8273585604361544E-2</c:v>
                </c:pt>
                <c:pt idx="233">
                  <c:v>9.7295747089532758E-2</c:v>
                </c:pt>
                <c:pt idx="234">
                  <c:v>9.6327638230493035E-2</c:v>
                </c:pt>
                <c:pt idx="235">
                  <c:v>9.5369162215549613E-2</c:v>
                </c:pt>
                <c:pt idx="236">
                  <c:v>9.4420223196302347E-2</c:v>
                </c:pt>
                <c:pt idx="237">
                  <c:v>9.3480726278058465E-2</c:v>
                </c:pt>
                <c:pt idx="238">
                  <c:v>9.255057751034329E-2</c:v>
                </c:pt>
                <c:pt idx="239">
                  <c:v>9.1629683877504836E-2</c:v>
                </c:pt>
                <c:pt idx="240">
                  <c:v>9.0717953289412512E-2</c:v>
                </c:pt>
                <c:pt idx="241">
                  <c:v>8.9815294572247628E-2</c:v>
                </c:pt>
                <c:pt idx="242">
                  <c:v>8.8921617459386343E-2</c:v>
                </c:pt>
                <c:pt idx="243">
                  <c:v>8.8036832582372548E-2</c:v>
                </c:pt>
                <c:pt idx="244">
                  <c:v>8.7160851461981298E-2</c:v>
                </c:pt>
                <c:pt idx="245">
                  <c:v>8.6293586499370495E-2</c:v>
                </c:pt>
                <c:pt idx="246">
                  <c:v>8.5434950967321233E-2</c:v>
                </c:pt>
                <c:pt idx="247">
                  <c:v>8.4584859001564691E-2</c:v>
                </c:pt>
                <c:pt idx="248">
                  <c:v>8.3743225592195963E-2</c:v>
                </c:pt>
                <c:pt idx="249">
                  <c:v>8.2909966575172661E-2</c:v>
                </c:pt>
                <c:pt idx="250">
                  <c:v>8.20849986238988E-2</c:v>
                </c:pt>
                <c:pt idx="251">
                  <c:v>8.1268239240891701E-2</c:v>
                </c:pt>
                <c:pt idx="252">
                  <c:v>8.0459606749532439E-2</c:v>
                </c:pt>
                <c:pt idx="253">
                  <c:v>7.9659020285898038E-2</c:v>
                </c:pt>
                <c:pt idx="254">
                  <c:v>7.8866399790674946E-2</c:v>
                </c:pt>
                <c:pt idx="255">
                  <c:v>7.8081666001153169E-2</c:v>
                </c:pt>
                <c:pt idx="256">
                  <c:v>7.7304740443299741E-2</c:v>
                </c:pt>
                <c:pt idx="257">
                  <c:v>7.6535545423911513E-2</c:v>
                </c:pt>
                <c:pt idx="258">
                  <c:v>7.5774004022845481E-2</c:v>
                </c:pt>
                <c:pt idx="259">
                  <c:v>7.5020040085326978E-2</c:v>
                </c:pt>
                <c:pt idx="260">
                  <c:v>7.4273578214333877E-2</c:v>
                </c:pt>
                <c:pt idx="261">
                  <c:v>7.3534543763057097E-2</c:v>
                </c:pt>
                <c:pt idx="262">
                  <c:v>7.2802862827435588E-2</c:v>
                </c:pt>
                <c:pt idx="263">
                  <c:v>7.20784622387661E-2</c:v>
                </c:pt>
                <c:pt idx="264">
                  <c:v>7.1361269556386053E-2</c:v>
                </c:pt>
                <c:pt idx="265">
                  <c:v>7.0651213060429596E-2</c:v>
                </c:pt>
                <c:pt idx="266">
                  <c:v>6.9948221744655356E-2</c:v>
                </c:pt>
                <c:pt idx="267">
                  <c:v>6.9252225309345994E-2</c:v>
                </c:pt>
                <c:pt idx="268">
                  <c:v>6.8563154154277911E-2</c:v>
                </c:pt>
                <c:pt idx="269">
                  <c:v>6.7880939371761442E-2</c:v>
                </c:pt>
                <c:pt idx="270">
                  <c:v>6.7205512739749756E-2</c:v>
                </c:pt>
                <c:pt idx="271">
                  <c:v>6.6536806715016855E-2</c:v>
                </c:pt>
                <c:pt idx="272">
                  <c:v>6.5874754426402948E-2</c:v>
                </c:pt>
                <c:pt idx="273">
                  <c:v>6.5219289668127525E-2</c:v>
                </c:pt>
                <c:pt idx="274">
                  <c:v>6.457034689316847E-2</c:v>
                </c:pt>
                <c:pt idx="275">
                  <c:v>6.392786120670757E-2</c:v>
                </c:pt>
                <c:pt idx="276">
                  <c:v>6.3291768359640732E-2</c:v>
                </c:pt>
                <c:pt idx="277">
                  <c:v>6.2662004742153152E-2</c:v>
                </c:pt>
                <c:pt idx="278">
                  <c:v>6.2038507377358318E-2</c:v>
                </c:pt>
                <c:pt idx="279">
                  <c:v>6.1421213915000127E-2</c:v>
                </c:pt>
                <c:pt idx="280">
                  <c:v>6.0810062625217973E-2</c:v>
                </c:pt>
                <c:pt idx="281">
                  <c:v>6.0204992392373542E-2</c:v>
                </c:pt>
                <c:pt idx="282">
                  <c:v>5.9605942708939368E-2</c:v>
                </c:pt>
                <c:pt idx="283">
                  <c:v>5.9012853669447841E-2</c:v>
                </c:pt>
                <c:pt idx="284">
                  <c:v>5.8425665964500828E-2</c:v>
                </c:pt>
                <c:pt idx="285">
                  <c:v>5.7844320874838456E-2</c:v>
                </c:pt>
                <c:pt idx="286">
                  <c:v>5.7268760265467358E-2</c:v>
                </c:pt>
                <c:pt idx="287">
                  <c:v>5.6698926579846903E-2</c:v>
                </c:pt>
                <c:pt idx="288">
                  <c:v>5.6134762834133725E-2</c:v>
                </c:pt>
                <c:pt idx="289">
                  <c:v>5.5576212611483058E-2</c:v>
                </c:pt>
                <c:pt idx="290">
                  <c:v>5.5023220056407231E-2</c:v>
                </c:pt>
                <c:pt idx="291">
                  <c:v>5.4475729869189859E-2</c:v>
                </c:pt>
                <c:pt idx="292">
                  <c:v>5.3933687300356019E-2</c:v>
                </c:pt>
                <c:pt idx="293">
                  <c:v>5.3397038145197084E-2</c:v>
                </c:pt>
                <c:pt idx="294">
                  <c:v>5.2865728738350368E-2</c:v>
                </c:pt>
                <c:pt idx="295">
                  <c:v>5.2339705948432381E-2</c:v>
                </c:pt>
                <c:pt idx="296">
                  <c:v>5.1818917172725833E-2</c:v>
                </c:pt>
                <c:pt idx="297">
                  <c:v>5.1303310331919108E-2</c:v>
                </c:pt>
                <c:pt idx="298">
                  <c:v>5.0792833864898503E-2</c:v>
                </c:pt>
                <c:pt idx="299">
                  <c:v>5.0287436723591865E-2</c:v>
                </c:pt>
                <c:pt idx="300">
                  <c:v>4.9787068367863944E-2</c:v>
                </c:pt>
                <c:pt idx="301">
                  <c:v>4.9291678760462171E-2</c:v>
                </c:pt>
                <c:pt idx="302">
                  <c:v>4.8801218362012962E-2</c:v>
                </c:pt>
                <c:pt idx="303">
                  <c:v>4.8315638126067789E-2</c:v>
                </c:pt>
                <c:pt idx="304">
                  <c:v>4.7834889494198368E-2</c:v>
                </c:pt>
                <c:pt idx="305">
                  <c:v>4.7358924391140929E-2</c:v>
                </c:pt>
                <c:pt idx="306">
                  <c:v>4.6887695219988486E-2</c:v>
                </c:pt>
                <c:pt idx="307">
                  <c:v>4.6421154857431271E-2</c:v>
                </c:pt>
                <c:pt idx="308">
                  <c:v>4.5959256649044204E-2</c:v>
                </c:pt>
                <c:pt idx="309">
                  <c:v>4.550195440462157E-2</c:v>
                </c:pt>
                <c:pt idx="310">
                  <c:v>4.5049202393557801E-2</c:v>
                </c:pt>
                <c:pt idx="311">
                  <c:v>4.4600955340274535E-2</c:v>
                </c:pt>
                <c:pt idx="312">
                  <c:v>4.415716841969286E-2</c:v>
                </c:pt>
                <c:pt idx="313">
                  <c:v>4.3717797252750941E-2</c:v>
                </c:pt>
                <c:pt idx="314">
                  <c:v>4.3282797901965896E-2</c:v>
                </c:pt>
                <c:pt idx="315">
                  <c:v>4.2852126867040187E-2</c:v>
                </c:pt>
                <c:pt idx="316">
                  <c:v>4.2425741080511385E-2</c:v>
                </c:pt>
                <c:pt idx="317">
                  <c:v>4.2003597903445551E-2</c:v>
                </c:pt>
                <c:pt idx="318">
                  <c:v>4.1585655121173161E-2</c:v>
                </c:pt>
                <c:pt idx="319">
                  <c:v>4.117187093906774E-2</c:v>
                </c:pt>
                <c:pt idx="320">
                  <c:v>4.0762203978366211E-2</c:v>
                </c:pt>
                <c:pt idx="321">
                  <c:v>4.0356613272031147E-2</c:v>
                </c:pt>
                <c:pt idx="322">
                  <c:v>3.9955058260653896E-2</c:v>
                </c:pt>
                <c:pt idx="323">
                  <c:v>3.9557498788398725E-2</c:v>
                </c:pt>
                <c:pt idx="324">
                  <c:v>3.9163895098987066E-2</c:v>
                </c:pt>
                <c:pt idx="325">
                  <c:v>3.8774207831722009E-2</c:v>
                </c:pt>
                <c:pt idx="326">
                  <c:v>3.8388398017552075E-2</c:v>
                </c:pt>
                <c:pt idx="327">
                  <c:v>3.8006427075174314E-2</c:v>
                </c:pt>
                <c:pt idx="328">
                  <c:v>3.7628256807176221E-2</c:v>
                </c:pt>
                <c:pt idx="329">
                  <c:v>3.7253849396215809E-2</c:v>
                </c:pt>
                <c:pt idx="330">
                  <c:v>3.6883167401240015E-2</c:v>
                </c:pt>
                <c:pt idx="331">
                  <c:v>3.6516173753740402E-2</c:v>
                </c:pt>
                <c:pt idx="332">
                  <c:v>3.6152831754046426E-2</c:v>
                </c:pt>
                <c:pt idx="333">
                  <c:v>3.5793105067655297E-2</c:v>
                </c:pt>
                <c:pt idx="334">
                  <c:v>3.543695772159864E-2</c:v>
                </c:pt>
                <c:pt idx="335">
                  <c:v>3.5084354100845025E-2</c:v>
                </c:pt>
                <c:pt idx="336">
                  <c:v>3.4735258944738563E-2</c:v>
                </c:pt>
                <c:pt idx="337">
                  <c:v>3.4389637343472709E-2</c:v>
                </c:pt>
                <c:pt idx="338">
                  <c:v>3.4047454734599344E-2</c:v>
                </c:pt>
                <c:pt idx="339">
                  <c:v>3.3708676899572396E-2</c:v>
                </c:pt>
                <c:pt idx="340">
                  <c:v>3.337326996032608E-2</c:v>
                </c:pt>
                <c:pt idx="341">
                  <c:v>3.3041200375886932E-2</c:v>
                </c:pt>
                <c:pt idx="342">
                  <c:v>3.2712434939019819E-2</c:v>
                </c:pt>
                <c:pt idx="343">
                  <c:v>3.238694077290704E-2</c:v>
                </c:pt>
                <c:pt idx="344">
                  <c:v>3.2064685327860769E-2</c:v>
                </c:pt>
                <c:pt idx="345">
                  <c:v>3.1745636378067939E-2</c:v>
                </c:pt>
                <c:pt idx="346">
                  <c:v>3.142976201836771E-2</c:v>
                </c:pt>
                <c:pt idx="347">
                  <c:v>3.1117030661060859E-2</c:v>
                </c:pt>
                <c:pt idx="348">
                  <c:v>3.0807411032751076E-2</c:v>
                </c:pt>
                <c:pt idx="349">
                  <c:v>3.0500872171217483E-2</c:v>
                </c:pt>
                <c:pt idx="350">
                  <c:v>3.0197383422318501E-2</c:v>
                </c:pt>
                <c:pt idx="351">
                  <c:v>2.9896914436926322E-2</c:v>
                </c:pt>
                <c:pt idx="352">
                  <c:v>2.9599435167891999E-2</c:v>
                </c:pt>
                <c:pt idx="353">
                  <c:v>2.9304915867040759E-2</c:v>
                </c:pt>
                <c:pt idx="354">
                  <c:v>2.9013327082197053E-2</c:v>
                </c:pt>
                <c:pt idx="355">
                  <c:v>2.8724639654239433E-2</c:v>
                </c:pt>
                <c:pt idx="356">
                  <c:v>2.8438824714184505E-2</c:v>
                </c:pt>
                <c:pt idx="357">
                  <c:v>2.8155853680300106E-2</c:v>
                </c:pt>
                <c:pt idx="358">
                  <c:v>2.7875698255247015E-2</c:v>
                </c:pt>
                <c:pt idx="359">
                  <c:v>2.7598330423249287E-2</c:v>
                </c:pt>
                <c:pt idx="360">
                  <c:v>2.7323722447292559E-2</c:v>
                </c:pt>
                <c:pt idx="361">
                  <c:v>2.7051846866350416E-2</c:v>
                </c:pt>
                <c:pt idx="362">
                  <c:v>2.6782676492638175E-2</c:v>
                </c:pt>
                <c:pt idx="363">
                  <c:v>2.6516184408894181E-2</c:v>
                </c:pt>
                <c:pt idx="364">
                  <c:v>2.6252343965687961E-2</c:v>
                </c:pt>
                <c:pt idx="365">
                  <c:v>2.5991128778755347E-2</c:v>
                </c:pt>
                <c:pt idx="366">
                  <c:v>2.573251272635994E-2</c:v>
                </c:pt>
                <c:pt idx="367">
                  <c:v>2.5476469946681016E-2</c:v>
                </c:pt>
                <c:pt idx="368">
                  <c:v>2.5222974835227212E-2</c:v>
                </c:pt>
                <c:pt idx="369">
                  <c:v>2.4972002042276155E-2</c:v>
                </c:pt>
                <c:pt idx="370">
                  <c:v>2.4723526470339388E-2</c:v>
                </c:pt>
                <c:pt idx="371">
                  <c:v>2.447752327165267E-2</c:v>
                </c:pt>
                <c:pt idx="372">
                  <c:v>2.4233967845691113E-2</c:v>
                </c:pt>
                <c:pt idx="373">
                  <c:v>2.3992835836709175E-2</c:v>
                </c:pt>
                <c:pt idx="374">
                  <c:v>2.3754103131304997E-2</c:v>
                </c:pt>
                <c:pt idx="375">
                  <c:v>2.3517745856009107E-2</c:v>
                </c:pt>
                <c:pt idx="376">
                  <c:v>2.328374037489701E-2</c:v>
                </c:pt>
                <c:pt idx="377">
                  <c:v>2.3052063287225571E-2</c:v>
                </c:pt>
                <c:pt idx="378">
                  <c:v>2.2822691425092981E-2</c:v>
                </c:pt>
                <c:pt idx="379">
                  <c:v>2.2595601851121864E-2</c:v>
                </c:pt>
                <c:pt idx="380">
                  <c:v>2.2370771856165601E-2</c:v>
                </c:pt>
                <c:pt idx="381">
                  <c:v>2.2148178957037315E-2</c:v>
                </c:pt>
                <c:pt idx="382">
                  <c:v>2.192780089426162E-2</c:v>
                </c:pt>
                <c:pt idx="383">
                  <c:v>2.1709615629848571E-2</c:v>
                </c:pt>
                <c:pt idx="384">
                  <c:v>2.1493601345089923E-2</c:v>
                </c:pt>
                <c:pt idx="385">
                  <c:v>2.1279736438377168E-2</c:v>
                </c:pt>
                <c:pt idx="386">
                  <c:v>2.1067999523041434E-2</c:v>
                </c:pt>
                <c:pt idx="387">
                  <c:v>2.0858369425214716E-2</c:v>
                </c:pt>
                <c:pt idx="388">
                  <c:v>2.0650825181712566E-2</c:v>
                </c:pt>
                <c:pt idx="389">
                  <c:v>2.0445346037937653E-2</c:v>
                </c:pt>
                <c:pt idx="390">
                  <c:v>2.0241911445804391E-2</c:v>
                </c:pt>
                <c:pt idx="391">
                  <c:v>2.0040501061684014E-2</c:v>
                </c:pt>
                <c:pt idx="392">
                  <c:v>1.9841094744370288E-2</c:v>
                </c:pt>
                <c:pt idx="393">
                  <c:v>1.9643672553065292E-2</c:v>
                </c:pt>
                <c:pt idx="394">
                  <c:v>1.9448214745385391E-2</c:v>
                </c:pt>
                <c:pt idx="395">
                  <c:v>1.925470177538692E-2</c:v>
                </c:pt>
                <c:pt idx="396">
                  <c:v>1.9063114291611637E-2</c:v>
                </c:pt>
                <c:pt idx="397">
                  <c:v>1.8873433135151486E-2</c:v>
                </c:pt>
                <c:pt idx="398">
                  <c:v>1.8685639337732773E-2</c:v>
                </c:pt>
                <c:pt idx="399">
                  <c:v>1.8499714119819242E-2</c:v>
                </c:pt>
                <c:pt idx="400">
                  <c:v>1.8315638888734179E-2</c:v>
                </c:pt>
                <c:pt idx="401">
                  <c:v>1.8133395236801075E-2</c:v>
                </c:pt>
                <c:pt idx="402">
                  <c:v>1.7952964939502866E-2</c:v>
                </c:pt>
                <c:pt idx="403">
                  <c:v>1.7774329953659442E-2</c:v>
                </c:pt>
                <c:pt idx="404">
                  <c:v>1.7597472415623393E-2</c:v>
                </c:pt>
                <c:pt idx="405">
                  <c:v>1.7422374639493515E-2</c:v>
                </c:pt>
                <c:pt idx="406">
                  <c:v>1.7249019115346279E-2</c:v>
                </c:pt>
                <c:pt idx="407">
                  <c:v>1.7077388507484793E-2</c:v>
                </c:pt>
                <c:pt idx="408">
                  <c:v>1.6907465652705279E-2</c:v>
                </c:pt>
                <c:pt idx="409">
                  <c:v>1.6739233558580632E-2</c:v>
                </c:pt>
                <c:pt idx="410">
                  <c:v>1.6572675401761255E-2</c:v>
                </c:pt>
                <c:pt idx="411">
                  <c:v>1.6407774526292645E-2</c:v>
                </c:pt>
                <c:pt idx="412">
                  <c:v>1.6244514441949871E-2</c:v>
                </c:pt>
                <c:pt idx="413">
                  <c:v>1.6082878822588433E-2</c:v>
                </c:pt>
                <c:pt idx="414">
                  <c:v>1.5922851504511698E-2</c:v>
                </c:pt>
                <c:pt idx="415">
                  <c:v>1.5764416484854486E-2</c:v>
                </c:pt>
                <c:pt idx="416">
                  <c:v>1.5607557919982831E-2</c:v>
                </c:pt>
                <c:pt idx="417">
                  <c:v>1.5452260123909515E-2</c:v>
                </c:pt>
                <c:pt idx="418">
                  <c:v>1.5298507566725518E-2</c:v>
                </c:pt>
                <c:pt idx="419">
                  <c:v>1.514628487304698E-2</c:v>
                </c:pt>
                <c:pt idx="420">
                  <c:v>1.4995576820477703E-2</c:v>
                </c:pt>
                <c:pt idx="421">
                  <c:v>1.4846368338086832E-2</c:v>
                </c:pt>
                <c:pt idx="422">
                  <c:v>1.4698644504901784E-2</c:v>
                </c:pt>
                <c:pt idx="423">
                  <c:v>1.4552390548416123E-2</c:v>
                </c:pt>
                <c:pt idx="424">
                  <c:v>1.440759184311235E-2</c:v>
                </c:pt>
                <c:pt idx="425">
                  <c:v>1.4264233908999256E-2</c:v>
                </c:pt>
                <c:pt idx="426">
                  <c:v>1.4122302410163962E-2</c:v>
                </c:pt>
                <c:pt idx="427">
                  <c:v>1.3981783153338308E-2</c:v>
                </c:pt>
                <c:pt idx="428">
                  <c:v>1.3842662086479501E-2</c:v>
                </c:pt>
                <c:pt idx="429">
                  <c:v>1.3704925297364945E-2</c:v>
                </c:pt>
                <c:pt idx="430">
                  <c:v>1.3568559012200934E-2</c:v>
                </c:pt>
                <c:pt idx="431">
                  <c:v>1.3433549594245314E-2</c:v>
                </c:pt>
                <c:pt idx="432">
                  <c:v>1.3299883542443767E-2</c:v>
                </c:pt>
                <c:pt idx="433">
                  <c:v>1.3167547490079751E-2</c:v>
                </c:pt>
                <c:pt idx="434">
                  <c:v>1.3036528203437736E-2</c:v>
                </c:pt>
                <c:pt idx="435">
                  <c:v>1.2906812580479873E-2</c:v>
                </c:pt>
                <c:pt idx="436">
                  <c:v>1.2778387649535761E-2</c:v>
                </c:pt>
                <c:pt idx="437">
                  <c:v>1.2651240568005305E-2</c:v>
                </c:pt>
                <c:pt idx="438">
                  <c:v>1.2525358621074385E-2</c:v>
                </c:pt>
                <c:pt idx="439">
                  <c:v>1.2400729220443406E-2</c:v>
                </c:pt>
                <c:pt idx="440">
                  <c:v>1.2277339903068436E-2</c:v>
                </c:pt>
                <c:pt idx="441">
                  <c:v>1.2155178329914935E-2</c:v>
                </c:pt>
                <c:pt idx="442">
                  <c:v>1.2034232284723775E-2</c:v>
                </c:pt>
                <c:pt idx="443">
                  <c:v>1.1914489672789647E-2</c:v>
                </c:pt>
                <c:pt idx="444">
                  <c:v>1.1795938519751562E-2</c:v>
                </c:pt>
                <c:pt idx="445">
                  <c:v>1.1678566970395442E-2</c:v>
                </c:pt>
                <c:pt idx="446">
                  <c:v>1.1562363287468536E-2</c:v>
                </c:pt>
                <c:pt idx="447">
                  <c:v>1.1447315850505711E-2</c:v>
                </c:pt>
                <c:pt idx="448">
                  <c:v>1.1333413154667387E-2</c:v>
                </c:pt>
                <c:pt idx="449">
                  <c:v>1.1220643809589084E-2</c:v>
                </c:pt>
                <c:pt idx="450">
                  <c:v>1.1108996538242306E-2</c:v>
                </c:pt>
                <c:pt idx="451">
                  <c:v>1.0998460175806881E-2</c:v>
                </c:pt>
                <c:pt idx="452">
                  <c:v>1.0889023668554451E-2</c:v>
                </c:pt>
                <c:pt idx="453">
                  <c:v>1.0780676072743084E-2</c:v>
                </c:pt>
                <c:pt idx="454">
                  <c:v>1.0673406553522925E-2</c:v>
                </c:pt>
                <c:pt idx="455">
                  <c:v>1.0567204383852655E-2</c:v>
                </c:pt>
                <c:pt idx="456">
                  <c:v>1.0462058943426803E-2</c:v>
                </c:pt>
                <c:pt idx="457">
                  <c:v>1.0357959717613696E-2</c:v>
                </c:pt>
                <c:pt idx="458">
                  <c:v>1.0254896296404022E-2</c:v>
                </c:pt>
                <c:pt idx="459">
                  <c:v>1.0152858373369763E-2</c:v>
                </c:pt>
                <c:pt idx="460">
                  <c:v>1.0051835744633586E-2</c:v>
                </c:pt>
                <c:pt idx="461">
                  <c:v>9.9518183078484198E-3</c:v>
                </c:pt>
                <c:pt idx="462">
                  <c:v>9.8527960611872571E-3</c:v>
                </c:pt>
                <c:pt idx="463">
                  <c:v>9.7547591023429032E-3</c:v>
                </c:pt>
                <c:pt idx="464">
                  <c:v>9.6576976275377768E-3</c:v>
                </c:pt>
                <c:pt idx="465">
                  <c:v>9.5616019305435045E-3</c:v>
                </c:pt>
                <c:pt idx="466">
                  <c:v>9.4664624017103231E-3</c:v>
                </c:pt>
                <c:pt idx="467">
                  <c:v>9.3722695270060576E-3</c:v>
                </c:pt>
                <c:pt idx="468">
                  <c:v>9.2790138870647437E-3</c:v>
                </c:pt>
                <c:pt idx="469">
                  <c:v>9.1866861562446642E-3</c:v>
                </c:pt>
                <c:pt idx="470">
                  <c:v>9.0952771016958155E-3</c:v>
                </c:pt>
                <c:pt idx="471">
                  <c:v>9.0047775824365593E-3</c:v>
                </c:pt>
                <c:pt idx="472">
                  <c:v>8.9151785484395535E-3</c:v>
                </c:pt>
                <c:pt idx="473">
                  <c:v>8.8264710397267226E-3</c:v>
                </c:pt>
                <c:pt idx="474">
                  <c:v>8.7386461854732905E-3</c:v>
                </c:pt>
                <c:pt idx="475">
                  <c:v>8.6516952031206341E-3</c:v>
                </c:pt>
                <c:pt idx="476">
                  <c:v>8.5656093974980606E-3</c:v>
                </c:pt>
                <c:pt idx="477">
                  <c:v>8.4803801599532685E-3</c:v>
                </c:pt>
                <c:pt idx="478">
                  <c:v>8.3959989674914706E-3</c:v>
                </c:pt>
                <c:pt idx="479">
                  <c:v>8.3124573819231187E-3</c:v>
                </c:pt>
                <c:pt idx="480">
                  <c:v>8.2297470490200302E-3</c:v>
                </c:pt>
                <c:pt idx="481">
                  <c:v>8.1478596976799888E-3</c:v>
                </c:pt>
                <c:pt idx="482">
                  <c:v>8.0667871390996144E-3</c:v>
                </c:pt>
                <c:pt idx="483">
                  <c:v>7.9865212659555023E-3</c:v>
                </c:pt>
                <c:pt idx="484">
                  <c:v>7.9070540515934415E-3</c:v>
                </c:pt>
                <c:pt idx="485">
                  <c:v>7.8283775492257734E-3</c:v>
                </c:pt>
                <c:pt idx="486">
                  <c:v>7.7504838911366921E-3</c:v>
                </c:pt>
                <c:pt idx="487">
                  <c:v>7.6733652878954893E-3</c:v>
                </c:pt>
                <c:pt idx="488">
                  <c:v>7.597014027577567E-3</c:v>
                </c:pt>
                <c:pt idx="489">
                  <c:v>7.5214224749932702E-3</c:v>
                </c:pt>
                <c:pt idx="490">
                  <c:v>7.4465830709243381E-3</c:v>
                </c:pt>
                <c:pt idx="491">
                  <c:v>7.372488331368012E-3</c:v>
                </c:pt>
                <c:pt idx="492">
                  <c:v>7.2991308467885829E-3</c:v>
                </c:pt>
                <c:pt idx="493">
                  <c:v>7.2265032813764625E-3</c:v>
                </c:pt>
                <c:pt idx="494">
                  <c:v>7.1545983723145792E-3</c:v>
                </c:pt>
                <c:pt idx="495">
                  <c:v>7.0834089290521185E-3</c:v>
                </c:pt>
                <c:pt idx="496">
                  <c:v>7.0129278325854246E-3</c:v>
                </c:pt>
                <c:pt idx="497">
                  <c:v>6.9431480347461145E-3</c:v>
                </c:pt>
                <c:pt idx="498">
                  <c:v>6.8740625574962482E-3</c:v>
                </c:pt>
                <c:pt idx="499">
                  <c:v>6.8056644922305431E-3</c:v>
                </c:pt>
                <c:pt idx="500">
                  <c:v>6.737946999085467E-3</c:v>
                </c:pt>
                <c:pt idx="501">
                  <c:v>6.6709033062552743E-3</c:v>
                </c:pt>
                <c:pt idx="502">
                  <c:v>6.6045267093148112E-3</c:v>
                </c:pt>
                <c:pt idx="503">
                  <c:v>6.5388105705490637E-3</c:v>
                </c:pt>
                <c:pt idx="504">
                  <c:v>6.4737483182894049E-3</c:v>
                </c:pt>
                <c:pt idx="505">
                  <c:v>6.4093334462563831E-3</c:v>
                </c:pt>
                <c:pt idx="506">
                  <c:v>6.345559512909116E-3</c:v>
                </c:pt>
                <c:pt idx="507">
                  <c:v>6.2824201408011177E-3</c:v>
                </c:pt>
                <c:pt idx="508">
                  <c:v>6.2199090159425728E-3</c:v>
                </c:pt>
                <c:pt idx="509">
                  <c:v>6.1580198871688972E-3</c:v>
                </c:pt>
                <c:pt idx="510">
                  <c:v>6.0967465655156379E-3</c:v>
                </c:pt>
                <c:pt idx="511">
                  <c:v>6.0360829235995648E-3</c:v>
                </c:pt>
                <c:pt idx="512">
                  <c:v>5.9760228950059427E-3</c:v>
                </c:pt>
                <c:pt idx="513">
                  <c:v>5.9165604736818572E-3</c:v>
                </c:pt>
                <c:pt idx="514">
                  <c:v>5.8576897133356225E-3</c:v>
                </c:pt>
                <c:pt idx="515">
                  <c:v>5.7994047268421414E-3</c:v>
                </c:pt>
                <c:pt idx="516">
                  <c:v>5.7416996856542021E-3</c:v>
                </c:pt>
                <c:pt idx="517">
                  <c:v>5.684568819219595E-3</c:v>
                </c:pt>
                <c:pt idx="518">
                  <c:v>5.6280064144040654E-3</c:v>
                </c:pt>
                <c:pt idx="519">
                  <c:v>5.5720068149199926E-3</c:v>
                </c:pt>
                <c:pt idx="520">
                  <c:v>5.5165644207607716E-3</c:v>
                </c:pt>
                <c:pt idx="521">
                  <c:v>5.4616736876407787E-3</c:v>
                </c:pt>
                <c:pt idx="522">
                  <c:v>5.4073291264409599E-3</c:v>
                </c:pt>
                <c:pt idx="523">
                  <c:v>5.3535253026599028E-3</c:v>
                </c:pt>
                <c:pt idx="524">
                  <c:v>5.3002568358704542E-3</c:v>
                </c:pt>
                <c:pt idx="525">
                  <c:v>5.2475183991814358E-3</c:v>
                </c:pt>
                <c:pt idx="526">
                  <c:v>5.1953047187052815E-3</c:v>
                </c:pt>
                <c:pt idx="527">
                  <c:v>5.1436105730304337E-3</c:v>
                </c:pt>
                <c:pt idx="528">
                  <c:v>5.092430792699245E-3</c:v>
                </c:pt>
                <c:pt idx="529">
                  <c:v>5.0417602596910284E-3</c:v>
                </c:pt>
                <c:pt idx="530">
                  <c:v>4.9915939069102655E-3</c:v>
                </c:pt>
                <c:pt idx="531">
                  <c:v>4.9419267176798697E-3</c:v>
                </c:pt>
                <c:pt idx="532">
                  <c:v>4.8927537252395278E-3</c:v>
                </c:pt>
                <c:pt idx="533">
                  <c:v>4.8440700122490141E-3</c:v>
                </c:pt>
                <c:pt idx="534">
                  <c:v>4.7958707102964682E-3</c:v>
                </c:pt>
                <c:pt idx="535">
                  <c:v>4.7481509994115236E-3</c:v>
                </c:pt>
                <c:pt idx="536">
                  <c:v>4.7009061075833263E-3</c:v>
                </c:pt>
                <c:pt idx="537">
                  <c:v>4.6541313102833179E-3</c:v>
                </c:pt>
                <c:pt idx="538">
                  <c:v>4.607821929992797E-3</c:v>
                </c:pt>
                <c:pt idx="539">
                  <c:v>4.5619733357351406E-3</c:v>
                </c:pt>
                <c:pt idx="540">
                  <c:v>4.5165809426127145E-3</c:v>
                </c:pt>
                <c:pt idx="541">
                  <c:v>4.4716402113483761E-3</c:v>
                </c:pt>
                <c:pt idx="542">
                  <c:v>4.4271466478315548E-3</c:v>
                </c:pt>
                <c:pt idx="543">
                  <c:v>4.3830958026688186E-3</c:v>
                </c:pt>
                <c:pt idx="544">
                  <c:v>4.3394832707389407E-3</c:v>
                </c:pt>
                <c:pt idx="545">
                  <c:v>4.2963046907523814E-3</c:v>
                </c:pt>
                <c:pt idx="546">
                  <c:v>4.253555744815167E-3</c:v>
                </c:pt>
                <c:pt idx="547">
                  <c:v>4.211232157997076E-3</c:v>
                </c:pt>
                <c:pt idx="548">
                  <c:v>4.1693296979041566E-3</c:v>
                </c:pt>
                <c:pt idx="549">
                  <c:v>4.1278441742554758E-3</c:v>
                </c:pt>
                <c:pt idx="550">
                  <c:v>4.0867714384641065E-3</c:v>
                </c:pt>
                <c:pt idx="551">
                  <c:v>4.046107383222238E-3</c:v>
                </c:pt>
                <c:pt idx="552">
                  <c:v>4.0058479420904593E-3</c:v>
                </c:pt>
                <c:pt idx="553">
                  <c:v>3.9659890890911074E-3</c:v>
                </c:pt>
                <c:pt idx="554">
                  <c:v>3.9265268383056624E-3</c:v>
                </c:pt>
                <c:pt idx="555">
                  <c:v>3.8874572434761685E-3</c:v>
                </c:pt>
                <c:pt idx="556">
                  <c:v>3.8487763976105802E-3</c:v>
                </c:pt>
                <c:pt idx="557">
                  <c:v>3.8104804325920778E-3</c:v>
                </c:pt>
                <c:pt idx="558">
                  <c:v>3.7725655187922421E-3</c:v>
                </c:pt>
                <c:pt idx="559">
                  <c:v>3.7350278646881038E-3</c:v>
                </c:pt>
                <c:pt idx="560">
                  <c:v>3.6978637164829685E-3</c:v>
                </c:pt>
                <c:pt idx="561">
                  <c:v>3.6610693577310443E-3</c:v>
                </c:pt>
                <c:pt idx="562">
                  <c:v>3.6246411089657913E-3</c:v>
                </c:pt>
                <c:pt idx="563">
                  <c:v>3.5885753273319828E-3</c:v>
                </c:pt>
                <c:pt idx="564">
                  <c:v>3.5528684062213966E-3</c:v>
                </c:pt>
                <c:pt idx="565">
                  <c:v>3.5175167749121662E-3</c:v>
                </c:pt>
                <c:pt idx="566">
                  <c:v>3.4825168982116975E-3</c:v>
                </c:pt>
                <c:pt idx="567">
                  <c:v>3.4478652761031603E-3</c:v>
                </c:pt>
                <c:pt idx="568">
                  <c:v>3.4135584433954637E-3</c:v>
                </c:pt>
                <c:pt idx="569">
                  <c:v>3.3795929693767484E-3</c:v>
                </c:pt>
                <c:pt idx="570">
                  <c:v>3.345965457471305E-3</c:v>
                </c:pt>
                <c:pt idx="571">
                  <c:v>3.3126725448999576E-3</c:v>
                </c:pt>
                <c:pt idx="572">
                  <c:v>3.2797109023436372E-3</c:v>
                </c:pt>
                <c:pt idx="573">
                  <c:v>3.2470772336106526E-3</c:v>
                </c:pt>
                <c:pt idx="574">
                  <c:v>3.2147682753069359E-3</c:v>
                </c:pt>
                <c:pt idx="575">
                  <c:v>3.1827807965097319E-3</c:v>
                </c:pt>
                <c:pt idx="576">
                  <c:v>3.151111598444503E-3</c:v>
                </c:pt>
                <c:pt idx="577">
                  <c:v>3.1197575141650559E-3</c:v>
                </c:pt>
                <c:pt idx="578">
                  <c:v>3.088715408236832E-3</c:v>
                </c:pt>
                <c:pt idx="579">
                  <c:v>3.0579821764233697E-3</c:v>
                </c:pt>
                <c:pt idx="580">
                  <c:v>3.0275547453758743E-3</c:v>
                </c:pt>
                <c:pt idx="581">
                  <c:v>2.9974300723258898E-3</c:v>
                </c:pt>
                <c:pt idx="582">
                  <c:v>2.9676051447810048E-3</c:v>
                </c:pt>
                <c:pt idx="583">
                  <c:v>2.9380769802236101E-3</c:v>
                </c:pt>
                <c:pt idx="584">
                  <c:v>2.9088426258126409E-3</c:v>
                </c:pt>
                <c:pt idx="585">
                  <c:v>2.8798991580882994E-3</c:v>
                </c:pt>
                <c:pt idx="586">
                  <c:v>2.8512436826796904E-3</c:v>
                </c:pt>
                <c:pt idx="587">
                  <c:v>2.8228733340153935E-3</c:v>
                </c:pt>
                <c:pt idx="588">
                  <c:v>2.7947852750368984E-3</c:v>
                </c:pt>
                <c:pt idx="589">
                  <c:v>2.7669766969149047E-3</c:v>
                </c:pt>
                <c:pt idx="590">
                  <c:v>2.7394448187684243E-3</c:v>
                </c:pt>
                <c:pt idx="591">
                  <c:v>2.712186887386699E-3</c:v>
                </c:pt>
                <c:pt idx="592">
                  <c:v>2.685200176953873E-3</c:v>
                </c:pt>
                <c:pt idx="593">
                  <c:v>2.6584819887764191E-3</c:v>
                </c:pt>
                <c:pt idx="594">
                  <c:v>2.6320296510132521E-3</c:v>
                </c:pt>
                <c:pt idx="595">
                  <c:v>2.6058405184085512E-3</c:v>
                </c:pt>
                <c:pt idx="596">
                  <c:v>2.5799119720272307E-3</c:v>
                </c:pt>
                <c:pt idx="597">
                  <c:v>2.5542414189930482E-3</c:v>
                </c:pt>
                <c:pt idx="598">
                  <c:v>2.5288262922293072E-3</c:v>
                </c:pt>
                <c:pt idx="599">
                  <c:v>2.5036640502021511E-3</c:v>
                </c:pt>
                <c:pt idx="600">
                  <c:v>2.4787521766664092E-3</c:v>
                </c:pt>
                <c:pt idx="601">
                  <c:v>2.4540881804139651E-3</c:v>
                </c:pt>
                <c:pt idx="602">
                  <c:v>2.4296695950246448E-3</c:v>
                </c:pt>
                <c:pt idx="603">
                  <c:v>2.405493978619559E-3</c:v>
                </c:pt>
                <c:pt idx="604">
                  <c:v>2.3815589136169193E-3</c:v>
                </c:pt>
                <c:pt idx="605">
                  <c:v>2.3578620064902789E-3</c:v>
                </c:pt>
                <c:pt idx="606">
                  <c:v>2.3344008875291807E-3</c:v>
                </c:pt>
                <c:pt idx="607">
                  <c:v>2.3111732106021765E-3</c:v>
                </c:pt>
                <c:pt idx="608">
                  <c:v>2.2881766529222161E-3</c:v>
                </c:pt>
                <c:pt idx="609">
                  <c:v>2.2654089148143662E-3</c:v>
                </c:pt>
                <c:pt idx="610">
                  <c:v>2.2428677194858472E-3</c:v>
                </c:pt>
                <c:pt idx="611">
                  <c:v>2.220550812798339E-3</c:v>
                </c:pt>
                <c:pt idx="612">
                  <c:v>2.198455963042576E-3</c:v>
                </c:pt>
                <c:pt idx="613">
                  <c:v>2.176580960715168E-3</c:v>
                </c:pt>
                <c:pt idx="614">
                  <c:v>2.154923618297657E-3</c:v>
                </c:pt>
                <c:pt idx="615">
                  <c:v>2.1334817700377515E-3</c:v>
                </c:pt>
                <c:pt idx="616">
                  <c:v>2.1122532717327571E-3</c:v>
                </c:pt>
                <c:pt idx="617">
                  <c:v>2.0912360005151736E-3</c:v>
                </c:pt>
                <c:pt idx="618">
                  <c:v>2.0704278546403213E-3</c:v>
                </c:pt>
                <c:pt idx="619">
                  <c:v>2.0498267532762971E-3</c:v>
                </c:pt>
                <c:pt idx="620">
                  <c:v>2.0294306362957952E-3</c:v>
                </c:pt>
                <c:pt idx="621">
                  <c:v>2.009237464070121E-3</c:v>
                </c:pt>
                <c:pt idx="622">
                  <c:v>1.989245217265222E-3</c:v>
                </c:pt>
                <c:pt idx="623">
                  <c:v>1.9694518966397608E-3</c:v>
                </c:pt>
                <c:pt idx="624">
                  <c:v>1.9498555228451796E-3</c:v>
                </c:pt>
                <c:pt idx="625">
                  <c:v>1.9304541362277676E-3</c:v>
                </c:pt>
                <c:pt idx="626">
                  <c:v>1.9112457966326956E-3</c:v>
                </c:pt>
                <c:pt idx="627">
                  <c:v>1.8922285832099952E-3</c:v>
                </c:pt>
                <c:pt idx="628">
                  <c:v>1.8734005942224799E-3</c:v>
                </c:pt>
                <c:pt idx="629">
                  <c:v>1.8547599468555593E-3</c:v>
                </c:pt>
                <c:pt idx="630">
                  <c:v>1.8363047770289626E-3</c:v>
                </c:pt>
                <c:pt idx="631">
                  <c:v>1.8180332392103264E-3</c:v>
                </c:pt>
                <c:pt idx="632">
                  <c:v>1.7999435062306453E-3</c:v>
                </c:pt>
                <c:pt idx="633">
                  <c:v>1.7820337691015456E-3</c:v>
                </c:pt>
                <c:pt idx="634">
                  <c:v>1.7643022368343888E-3</c:v>
                </c:pt>
                <c:pt idx="635">
                  <c:v>1.7467471362611708E-3</c:v>
                </c:pt>
                <c:pt idx="636">
                  <c:v>1.7293667118572079E-3</c:v>
                </c:pt>
                <c:pt idx="637">
                  <c:v>1.7121592255655745E-3</c:v>
                </c:pt>
                <c:pt idx="638">
                  <c:v>1.6951229566233017E-3</c:v>
                </c:pt>
                <c:pt idx="639">
                  <c:v>1.6782562013892969E-3</c:v>
                </c:pt>
                <c:pt idx="640">
                  <c:v>1.661557273173984E-3</c:v>
                </c:pt>
                <c:pt idx="641">
                  <c:v>1.6450245020706244E-3</c:v>
                </c:pt>
                <c:pt idx="642">
                  <c:v>1.6286562347883299E-3</c:v>
                </c:pt>
                <c:pt idx="643">
                  <c:v>1.6124508344867309E-3</c:v>
                </c:pt>
                <c:pt idx="644">
                  <c:v>1.5964066806122956E-3</c:v>
                </c:pt>
                <c:pt idx="645">
                  <c:v>1.5805221687362648E-3</c:v>
                </c:pt>
                <c:pt idx="646">
                  <c:v>1.5647957103942138E-3</c:v>
                </c:pt>
                <c:pt idx="647">
                  <c:v>1.5492257329272018E-3</c:v>
                </c:pt>
                <c:pt idx="648">
                  <c:v>1.5338106793245094E-3</c:v>
                </c:pt>
                <c:pt idx="649">
                  <c:v>1.5185490080679295E-3</c:v>
                </c:pt>
                <c:pt idx="650">
                  <c:v>1.5034391929776179E-3</c:v>
                </c:pt>
                <c:pt idx="651">
                  <c:v>1.4884797230594743E-3</c:v>
                </c:pt>
                <c:pt idx="652">
                  <c:v>1.4736691023540392E-3</c:v>
                </c:pt>
                <c:pt idx="653">
                  <c:v>1.4590058497869025E-3</c:v>
                </c:pt>
                <c:pt idx="654">
                  <c:v>1.4444884990205869E-3</c:v>
                </c:pt>
                <c:pt idx="655">
                  <c:v>1.4301155983079176E-3</c:v>
                </c:pt>
                <c:pt idx="656">
                  <c:v>1.4158857103468449E-3</c:v>
                </c:pt>
                <c:pt idx="657">
                  <c:v>1.4017974121367167E-3</c:v>
                </c:pt>
                <c:pt idx="658">
                  <c:v>1.3878492948359708E-3</c:v>
                </c:pt>
                <c:pt idx="659">
                  <c:v>1.3740399636212532E-3</c:v>
                </c:pt>
                <c:pt idx="660">
                  <c:v>1.3603680375479338E-3</c:v>
                </c:pt>
                <c:pt idx="661">
                  <c:v>1.3468321494120141E-3</c:v>
                </c:pt>
                <c:pt idx="662">
                  <c:v>1.3334309456133995E-3</c:v>
                </c:pt>
                <c:pt idx="663">
                  <c:v>1.3201630860205425E-3</c:v>
                </c:pt>
                <c:pt idx="664">
                  <c:v>1.3070272438364396E-3</c:v>
                </c:pt>
                <c:pt idx="665">
                  <c:v>1.2940221054658996E-3</c:v>
                </c:pt>
                <c:pt idx="666">
                  <c:v>1.2811463703842627E-3</c:v>
                </c:pt>
                <c:pt idx="667">
                  <c:v>1.2683987510072896E-3</c:v>
                </c:pt>
                <c:pt idx="668">
                  <c:v>1.2557779725624197E-3</c:v>
                </c:pt>
                <c:pt idx="669">
                  <c:v>1.2432827729612901E-3</c:v>
                </c:pt>
                <c:pt idx="670">
                  <c:v>1.2309119026735302E-3</c:v>
                </c:pt>
                <c:pt idx="671">
                  <c:v>1.2186641246018008E-3</c:v>
                </c:pt>
                <c:pt idx="672">
                  <c:v>1.2065382139580887E-3</c:v>
                </c:pt>
                <c:pt idx="673">
                  <c:v>1.194532958141224E-3</c:v>
                </c:pt>
                <c:pt idx="674">
                  <c:v>1.18264715661562E-3</c:v>
                </c:pt>
                <c:pt idx="675">
                  <c:v>1.1708796207912213E-3</c:v>
                </c:pt>
                <c:pt idx="676">
                  <c:v>1.1592291739046378E-3</c:v>
                </c:pt>
                <c:pt idx="677">
                  <c:v>1.1476946509014721E-3</c:v>
                </c:pt>
                <c:pt idx="678">
                  <c:v>1.1362748983198114E-3</c:v>
                </c:pt>
                <c:pt idx="679">
                  <c:v>1.1249687741748822E-3</c:v>
                </c:pt>
                <c:pt idx="680">
                  <c:v>1.1137751478448477E-3</c:v>
                </c:pt>
                <c:pt idx="681">
                  <c:v>1.1026928999577469E-3</c:v>
                </c:pt>
                <c:pt idx="682">
                  <c:v>1.0917209222795546E-3</c:v>
                </c:pt>
                <c:pt idx="683">
                  <c:v>1.0808581176033616E-3</c:v>
                </c:pt>
                <c:pt idx="684">
                  <c:v>1.0701033996396471E-3</c:v>
                </c:pt>
                <c:pt idx="685">
                  <c:v>1.0594556929076524E-3</c:v>
                </c:pt>
                <c:pt idx="686">
                  <c:v>1.0489139326278303E-3</c:v>
                </c:pt>
                <c:pt idx="687">
                  <c:v>1.0384770646153696E-3</c:v>
                </c:pt>
                <c:pt idx="688">
                  <c:v>1.028144045174771E-3</c:v>
                </c:pt>
                <c:pt idx="689">
                  <c:v>1.0179138409954793E-3</c:v>
                </c:pt>
                <c:pt idx="690">
                  <c:v>1.0077854290485508E-3</c:v>
                </c:pt>
                <c:pt idx="691">
                  <c:v>9.9775779648435172E-4</c:v>
                </c:pt>
                <c:pt idx="692">
                  <c:v>9.8782994053126893E-4</c:v>
                </c:pt>
                <c:pt idx="693">
                  <c:v>9.7800086839543361E-4</c:v>
                </c:pt>
                <c:pt idx="694">
                  <c:v>9.6826959716144042E-4</c:v>
                </c:pt>
                <c:pt idx="695">
                  <c:v>9.5863515369405824E-4</c:v>
                </c:pt>
                <c:pt idx="696">
                  <c:v>9.4909657454091069E-4</c:v>
                </c:pt>
                <c:pt idx="697">
                  <c:v>9.3965290583613366E-4</c:v>
                </c:pt>
                <c:pt idx="698">
                  <c:v>9.3030320320498707E-4</c:v>
                </c:pt>
                <c:pt idx="699">
                  <c:v>9.2104653166941533E-4</c:v>
                </c:pt>
                <c:pt idx="700">
                  <c:v>9.1188196555455267E-4</c:v>
                </c:pt>
                <c:pt idx="701">
                  <c:v>9.0280858839614968E-4</c:v>
                </c:pt>
                <c:pt idx="702">
                  <c:v>8.938254928489292E-4</c:v>
                </c:pt>
                <c:pt idx="703">
                  <c:v>8.8493178059584994E-4</c:v>
                </c:pt>
                <c:pt idx="704">
                  <c:v>8.7612656225827669E-4</c:v>
                </c:pt>
                <c:pt idx="705">
                  <c:v>8.674089573070372E-4</c:v>
                </c:pt>
                <c:pt idx="706">
                  <c:v>8.5877809397437162E-4</c:v>
                </c:pt>
                <c:pt idx="707">
                  <c:v>8.5023310916675337E-4</c:v>
                </c:pt>
                <c:pt idx="708">
                  <c:v>8.4177314837858262E-4</c:v>
                </c:pt>
                <c:pt idx="709">
                  <c:v>8.3339736560672972E-4</c:v>
                </c:pt>
                <c:pt idx="710">
                  <c:v>8.2510492326593756E-4</c:v>
                </c:pt>
                <c:pt idx="711">
                  <c:v>8.1689499210506973E-4</c:v>
                </c:pt>
                <c:pt idx="712">
                  <c:v>8.0876675112415163E-4</c:v>
                </c:pt>
                <c:pt idx="713">
                  <c:v>8.007193874923213E-4</c:v>
                </c:pt>
                <c:pt idx="714">
                  <c:v>7.9275209646650848E-4</c:v>
                </c:pt>
                <c:pt idx="715">
                  <c:v>7.8486408131097133E-4</c:v>
                </c:pt>
                <c:pt idx="716">
                  <c:v>7.7705455321762016E-4</c:v>
                </c:pt>
                <c:pt idx="717">
                  <c:v>7.6932273122713908E-4</c:v>
                </c:pt>
                <c:pt idx="718">
                  <c:v>7.616678421508851E-4</c:v>
                </c:pt>
                <c:pt idx="719">
                  <c:v>7.5408912049357161E-4</c:v>
                </c:pt>
                <c:pt idx="720">
                  <c:v>7.4658580837671639E-4</c:v>
                </c:pt>
                <c:pt idx="721">
                  <c:v>7.391571554628564E-4</c:v>
                </c:pt>
                <c:pt idx="722">
                  <c:v>7.3180241888050909E-4</c:v>
                </c:pt>
                <c:pt idx="723">
                  <c:v>7.2452086314988727E-4</c:v>
                </c:pt>
                <c:pt idx="724">
                  <c:v>7.173117601093498E-4</c:v>
                </c:pt>
                <c:pt idx="725">
                  <c:v>7.1017438884258437E-4</c:v>
                </c:pt>
                <c:pt idx="726">
                  <c:v>7.0310803560651787E-4</c:v>
                </c:pt>
                <c:pt idx="727">
                  <c:v>6.9611199375993731E-4</c:v>
                </c:pt>
                <c:pt idx="728">
                  <c:v>6.8918556369282791E-4</c:v>
                </c:pt>
                <c:pt idx="729">
                  <c:v>6.8232805275641052E-4</c:v>
                </c:pt>
                <c:pt idx="730">
                  <c:v>6.75538775193878E-4</c:v>
                </c:pt>
                <c:pt idx="731">
                  <c:v>6.6881705207181565E-4</c:v>
                </c:pt>
                <c:pt idx="732">
                  <c:v>6.621622112123099E-4</c:v>
                </c:pt>
                <c:pt idx="733">
                  <c:v>6.5557358712572847E-4</c:v>
                </c:pt>
                <c:pt idx="734">
                  <c:v>6.490505209441733E-4</c:v>
                </c:pt>
                <c:pt idx="735">
                  <c:v>6.4259236035558987E-4</c:v>
                </c:pt>
                <c:pt idx="736">
                  <c:v>6.3619845953853736E-4</c:v>
                </c:pt>
                <c:pt idx="737">
                  <c:v>6.2986817909760535E-4</c:v>
                </c:pt>
                <c:pt idx="738">
                  <c:v>6.2360088599947548E-4</c:v>
                </c:pt>
                <c:pt idx="739">
                  <c:v>6.1739595350961476E-4</c:v>
                </c:pt>
                <c:pt idx="740">
                  <c:v>6.1125276112960331E-4</c:v>
                </c:pt>
                <c:pt idx="741">
                  <c:v>6.0517069453508323E-4</c:v>
                </c:pt>
                <c:pt idx="742">
                  <c:v>5.991491455143279E-4</c:v>
                </c:pt>
                <c:pt idx="743">
                  <c:v>5.9318751190741653E-4</c:v>
                </c:pt>
                <c:pt idx="744">
                  <c:v>5.8728519754602056E-4</c:v>
                </c:pt>
                <c:pt idx="745">
                  <c:v>5.8144161219378452E-4</c:v>
                </c:pt>
                <c:pt idx="746">
                  <c:v>5.7565617148730474E-4</c:v>
                </c:pt>
                <c:pt idx="747">
                  <c:v>5.699282968776887E-4</c:v>
                </c:pt>
                <c:pt idx="748">
                  <c:v>5.6425741557270242E-4</c:v>
                </c:pt>
                <c:pt idx="749">
                  <c:v>5.5864296047948927E-4</c:v>
                </c:pt>
                <c:pt idx="750">
                  <c:v>5.5308437014786106E-4</c:v>
                </c:pt>
                <c:pt idx="751">
                  <c:v>5.4758108871415332E-4</c:v>
                </c:pt>
                <c:pt idx="752">
                  <c:v>5.4213256584563605E-4</c:v>
                </c:pt>
                <c:pt idx="753">
                  <c:v>5.3673825668548204E-4</c:v>
                </c:pt>
                <c:pt idx="754">
                  <c:v>5.3139762179827939E-4</c:v>
                </c:pt>
                <c:pt idx="755">
                  <c:v>5.2611012711608989E-4</c:v>
                </c:pt>
                <c:pt idx="756">
                  <c:v>5.2087524388503854E-4</c:v>
                </c:pt>
                <c:pt idx="757">
                  <c:v>5.1569244861243994E-4</c:v>
                </c:pt>
                <c:pt idx="758">
                  <c:v>5.1056122301445259E-4</c:v>
                </c:pt>
                <c:pt idx="759">
                  <c:v>5.0548105396423044E-4</c:v>
                </c:pt>
                <c:pt idx="760">
                  <c:v>5.0045143344064065E-4</c:v>
                </c:pt>
                <c:pt idx="761">
                  <c:v>4.9547185847743924E-4</c:v>
                </c:pt>
                <c:pt idx="762">
                  <c:v>4.9054183111298013E-4</c:v>
                </c:pt>
                <c:pt idx="763">
                  <c:v>4.8566085834041812E-4</c:v>
                </c:pt>
                <c:pt idx="764">
                  <c:v>4.808284520584093E-4</c:v>
                </c:pt>
                <c:pt idx="765">
                  <c:v>4.7604412902229807E-4</c:v>
                </c:pt>
                <c:pt idx="766">
                  <c:v>4.7130741079579383E-4</c:v>
                </c:pt>
                <c:pt idx="767">
                  <c:v>4.6661782370312622E-4</c:v>
                </c:pt>
                <c:pt idx="768">
                  <c:v>4.6197489878167878E-4</c:v>
                </c:pt>
                <c:pt idx="769">
                  <c:v>4.5737817173508995E-4</c:v>
                </c:pt>
                <c:pt idx="770">
                  <c:v>4.5282718288682433E-4</c:v>
                </c:pt>
                <c:pt idx="771">
                  <c:v>4.4832147713420466E-4</c:v>
                </c:pt>
                <c:pt idx="772">
                  <c:v>4.4386060390290047E-4</c:v>
                </c:pt>
                <c:pt idx="773">
                  <c:v>4.3944411710187203E-4</c:v>
                </c:pt>
                <c:pt idx="774">
                  <c:v>4.3507157507875841E-4</c:v>
                </c:pt>
                <c:pt idx="775">
                  <c:v>4.3074254057571355E-4</c:v>
                </c:pt>
                <c:pt idx="776">
                  <c:v>4.264565806856792E-4</c:v>
                </c:pt>
                <c:pt idx="777">
                  <c:v>4.2221326680909544E-4</c:v>
                </c:pt>
                <c:pt idx="778">
                  <c:v>4.1801217461103819E-4</c:v>
                </c:pt>
                <c:pt idx="779">
                  <c:v>4.1385288397878664E-4</c:v>
                </c:pt>
                <c:pt idx="780">
                  <c:v>4.0973497897981115E-4</c:v>
                </c:pt>
                <c:pt idx="781">
                  <c:v>4.0565804782018101E-4</c:v>
                </c:pt>
                <c:pt idx="782">
                  <c:v>4.0162168280338237E-4</c:v>
                </c:pt>
                <c:pt idx="783">
                  <c:v>3.9762548028954986E-4</c:v>
                </c:pt>
                <c:pt idx="784">
                  <c:v>3.9366904065510171E-4</c:v>
                </c:pt>
                <c:pt idx="785">
                  <c:v>3.8975196825277801E-4</c:v>
                </c:pt>
                <c:pt idx="786">
                  <c:v>3.8587387137207395E-4</c:v>
                </c:pt>
                <c:pt idx="787">
                  <c:v>3.8203436220006975E-4</c:v>
                </c:pt>
                <c:pt idx="788">
                  <c:v>3.7823305678264825E-4</c:v>
                </c:pt>
                <c:pt idx="789">
                  <c:v>3.7446957498610061E-4</c:v>
                </c:pt>
                <c:pt idx="790">
                  <c:v>3.7074354045911061E-4</c:v>
                </c:pt>
                <c:pt idx="791">
                  <c:v>3.670545805951205E-4</c:v>
                </c:pt>
                <c:pt idx="792">
                  <c:v>3.6340232649506945E-4</c:v>
                </c:pt>
                <c:pt idx="793">
                  <c:v>3.5978641293050447E-4</c:v>
                </c:pt>
                <c:pt idx="794">
                  <c:v>3.5620647830705555E-4</c:v>
                </c:pt>
                <c:pt idx="795">
                  <c:v>3.5266216462827705E-4</c:v>
                </c:pt>
                <c:pt idx="796">
                  <c:v>3.4915311745984751E-4</c:v>
                </c:pt>
                <c:pt idx="797">
                  <c:v>3.4567898589412554E-4</c:v>
                </c:pt>
                <c:pt idx="798">
                  <c:v>3.4223942251506009E-4</c:v>
                </c:pt>
                <c:pt idx="799">
                  <c:v>3.3883408336344656E-4</c:v>
                </c:pt>
                <c:pt idx="800">
                  <c:v>3.3546262790253207E-4</c:v>
                </c:pt>
                <c:pt idx="801">
                  <c:v>3.3212471898396101E-4</c:v>
                </c:pt>
                <c:pt idx="802">
                  <c:v>3.2882002281405979E-4</c:v>
                </c:pt>
                <c:pt idx="803">
                  <c:v>3.2554820892045705E-4</c:v>
                </c:pt>
                <c:pt idx="804">
                  <c:v>3.2230895011904143E-4</c:v>
                </c:pt>
                <c:pt idx="805">
                  <c:v>3.1910192248122598E-4</c:v>
                </c:pt>
                <c:pt idx="806">
                  <c:v>3.1592680530157771E-4</c:v>
                </c:pt>
                <c:pt idx="807">
                  <c:v>3.1278328106573288E-4</c:v>
                </c:pt>
                <c:pt idx="808">
                  <c:v>3.0967103541864764E-4</c:v>
                </c:pt>
                <c:pt idx="809">
                  <c:v>3.0658975713316494E-4</c:v>
                </c:pt>
                <c:pt idx="810">
                  <c:v>3.0353913807888781E-4</c:v>
                </c:pt>
                <c:pt idx="811">
                  <c:v>3.0051887319136871E-4</c:v>
                </c:pt>
                <c:pt idx="812">
                  <c:v>2.9752866044160194E-4</c:v>
                </c:pt>
                <c:pt idx="813">
                  <c:v>2.9456820080582075E-4</c:v>
                </c:pt>
                <c:pt idx="814">
                  <c:v>2.9163719823559447E-4</c:v>
                </c:pt>
                <c:pt idx="815">
                  <c:v>2.887353596282235E-4</c:v>
                </c:pt>
                <c:pt idx="816">
                  <c:v>2.8586239479742848E-4</c:v>
                </c:pt>
                <c:pt idx="817">
                  <c:v>2.8301801644433321E-4</c:v>
                </c:pt>
                <c:pt idx="818">
                  <c:v>2.8020194012873142E-4</c:v>
                </c:pt>
                <c:pt idx="819">
                  <c:v>2.7741388424064496E-4</c:v>
                </c:pt>
                <c:pt idx="820">
                  <c:v>2.7465356997216156E-4</c:v>
                </c:pt>
                <c:pt idx="821">
                  <c:v>2.7192072128955411E-4</c:v>
                </c:pt>
                <c:pt idx="822">
                  <c:v>2.6921506490567697E-4</c:v>
                </c:pt>
                <c:pt idx="823">
                  <c:v>2.6653633025263703E-4</c:v>
                </c:pt>
                <c:pt idx="824">
                  <c:v>2.6388424945473669E-4</c:v>
                </c:pt>
                <c:pt idx="825">
                  <c:v>2.6125855730168565E-4</c:v>
                </c:pt>
                <c:pt idx="826">
                  <c:v>2.586589912220814E-4</c:v>
                </c:pt>
                <c:pt idx="827">
                  <c:v>2.5608529125714928E-4</c:v>
                </c:pt>
                <c:pt idx="828">
                  <c:v>2.5353720003474796E-4</c:v>
                </c:pt>
                <c:pt idx="829">
                  <c:v>2.5101446274363186E-4</c:v>
                </c:pt>
                <c:pt idx="830">
                  <c:v>2.4851682710796952E-4</c:v>
                </c:pt>
                <c:pt idx="831">
                  <c:v>2.4604404336211599E-4</c:v>
                </c:pt>
                <c:pt idx="832">
                  <c:v>2.4359586422563608E-4</c:v>
                </c:pt>
                <c:pt idx="833">
                  <c:v>2.4117204487857555E-4</c:v>
                </c:pt>
                <c:pt idx="834">
                  <c:v>2.3877234293698068E-4</c:v>
                </c:pt>
                <c:pt idx="835">
                  <c:v>2.3639651842865709E-4</c:v>
                </c:pt>
                <c:pt idx="836">
                  <c:v>2.3404433376917415E-4</c:v>
                </c:pt>
                <c:pt idx="837">
                  <c:v>2.3171555373810573E-4</c:v>
                </c:pt>
                <c:pt idx="838">
                  <c:v>2.2940994545550804E-4</c:v>
                </c:pt>
                <c:pt idx="839">
                  <c:v>2.2712727835863148E-4</c:v>
                </c:pt>
                <c:pt idx="840">
                  <c:v>2.2486732417886416E-4</c:v>
                </c:pt>
                <c:pt idx="841">
                  <c:v>2.2262985691890439E-4</c:v>
                </c:pt>
                <c:pt idx="842">
                  <c:v>2.2041465283016243E-4</c:v>
                </c:pt>
                <c:pt idx="843">
                  <c:v>2.1822149039038295E-4</c:v>
                </c:pt>
                <c:pt idx="844">
                  <c:v>2.1605015028149435E-4</c:v>
                </c:pt>
                <c:pt idx="845">
                  <c:v>2.1390041536767631E-4</c:v>
                </c:pt>
                <c:pt idx="846">
                  <c:v>2.1177207067364596E-4</c:v>
                </c:pt>
                <c:pt idx="847">
                  <c:v>2.0966490336316029E-4</c:v>
                </c:pt>
                <c:pt idx="848">
                  <c:v>2.0757870271773229E-4</c:v>
                </c:pt>
                <c:pt idx="849">
                  <c:v>2.0551326011555886E-4</c:v>
                </c:pt>
                <c:pt idx="850">
                  <c:v>2.0346836901065826E-4</c:v>
                </c:pt>
                <c:pt idx="851">
                  <c:v>2.0144382491221879E-4</c:v>
                </c:pt>
                <c:pt idx="852">
                  <c:v>1.9943942536413878E-4</c:v>
                </c:pt>
                <c:pt idx="853">
                  <c:v>1.9745496992479525E-4</c:v>
                </c:pt>
                <c:pt idx="854">
                  <c:v>1.9549026014699055E-4</c:v>
                </c:pt>
                <c:pt idx="855">
                  <c:v>1.9354509955810931E-4</c:v>
                </c:pt>
                <c:pt idx="856">
                  <c:v>1.9161929364047234E-4</c:v>
                </c:pt>
                <c:pt idx="857">
                  <c:v>1.8971264981188269E-4</c:v>
                </c:pt>
                <c:pt idx="858">
                  <c:v>1.8782497740636863E-4</c:v>
                </c:pt>
                <c:pt idx="859">
                  <c:v>1.8595608765511654E-4</c:v>
                </c:pt>
                <c:pt idx="860">
                  <c:v>1.8410579366759391E-4</c:v>
                </c:pt>
                <c:pt idx="861">
                  <c:v>1.8227391041286003E-4</c:v>
                </c:pt>
                <c:pt idx="862">
                  <c:v>1.8046025470106286E-4</c:v>
                </c:pt>
                <c:pt idx="863">
                  <c:v>1.7866464516511953E-4</c:v>
                </c:pt>
                <c:pt idx="864">
                  <c:v>1.7688690224258074E-4</c:v>
                </c:pt>
                <c:pt idx="865">
                  <c:v>1.7512684815767244E-4</c:v>
                </c:pt>
                <c:pt idx="866">
                  <c:v>1.7338430690351942E-4</c:v>
                </c:pt>
                <c:pt idx="867">
                  <c:v>1.7165910422454417E-4</c:v>
                </c:pt>
                <c:pt idx="868">
                  <c:v>1.6995106759904111E-4</c:v>
                </c:pt>
                <c:pt idx="869">
                  <c:v>1.6826002622192431E-4</c:v>
                </c:pt>
                <c:pt idx="870">
                  <c:v>1.6658581098764685E-4</c:v>
                </c:pt>
                <c:pt idx="871">
                  <c:v>1.6492825447329013E-4</c:v>
                </c:pt>
                <c:pt idx="872">
                  <c:v>1.6328719092182113E-4</c:v>
                </c:pt>
                <c:pt idx="873">
                  <c:v>1.616624562255177E-4</c:v>
                </c:pt>
                <c:pt idx="874">
                  <c:v>1.60053887909556E-4</c:v>
                </c:pt>
                <c:pt idx="875">
                  <c:v>1.5846132511576391E-4</c:v>
                </c:pt>
                <c:pt idx="876">
                  <c:v>1.5688460858653496E-4</c:v>
                </c:pt>
                <c:pt idx="877">
                  <c:v>1.5532358064890227E-4</c:v>
                </c:pt>
                <c:pt idx="878">
                  <c:v>1.5377808519877122E-4</c:v>
                </c:pt>
                <c:pt idx="879">
                  <c:v>1.5224796768530889E-4</c:v>
                </c:pt>
                <c:pt idx="880">
                  <c:v>1.5073307509548854E-4</c:v>
                </c:pt>
                <c:pt idx="881">
                  <c:v>1.4923325593878934E-4</c:v>
                </c:pt>
                <c:pt idx="882">
                  <c:v>1.4774836023204546E-4</c:v>
                </c:pt>
                <c:pt idx="883">
                  <c:v>1.4627823948444883E-4</c:v>
                </c:pt>
                <c:pt idx="884">
                  <c:v>1.4482274668269957E-4</c:v>
                </c:pt>
                <c:pt idx="885">
                  <c:v>1.4338173627630462E-4</c:v>
                </c:pt>
                <c:pt idx="886">
                  <c:v>1.4195506416302248E-4</c:v>
                </c:pt>
                <c:pt idx="887">
                  <c:v>1.4054258767445292E-4</c:v>
                </c:pt>
                <c:pt idx="888">
                  <c:v>1.3914416556176979E-4</c:v>
                </c:pt>
                <c:pt idx="889">
                  <c:v>1.3775965798159691E-4</c:v>
                </c:pt>
                <c:pt idx="890">
                  <c:v>1.363889264820223E-4</c:v>
                </c:pt>
                <c:pt idx="891">
                  <c:v>1.3503183398875371E-4</c:v>
                </c:pt>
                <c:pt idx="892">
                  <c:v>1.3368824479141091E-4</c:v>
                </c:pt>
                <c:pt idx="893">
                  <c:v>1.3235802452995447E-4</c:v>
                </c:pt>
                <c:pt idx="894">
                  <c:v>1.3104104018124977E-4</c:v>
                </c:pt>
                <c:pt idx="895">
                  <c:v>1.297371600457644E-4</c:v>
                </c:pt>
                <c:pt idx="896">
                  <c:v>1.2844625373439829E-4</c:v>
                </c:pt>
                <c:pt idx="897">
                  <c:v>1.2716819215544427E-4</c:v>
                </c:pt>
                <c:pt idx="898">
                  <c:v>1.2590284750168122E-4</c:v>
                </c:pt>
                <c:pt idx="899">
                  <c:v>1.246500932375864E-4</c:v>
                </c:pt>
                <c:pt idx="900">
                  <c:v>1.2340980408669073E-4</c:v>
                </c:pt>
                <c:pt idx="901">
                  <c:v>1.2218185601904559E-4</c:v>
                </c:pt>
                <c:pt idx="902">
                  <c:v>1.2096612623882067E-4</c:v>
                </c:pt>
                <c:pt idx="903">
                  <c:v>1.1976249317202531E-4</c:v>
                </c:pt>
                <c:pt idx="904">
                  <c:v>1.1857083645434956E-4</c:v>
                </c:pt>
                <c:pt idx="905">
                  <c:v>1.173910369191286E-4</c:v>
                </c:pt>
                <c:pt idx="906">
                  <c:v>1.1622297658542575E-4</c:v>
                </c:pt>
                <c:pt idx="907">
                  <c:v>1.1506653864623424E-4</c:v>
                </c:pt>
                <c:pt idx="908">
                  <c:v>1.1392160745679645E-4</c:v>
                </c:pt>
                <c:pt idx="909">
                  <c:v>1.1278806852303934E-4</c:v>
                </c:pt>
                <c:pt idx="910">
                  <c:v>1.116658084901247E-4</c:v>
                </c:pt>
                <c:pt idx="911">
                  <c:v>1.1055471513111441E-4</c:v>
                </c:pt>
                <c:pt idx="912">
                  <c:v>1.0945467733574648E-4</c:v>
                </c:pt>
                <c:pt idx="913">
                  <c:v>1.0836558509932466E-4</c:v>
                </c:pt>
                <c:pt idx="914">
                  <c:v>1.0728732951171772E-4</c:v>
                </c:pt>
                <c:pt idx="915">
                  <c:v>1.0621980274646837E-4</c:v>
                </c:pt>
                <c:pt idx="916">
                  <c:v>1.0516289805001046E-4</c:v>
                </c:pt>
                <c:pt idx="917">
                  <c:v>1.0411650973099358E-4</c:v>
                </c:pt>
                <c:pt idx="918">
                  <c:v>1.0308053314971385E-4</c:v>
                </c:pt>
                <c:pt idx="919">
                  <c:v>1.0205486470764965E-4</c:v>
                </c:pt>
                <c:pt idx="920">
                  <c:v>1.0103940183710239E-4</c:v>
                </c:pt>
                <c:pt idx="921">
                  <c:v>1.0003404299093863E-4</c:v>
                </c:pt>
                <c:pt idx="922">
                  <c:v>9.9038687632435946E-5</c:v>
                </c:pt>
                <c:pt idx="923">
                  <c:v>9.8053236225229012E-5</c:v>
                </c:pt>
                <c:pt idx="924">
                  <c:v>9.7077590223355913E-5</c:v>
                </c:pt>
                <c:pt idx="925">
                  <c:v>9.6111652061403396E-5</c:v>
                </c:pt>
                <c:pt idx="926">
                  <c:v>9.5155325144750336E-5</c:v>
                </c:pt>
                <c:pt idx="927">
                  <c:v>9.4208513839907964E-5</c:v>
                </c:pt>
                <c:pt idx="928">
                  <c:v>9.3271123464957098E-5</c:v>
                </c:pt>
                <c:pt idx="929">
                  <c:v>9.2343060280078922E-5</c:v>
                </c:pt>
                <c:pt idx="930">
                  <c:v>9.142423147818155E-5</c:v>
                </c:pt>
                <c:pt idx="931">
                  <c:v>9.0514545175619121E-5</c:v>
                </c:pt>
                <c:pt idx="932">
                  <c:v>8.9613910403003294E-5</c:v>
                </c:pt>
                <c:pt idx="933">
                  <c:v>8.8722237096106266E-5</c:v>
                </c:pt>
                <c:pt idx="934">
                  <c:v>8.7839436086854301E-5</c:v>
                </c:pt>
                <c:pt idx="935">
                  <c:v>8.6965419094410642E-5</c:v>
                </c:pt>
                <c:pt idx="936">
                  <c:v>8.6100098716347995E-5</c:v>
                </c:pt>
                <c:pt idx="937">
                  <c:v>8.5243388419907319E-5</c:v>
                </c:pt>
                <c:pt idx="938">
                  <c:v>8.4395202533345015E-5</c:v>
                </c:pt>
                <c:pt idx="939">
                  <c:v>8.3555456237365604E-5</c:v>
                </c:pt>
                <c:pt idx="940">
                  <c:v>8.2724065556639723E-5</c:v>
                </c:pt>
                <c:pt idx="941">
                  <c:v>8.1900947351406454E-5</c:v>
                </c:pt>
                <c:pt idx="942">
                  <c:v>8.1086019309159349E-5</c:v>
                </c:pt>
                <c:pt idx="943">
                  <c:v>8.0279199936415062E-5</c:v>
                </c:pt>
                <c:pt idx="944">
                  <c:v>7.9480408550563827E-5</c:v>
                </c:pt>
                <c:pt idx="945">
                  <c:v>7.8689565271802529E-5</c:v>
                </c:pt>
                <c:pt idx="946">
                  <c:v>7.7906591015142421E-5</c:v>
                </c:pt>
                <c:pt idx="947">
                  <c:v>7.7131407482506197E-5</c:v>
                </c:pt>
                <c:pt idx="948">
                  <c:v>7.6363937154894608E-5</c:v>
                </c:pt>
                <c:pt idx="949">
                  <c:v>7.5604103284635215E-5</c:v>
                </c:pt>
                <c:pt idx="950">
                  <c:v>7.4851829887708038E-5</c:v>
                </c:pt>
                <c:pt idx="951">
                  <c:v>7.4107041736146373E-5</c:v>
                </c:pt>
                <c:pt idx="952">
                  <c:v>7.3369664350514388E-5</c:v>
                </c:pt>
                <c:pt idx="953">
                  <c:v>7.2639623992459042E-5</c:v>
                </c:pt>
                <c:pt idx="954">
                  <c:v>7.1916847657336176E-5</c:v>
                </c:pt>
                <c:pt idx="955">
                  <c:v>7.1201263066909942E-5</c:v>
                </c:pt>
                <c:pt idx="956">
                  <c:v>7.0492798662124975E-5</c:v>
                </c:pt>
                <c:pt idx="957">
                  <c:v>6.9791383595950302E-5</c:v>
                </c:pt>
                <c:pt idx="958">
                  <c:v>6.9096947726295029E-5</c:v>
                </c:pt>
                <c:pt idx="959">
                  <c:v>6.8409421608993365E-5</c:v>
                </c:pt>
                <c:pt idx="960">
                  <c:v>6.7728736490860634E-5</c:v>
                </c:pt>
                <c:pt idx="961">
                  <c:v>6.7054824302817802E-5</c:v>
                </c:pt>
                <c:pt idx="962">
                  <c:v>6.6387617653084453E-5</c:v>
                </c:pt>
                <c:pt idx="963">
                  <c:v>6.5727049820439606E-5</c:v>
                </c:pt>
                <c:pt idx="964">
                  <c:v>6.507305474754953E-5</c:v>
                </c:pt>
                <c:pt idx="965">
                  <c:v>6.4425567034361828E-5</c:v>
                </c:pt>
                <c:pt idx="966">
                  <c:v>6.3784521931565822E-5</c:v>
                </c:pt>
                <c:pt idx="967">
                  <c:v>6.3149855334116917E-5</c:v>
                </c:pt>
                <c:pt idx="968">
                  <c:v>6.2521503774826481E-5</c:v>
                </c:pt>
                <c:pt idx="969">
                  <c:v>6.1899404418014957E-5</c:v>
                </c:pt>
                <c:pt idx="970">
                  <c:v>6.1283495053228231E-5</c:v>
                </c:pt>
                <c:pt idx="971">
                  <c:v>6.067371408901659E-5</c:v>
                </c:pt>
                <c:pt idx="972">
                  <c:v>6.007000054677544E-5</c:v>
                </c:pt>
                <c:pt idx="973">
                  <c:v>5.9472294054647476E-5</c:v>
                </c:pt>
                <c:pt idx="974">
                  <c:v>5.8880534841485274E-5</c:v>
                </c:pt>
                <c:pt idx="975">
                  <c:v>5.8294663730874604E-5</c:v>
                </c:pt>
                <c:pt idx="976">
                  <c:v>5.7714622135216076E-5</c:v>
                </c:pt>
                <c:pt idx="977">
                  <c:v>5.7140352049866742E-5</c:v>
                </c:pt>
                <c:pt idx="978">
                  <c:v>5.6571796047339514E-5</c:v>
                </c:pt>
                <c:pt idx="979">
                  <c:v>5.6008897271560339E-5</c:v>
                </c:pt>
                <c:pt idx="980">
                  <c:v>5.5451599432182556E-5</c:v>
                </c:pt>
                <c:pt idx="981">
                  <c:v>5.4899846798957815E-5</c:v>
                </c:pt>
                <c:pt idx="982">
                  <c:v>5.4353584196162894E-5</c:v>
                </c:pt>
                <c:pt idx="983">
                  <c:v>5.3812756997082497E-5</c:v>
                </c:pt>
                <c:pt idx="984">
                  <c:v>5.3277311118545916E-5</c:v>
                </c:pt>
                <c:pt idx="985">
                  <c:v>5.2747193015519097E-5</c:v>
                </c:pt>
                <c:pt idx="986">
                  <c:v>5.2222349675749974E-5</c:v>
                </c:pt>
                <c:pt idx="987">
                  <c:v>5.1702728614467189E-5</c:v>
                </c:pt>
                <c:pt idx="988">
                  <c:v>5.1188277869131606E-5</c:v>
                </c:pt>
                <c:pt idx="989">
                  <c:v>5.0678945994239972E-5</c:v>
                </c:pt>
                <c:pt idx="990">
                  <c:v>5.0174682056180277E-5</c:v>
                </c:pt>
                <c:pt idx="991">
                  <c:v>4.9675435628138659E-5</c:v>
                </c:pt>
                <c:pt idx="992">
                  <c:v>4.9181156785056714E-5</c:v>
                </c:pt>
                <c:pt idx="993">
                  <c:v>4.8691796098637179E-5</c:v>
                </c:pt>
                <c:pt idx="994">
                  <c:v>4.8207304632404135E-5</c:v>
                </c:pt>
                <c:pt idx="995">
                  <c:v>4.7727633936807222E-5</c:v>
                </c:pt>
                <c:pt idx="996">
                  <c:v>4.7252736044377073E-5</c:v>
                </c:pt>
                <c:pt idx="997">
                  <c:v>4.678256346492885E-5</c:v>
                </c:pt>
                <c:pt idx="998">
                  <c:v>4.6317069180812721E-5</c:v>
                </c:pt>
                <c:pt idx="999">
                  <c:v>4.5856206642212357E-5</c:v>
                </c:pt>
                <c:pt idx="1000">
                  <c:v>4.5399929762489848E-5</c:v>
                </c:pt>
                <c:pt idx="1001">
                  <c:v>4.4948192913576515E-5</c:v>
                </c:pt>
                <c:pt idx="1002">
                  <c:v>4.450095092141197E-5</c:v>
                </c:pt>
                <c:pt idx="1003">
                  <c:v>4.405815906142382E-5</c:v>
                </c:pt>
                <c:pt idx="1004">
                  <c:v>4.3619773054057065E-5</c:v>
                </c:pt>
                <c:pt idx="1005">
                  <c:v>4.3185749060345646E-5</c:v>
                </c:pt>
                <c:pt idx="1006">
                  <c:v>4.2756043677528508E-5</c:v>
                </c:pt>
                <c:pt idx="1007">
                  <c:v>4.2330613934709199E-5</c:v>
                </c:pt>
                <c:pt idx="1008">
                  <c:v>4.1909417288559069E-5</c:v>
                </c:pt>
                <c:pt idx="1009">
                  <c:v>4.1492411619062425E-5</c:v>
                </c:pt>
                <c:pt idx="1010">
                  <c:v>4.107955522530481E-5</c:v>
                </c:pt>
                <c:pt idx="1011">
                  <c:v>4.0670806821302804E-5</c:v>
                </c:pt>
                <c:pt idx="1012">
                  <c:v>4.0266125531875378E-5</c:v>
                </c:pt>
                <c:pt idx="1013">
                  <c:v>3.9865470888556357E-5</c:v>
                </c:pt>
                <c:pt idx="1014">
                  <c:v>3.9468802825547532E-5</c:v>
                </c:pt>
                <c:pt idx="1015">
                  <c:v>3.9076081675711967E-5</c:v>
                </c:pt>
                <c:pt idx="1016">
                  <c:v>3.8687268166607549E-5</c:v>
                </c:pt>
                <c:pt idx="1017">
                  <c:v>3.8302323416559294E-5</c:v>
                </c:pt>
                <c:pt idx="1018">
                  <c:v>3.7921208930771404E-5</c:v>
                </c:pt>
                <c:pt idx="1019">
                  <c:v>3.7543886597477708E-5</c:v>
                </c:pt>
                <c:pt idx="1020">
                  <c:v>3.7170318684130427E-5</c:v>
                </c:pt>
                <c:pt idx="1021">
                  <c:v>3.6800467833626934E-5</c:v>
                </c:pt>
                <c:pt idx="1022">
                  <c:v>3.6434297060573958E-5</c:v>
                </c:pt>
                <c:pt idx="1023">
                  <c:v>3.6071769747589061E-5</c:v>
                </c:pt>
                <c:pt idx="1024">
                  <c:v>3.5712849641638762E-5</c:v>
                </c:pt>
                <c:pt idx="1025">
                  <c:v>3.5357500850413498E-5</c:v>
                </c:pt>
                <c:pt idx="1026">
                  <c:v>3.5005687838737961E-5</c:v>
                </c:pt>
                <c:pt idx="1027">
                  <c:v>3.4657375425017798E-5</c:v>
                </c:pt>
                <c:pt idx="1028">
                  <c:v>3.4312528777721383E-5</c:v>
                </c:pt>
                <c:pt idx="1029">
                  <c:v>3.3971113411896604E-5</c:v>
                </c:pt>
                <c:pt idx="1030">
                  <c:v>3.3633095185722377E-5</c:v>
                </c:pt>
                <c:pt idx="1031">
                  <c:v>3.3298440297094389E-5</c:v>
                </c:pt>
                <c:pt idx="1032">
                  <c:v>3.2967115280244848E-5</c:v>
                </c:pt>
                <c:pt idx="1033">
                  <c:v>3.2639087002396075E-5</c:v>
                </c:pt>
                <c:pt idx="1034">
                  <c:v>3.2314322660446873E-5</c:v>
                </c:pt>
                <c:pt idx="1035">
                  <c:v>3.1992789777692404E-5</c:v>
                </c:pt>
                <c:pt idx="1036">
                  <c:v>3.1674456200576456E-5</c:v>
                </c:pt>
                <c:pt idx="1037">
                  <c:v>3.1359290095476032E-5</c:v>
                </c:pt>
                <c:pt idx="1038">
                  <c:v>3.1047259945517988E-5</c:v>
                </c:pt>
                <c:pt idx="1039">
                  <c:v>3.0738334547427294E-5</c:v>
                </c:pt>
                <c:pt idx="1040">
                  <c:v>3.0432483008406654E-5</c:v>
                </c:pt>
                <c:pt idx="1041">
                  <c:v>3.0129674743047394E-5</c:v>
                </c:pt>
                <c:pt idx="1042">
                  <c:v>2.9829879470270588E-5</c:v>
                </c:pt>
                <c:pt idx="1043">
                  <c:v>2.9533067210299121E-5</c:v>
                </c:pt>
                <c:pt idx="1044">
                  <c:v>2.9239208281659659E-5</c:v>
                </c:pt>
                <c:pt idx="1045">
                  <c:v>2.8948273298214451E-5</c:v>
                </c:pt>
                <c:pt idx="1046">
                  <c:v>2.8660233166222702E-5</c:v>
                </c:pt>
                <c:pt idx="1047">
                  <c:v>2.8375059081431186E-5</c:v>
                </c:pt>
                <c:pt idx="1048">
                  <c:v>2.809272252619377E-5</c:v>
                </c:pt>
                <c:pt idx="1049">
                  <c:v>2.7813195266619608E-5</c:v>
                </c:pt>
                <c:pt idx="1050">
                  <c:v>2.7536449349749896E-5</c:v>
                </c:pt>
                <c:pt idx="1051">
                  <c:v>2.7262457100762278E-5</c:v>
                </c:pt>
                <c:pt idx="1052">
                  <c:v>2.6991191120203525E-5</c:v>
                </c:pt>
                <c:pt idx="1053">
                  <c:v>2.6722624281249527E-5</c:v>
                </c:pt>
                <c:pt idx="1054">
                  <c:v>2.6456729726992583E-5</c:v>
                </c:pt>
                <c:pt idx="1055">
                  <c:v>2.6193480867755684E-5</c:v>
                </c:pt>
                <c:pt idx="1056">
                  <c:v>2.5932851378433534E-5</c:v>
                </c:pt>
                <c:pt idx="1057">
                  <c:v>2.5674815195859965E-5</c:v>
                </c:pt>
                <c:pt idx="1058">
                  <c:v>2.5419346516201775E-5</c:v>
                </c:pt>
                <c:pt idx="1059">
                  <c:v>2.5166419792378067E-5</c:v>
                </c:pt>
                <c:pt idx="1060">
                  <c:v>2.4916009731505684E-5</c:v>
                </c:pt>
                <c:pt idx="1061">
                  <c:v>2.4668091292369862E-5</c:v>
                </c:pt>
                <c:pt idx="1062">
                  <c:v>2.4422639682920086E-5</c:v>
                </c:pt>
                <c:pt idx="1063">
                  <c:v>2.4179630357790871E-5</c:v>
                </c:pt>
                <c:pt idx="1064">
                  <c:v>2.3939039015847193E-5</c:v>
                </c:pt>
                <c:pt idx="1065">
                  <c:v>2.3700841597754323E-5</c:v>
                </c:pt>
                <c:pt idx="1066">
                  <c:v>2.346501428357204E-5</c:v>
                </c:pt>
                <c:pt idx="1067">
                  <c:v>2.3231533490372357E-5</c:v>
                </c:pt>
                <c:pt idx="1068">
                  <c:v>2.3000375869881386E-5</c:v>
                </c:pt>
                <c:pt idx="1069">
                  <c:v>2.2771518306144449E-5</c:v>
                </c:pt>
                <c:pt idx="1070">
                  <c:v>2.2544937913214453E-5</c:v>
                </c:pt>
                <c:pt idx="1071">
                  <c:v>2.232061203286329E-5</c:v>
                </c:pt>
                <c:pt idx="1072">
                  <c:v>2.2098518232315985E-5</c:v>
                </c:pt>
                <c:pt idx="1073">
                  <c:v>2.1878634302007406E-5</c:v>
                </c:pt>
                <c:pt idx="1074">
                  <c:v>2.1660938253361241E-5</c:v>
                </c:pt>
                <c:pt idx="1075">
                  <c:v>2.1445408316591298E-5</c:v>
                </c:pt>
                <c:pt idx="1076">
                  <c:v>2.1232022938524245E-5</c:v>
                </c:pt>
                <c:pt idx="1077">
                  <c:v>2.1020760780444456E-5</c:v>
                </c:pt>
                <c:pt idx="1078">
                  <c:v>2.081160071596007E-5</c:v>
                </c:pt>
                <c:pt idx="1079">
                  <c:v>2.0604521828890338E-5</c:v>
                </c:pt>
                <c:pt idx="1080">
                  <c:v>2.0399503411173989E-5</c:v>
                </c:pt>
                <c:pt idx="1081">
                  <c:v>2.0196524960798398E-5</c:v>
                </c:pt>
                <c:pt idx="1082">
                  <c:v>1.9995566179749345E-5</c:v>
                </c:pt>
                <c:pt idx="1083">
                  <c:v>1.9796606971981331E-5</c:v>
                </c:pt>
                <c:pt idx="1084">
                  <c:v>1.9599627441407742E-5</c:v>
                </c:pt>
                <c:pt idx="1085">
                  <c:v>1.9404607889911371E-5</c:v>
                </c:pt>
                <c:pt idx="1086">
                  <c:v>1.9211528815374553E-5</c:v>
                </c:pt>
                <c:pt idx="1087">
                  <c:v>1.902037090972893E-5</c:v>
                </c:pt>
                <c:pt idx="1088">
                  <c:v>1.8831115057024644E-5</c:v>
                </c:pt>
                <c:pt idx="1089">
                  <c:v>1.8643742331518708E-5</c:v>
                </c:pt>
                <c:pt idx="1090">
                  <c:v>1.8458233995782394E-5</c:v>
                </c:pt>
                <c:pt idx="1091">
                  <c:v>1.8274571498827606E-5</c:v>
                </c:pt>
                <c:pt idx="1092">
                  <c:v>1.8092736474251561E-5</c:v>
                </c:pt>
                <c:pt idx="1093">
                  <c:v>1.791271073840027E-5</c:v>
                </c:pt>
                <c:pt idx="1094">
                  <c:v>1.7734476288550127E-5</c:v>
                </c:pt>
                <c:pt idx="1095">
                  <c:v>1.755801530110762E-5</c:v>
                </c:pt>
                <c:pt idx="1096">
                  <c:v>1.7383310129826953E-5</c:v>
                </c:pt>
                <c:pt idx="1097">
                  <c:v>1.7210343304045405E-5</c:v>
                </c:pt>
                <c:pt idx="1098">
                  <c:v>1.7039097526936265E-5</c:v>
                </c:pt>
                <c:pt idx="1099">
                  <c:v>1.6869555673779086E-5</c:v>
                </c:pt>
                <c:pt idx="1100">
                  <c:v>1.6701700790247319E-5</c:v>
                </c:pt>
                <c:pt idx="1101">
                  <c:v>1.6535516090712711E-5</c:v>
                </c:pt>
                <c:pt idx="1102">
                  <c:v>1.6370984956566819E-5</c:v>
                </c:pt>
                <c:pt idx="1103">
                  <c:v>1.6208090934559112E-5</c:v>
                </c:pt>
                <c:pt idx="1104">
                  <c:v>1.6046817735151652E-5</c:v>
                </c:pt>
                <c:pt idx="1105">
                  <c:v>1.5887149230890095E-5</c:v>
                </c:pt>
                <c:pt idx="1106">
                  <c:v>1.5729069454790966E-5</c:v>
                </c:pt>
                <c:pt idx="1107">
                  <c:v>1.557256259874489E-5</c:v>
                </c:pt>
                <c:pt idx="1108">
                  <c:v>1.5417613011935892E-5</c:v>
                </c:pt>
                <c:pt idx="1109">
                  <c:v>1.5264205199276145E-5</c:v>
                </c:pt>
                <c:pt idx="1110">
                  <c:v>1.5112323819856536E-5</c:v>
                </c:pt>
                <c:pt idx="1111">
                  <c:v>1.4961953685412559E-5</c:v>
                </c:pt>
                <c:pt idx="1112">
                  <c:v>1.481307975880546E-5</c:v>
                </c:pt>
                <c:pt idx="1113">
                  <c:v>1.4665687152518515E-5</c:v>
                </c:pt>
                <c:pt idx="1114">
                  <c:v>1.4519761127168269E-5</c:v>
                </c:pt>
                <c:pt idx="1115">
                  <c:v>1.4375287090030555E-5</c:v>
                </c:pt>
                <c:pt idx="1116">
                  <c:v>1.4232250593581315E-5</c:v>
                </c:pt>
                <c:pt idx="1117">
                  <c:v>1.4090637334051683E-5</c:v>
                </c:pt>
                <c:pt idx="1118">
                  <c:v>1.3950433149997693E-5</c:v>
                </c:pt>
                <c:pt idx="1119">
                  <c:v>1.3811624020884101E-5</c:v>
                </c:pt>
                <c:pt idx="1120">
                  <c:v>1.3674196065682324E-5</c:v>
                </c:pt>
                <c:pt idx="1121">
                  <c:v>1.3538135541482314E-5</c:v>
                </c:pt>
                <c:pt idx="1122">
                  <c:v>1.3403428842118272E-5</c:v>
                </c:pt>
                <c:pt idx="1123">
                  <c:v>1.3270062496808001E-5</c:v>
                </c:pt>
                <c:pt idx="1124">
                  <c:v>1.3138023168805813E-5</c:v>
                </c:pt>
                <c:pt idx="1125">
                  <c:v>1.3007297654068915E-5</c:v>
                </c:pt>
                <c:pt idx="1126">
                  <c:v>1.2877872879936875E-5</c:v>
                </c:pt>
                <c:pt idx="1127">
                  <c:v>1.2749735903824426E-5</c:v>
                </c:pt>
                <c:pt idx="1128">
                  <c:v>1.2622873911927176E-5</c:v>
                </c:pt>
                <c:pt idx="1129">
                  <c:v>1.2497274217940212E-5</c:v>
                </c:pt>
                <c:pt idx="1130">
                  <c:v>1.2372924261789475E-5</c:v>
                </c:pt>
                <c:pt idx="1131">
                  <c:v>1.224981160837572E-5</c:v>
                </c:pt>
                <c:pt idx="1132">
                  <c:v>1.2127923946330991E-5</c:v>
                </c:pt>
                <c:pt idx="1133">
                  <c:v>1.2007249086787555E-5</c:v>
                </c:pt>
                <c:pt idx="1134">
                  <c:v>1.1887774962158871E-5</c:v>
                </c:pt>
                <c:pt idx="1135">
                  <c:v>1.1769489624932916E-5</c:v>
                </c:pt>
                <c:pt idx="1136">
                  <c:v>1.1652381246477394E-5</c:v>
                </c:pt>
                <c:pt idx="1137">
                  <c:v>1.1536438115856869E-5</c:v>
                </c:pt>
                <c:pt idx="1138">
                  <c:v>1.1421648638661662E-5</c:v>
                </c:pt>
                <c:pt idx="1139">
                  <c:v>1.1308001335848393E-5</c:v>
                </c:pt>
                <c:pt idx="1140">
                  <c:v>1.1195484842592053E-5</c:v>
                </c:pt>
                <c:pt idx="1141">
                  <c:v>1.1084087907149595E-5</c:v>
                </c:pt>
                <c:pt idx="1142">
                  <c:v>1.0973799389734623E-5</c:v>
                </c:pt>
                <c:pt idx="1143">
                  <c:v>1.0864608261403488E-5</c:v>
                </c:pt>
                <c:pt idx="1144">
                  <c:v>1.0756503602952363E-5</c:v>
                </c:pt>
                <c:pt idx="1145">
                  <c:v>1.0649474603825316E-5</c:v>
                </c:pt>
                <c:pt idx="1146">
                  <c:v>1.0543510561033244E-5</c:v>
                </c:pt>
                <c:pt idx="1147">
                  <c:v>1.0438600878083564E-5</c:v>
                </c:pt>
                <c:pt idx="1148">
                  <c:v>1.0334735063920554E-5</c:v>
                </c:pt>
                <c:pt idx="1149">
                  <c:v>1.0231902731876226E-5</c:v>
                </c:pt>
                <c:pt idx="1150">
                  <c:v>1.0130093598631719E-5</c:v>
                </c:pt>
                <c:pt idx="1151">
                  <c:v>1.0029297483188846E-5</c:v>
                </c:pt>
                <c:pt idx="1152">
                  <c:v>9.9295043058520688E-6</c:v>
                </c:pt>
                <c:pt idx="1153">
                  <c:v>9.8307040872204918E-6</c:v>
                </c:pt>
                <c:pt idx="1154">
                  <c:v>9.7328869471899173E-6</c:v>
                </c:pt>
                <c:pt idx="1155">
                  <c:v>9.6360431039648272E-6</c:v>
                </c:pt>
                <c:pt idx="1156">
                  <c:v>9.5401628730801963E-6</c:v>
                </c:pt>
                <c:pt idx="1157">
                  <c:v>9.4452366664330181E-6</c:v>
                </c:pt>
                <c:pt idx="1158">
                  <c:v>9.3512549913235586E-6</c:v>
                </c:pt>
                <c:pt idx="1159">
                  <c:v>9.2582084495059694E-6</c:v>
                </c:pt>
                <c:pt idx="1160">
                  <c:v>9.1660877362485302E-6</c:v>
                </c:pt>
                <c:pt idx="1161">
                  <c:v>9.0748836394031459E-6</c:v>
                </c:pt>
                <c:pt idx="1162">
                  <c:v>8.984587038484132E-6</c:v>
                </c:pt>
                <c:pt idx="1163">
                  <c:v>8.8951889037561481E-6</c:v>
                </c:pt>
                <c:pt idx="1164">
                  <c:v>8.8066802953312205E-6</c:v>
                </c:pt>
                <c:pt idx="1165">
                  <c:v>8.7190523622747358E-6</c:v>
                </c:pt>
                <c:pt idx="1166">
                  <c:v>8.6322963417203936E-6</c:v>
                </c:pt>
                <c:pt idx="1167">
                  <c:v>8.5464035579938298E-6</c:v>
                </c:pt>
                <c:pt idx="1168">
                  <c:v>8.4613654217450915E-6</c:v>
                </c:pt>
                <c:pt idx="1169">
                  <c:v>8.377173429089689E-6</c:v>
                </c:pt>
                <c:pt idx="1170">
                  <c:v>8.2938191607581954E-6</c:v>
                </c:pt>
                <c:pt idx="1171">
                  <c:v>8.2112942812543178E-6</c:v>
                </c:pt>
                <c:pt idx="1172">
                  <c:v>8.1295905380213336E-6</c:v>
                </c:pt>
                <c:pt idx="1173">
                  <c:v>8.0486997606168336E-6</c:v>
                </c:pt>
                <c:pt idx="1174">
                  <c:v>7.9686138598956516E-6</c:v>
                </c:pt>
                <c:pt idx="1175">
                  <c:v>7.8893248272010072E-6</c:v>
                </c:pt>
                <c:pt idx="1176">
                  <c:v>7.8108247335635434E-6</c:v>
                </c:pt>
                <c:pt idx="1177">
                  <c:v>7.7331057289084777E-6</c:v>
                </c:pt>
                <c:pt idx="1178">
                  <c:v>7.6561600412705794E-6</c:v>
                </c:pt>
                <c:pt idx="1179">
                  <c:v>7.5799799760169623E-6</c:v>
                </c:pt>
                <c:pt idx="1180">
                  <c:v>7.5045579150776179E-6</c:v>
                </c:pt>
                <c:pt idx="1181">
                  <c:v>7.4298863161843395E-6</c:v>
                </c:pt>
                <c:pt idx="1182">
                  <c:v>7.355957712112781E-6</c:v>
                </c:pt>
                <c:pt idx="1183">
                  <c:v>7.2827647099439078E-6</c:v>
                </c:pt>
                <c:pt idx="1184">
                  <c:v>7.2102999903135458E-6</c:v>
                </c:pt>
                <c:pt idx="1185">
                  <c:v>7.1385563066915552E-6</c:v>
                </c:pt>
                <c:pt idx="1186">
                  <c:v>7.0675264846490513E-6</c:v>
                </c:pt>
                <c:pt idx="1187">
                  <c:v>6.9972034211446369E-6</c:v>
                </c:pt>
                <c:pt idx="1188">
                  <c:v>6.927580083814048E-6</c:v>
                </c:pt>
                <c:pt idx="1189">
                  <c:v>6.8586495102634655E-6</c:v>
                </c:pt>
                <c:pt idx="1190">
                  <c:v>6.7904048073808332E-6</c:v>
                </c:pt>
                <c:pt idx="1191">
                  <c:v>6.7228391506362668E-6</c:v>
                </c:pt>
                <c:pt idx="1192">
                  <c:v>6.6559457834105093E-6</c:v>
                </c:pt>
                <c:pt idx="1193">
                  <c:v>6.5897180163083851E-6</c:v>
                </c:pt>
                <c:pt idx="1194">
                  <c:v>6.5241492265000158E-6</c:v>
                </c:pt>
                <c:pt idx="1195">
                  <c:v>6.4592328570511049E-6</c:v>
                </c:pt>
                <c:pt idx="1196">
                  <c:v>6.3949624162712477E-6</c:v>
                </c:pt>
                <c:pt idx="1197">
                  <c:v>6.331331477061528E-6</c:v>
                </c:pt>
                <c:pt idx="1198">
                  <c:v>6.2683336762750184E-6</c:v>
                </c:pt>
                <c:pt idx="1199">
                  <c:v>6.2059627140810124E-6</c:v>
                </c:pt>
                <c:pt idx="1200">
                  <c:v>6.1442123533288214E-6</c:v>
                </c:pt>
                <c:pt idx="1201">
                  <c:v>6.0830764189327849E-6</c:v>
                </c:pt>
                <c:pt idx="1202">
                  <c:v>6.0225487972478895E-6</c:v>
                </c:pt>
                <c:pt idx="1203">
                  <c:v>5.9626234354615261E-6</c:v>
                </c:pt>
                <c:pt idx="1204">
                  <c:v>5.9032943409881657E-6</c:v>
                </c:pt>
                <c:pt idx="1205">
                  <c:v>5.8445555808671586E-6</c:v>
                </c:pt>
                <c:pt idx="1206">
                  <c:v>5.7864012811758788E-6</c:v>
                </c:pt>
                <c:pt idx="1207">
                  <c:v>5.7288256264335738E-6</c:v>
                </c:pt>
                <c:pt idx="1208">
                  <c:v>5.6718228590291088E-6</c:v>
                </c:pt>
                <c:pt idx="1209">
                  <c:v>5.6153872786359323E-6</c:v>
                </c:pt>
                <c:pt idx="1210">
                  <c:v>5.5595132416506991E-6</c:v>
                </c:pt>
                <c:pt idx="1211">
                  <c:v>5.5041951606225743E-6</c:v>
                </c:pt>
                <c:pt idx="1212">
                  <c:v>5.4494275036973565E-6</c:v>
                </c:pt>
                <c:pt idx="1213">
                  <c:v>5.395204794064249E-6</c:v>
                </c:pt>
                <c:pt idx="1214">
                  <c:v>5.3415216094054945E-6</c:v>
                </c:pt>
                <c:pt idx="1215">
                  <c:v>5.288372581360025E-6</c:v>
                </c:pt>
                <c:pt idx="1216">
                  <c:v>5.2357523949786227E-6</c:v>
                </c:pt>
                <c:pt idx="1217">
                  <c:v>5.1836557882009198E-6</c:v>
                </c:pt>
                <c:pt idx="1218">
                  <c:v>5.1320775513207146E-6</c:v>
                </c:pt>
                <c:pt idx="1219">
                  <c:v>5.0810125264729121E-6</c:v>
                </c:pt>
                <c:pt idx="1220">
                  <c:v>5.0304556071119481E-6</c:v>
                </c:pt>
                <c:pt idx="1221">
                  <c:v>4.980401737504251E-6</c:v>
                </c:pt>
                <c:pt idx="1222">
                  <c:v>4.9308459122201523E-6</c:v>
                </c:pt>
                <c:pt idx="1223">
                  <c:v>4.8817831756358423E-6</c:v>
                </c:pt>
                <c:pt idx="1224">
                  <c:v>4.8332086214382332E-6</c:v>
                </c:pt>
                <c:pt idx="1225">
                  <c:v>4.7851173921294848E-6</c:v>
                </c:pt>
                <c:pt idx="1226">
                  <c:v>4.73750467854805E-6</c:v>
                </c:pt>
                <c:pt idx="1227">
                  <c:v>4.6903657193828706E-6</c:v>
                </c:pt>
                <c:pt idx="1228">
                  <c:v>4.6436958006978087E-6</c:v>
                </c:pt>
                <c:pt idx="1229">
                  <c:v>4.5974902554625769E-6</c:v>
                </c:pt>
                <c:pt idx="1230">
                  <c:v>4.5517444630841451E-6</c:v>
                </c:pt>
                <c:pt idx="1231">
                  <c:v>4.5064538489451552E-6</c:v>
                </c:pt>
                <c:pt idx="1232">
                  <c:v>4.4616138839464503E-6</c:v>
                </c:pt>
                <c:pt idx="1233">
                  <c:v>4.4172200840541638E-6</c:v>
                </c:pt>
                <c:pt idx="1234">
                  <c:v>4.3732680098513117E-6</c:v>
                </c:pt>
                <c:pt idx="1235">
                  <c:v>4.3297532660938395E-6</c:v>
                </c:pt>
                <c:pt idx="1236">
                  <c:v>4.2866715012711241E-6</c:v>
                </c:pt>
                <c:pt idx="1237">
                  <c:v>4.2440184071707744E-6</c:v>
                </c:pt>
                <c:pt idx="1238">
                  <c:v>4.2017897184478351E-6</c:v>
                </c:pt>
                <c:pt idx="1239">
                  <c:v>4.1599812121982438E-6</c:v>
                </c:pt>
                <c:pt idx="1240">
                  <c:v>4.1185887075365349E-6</c:v>
                </c:pt>
                <c:pt idx="1241">
                  <c:v>4.0776080651777478E-6</c:v>
                </c:pt>
                <c:pt idx="1242">
                  <c:v>4.037035187023497E-6</c:v>
                </c:pt>
                <c:pt idx="1243">
                  <c:v>3.9968660157521482E-6</c:v>
                </c:pt>
                <c:pt idx="1244">
                  <c:v>3.957096534413115E-6</c:v>
                </c:pt>
                <c:pt idx="1245">
                  <c:v>3.9177227660251141E-6</c:v>
                </c:pt>
                <c:pt idx="1246">
                  <c:v>3.8787407731784963E-6</c:v>
                </c:pt>
                <c:pt idx="1247">
                  <c:v>3.8401466576414903E-6</c:v>
                </c:pt>
                <c:pt idx="1248">
                  <c:v>3.8019365599703818E-6</c:v>
                </c:pt>
                <c:pt idx="1249">
                  <c:v>3.7641066591235611E-6</c:v>
                </c:pt>
                <c:pt idx="1250">
                  <c:v>3.7266531720794189E-6</c:v>
                </c:pt>
                <c:pt idx="1251">
                  <c:v>3.6895723534580328E-6</c:v>
                </c:pt>
                <c:pt idx="1252">
                  <c:v>3.6528604951466529E-6</c:v>
                </c:pt>
                <c:pt idx="1253">
                  <c:v>3.6165139259288483E-6</c:v>
                </c:pt>
                <c:pt idx="1254">
                  <c:v>3.5805290111174078E-6</c:v>
                </c:pt>
                <c:pt idx="1255">
                  <c:v>3.5449021521908635E-6</c:v>
                </c:pt>
                <c:pt idx="1256">
                  <c:v>3.5096297864336331E-6</c:v>
                </c:pt>
                <c:pt idx="1257">
                  <c:v>3.4747083865797476E-6</c:v>
                </c:pt>
                <c:pt idx="1258">
                  <c:v>3.4401344604601197E-6</c:v>
                </c:pt>
                <c:pt idx="1259">
                  <c:v>3.4059045506533263E-6</c:v>
                </c:pt>
                <c:pt idx="1260">
                  <c:v>3.3720152341398554E-6</c:v>
                </c:pt>
                <c:pt idx="1261">
                  <c:v>3.3384631219598262E-6</c:v>
                </c:pt>
                <c:pt idx="1262">
                  <c:v>3.3052448588740554E-6</c:v>
                </c:pt>
                <c:pt idx="1263">
                  <c:v>3.2723571230285516E-6</c:v>
                </c:pt>
                <c:pt idx="1264">
                  <c:v>3.2397966256223242E-6</c:v>
                </c:pt>
                <c:pt idx="1265">
                  <c:v>3.2075601105784984E-6</c:v>
                </c:pt>
                <c:pt idx="1266">
                  <c:v>3.1756443542187059E-6</c:v>
                </c:pt>
                <c:pt idx="1267">
                  <c:v>3.1440461649407148E-6</c:v>
                </c:pt>
                <c:pt idx="1268">
                  <c:v>3.1127623828992591E-6</c:v>
                </c:pt>
                <c:pt idx="1269">
                  <c:v>3.0817898796900766E-6</c:v>
                </c:pt>
                <c:pt idx="1270">
                  <c:v>3.0511255580370294E-6</c:v>
                </c:pt>
                <c:pt idx="1271">
                  <c:v>3.0207663514823992E-6</c:v>
                </c:pt>
                <c:pt idx="1272">
                  <c:v>2.990709224080231E-6</c:v>
                </c:pt>
                <c:pt idx="1273">
                  <c:v>2.9609511700927368E-6</c:v>
                </c:pt>
                <c:pt idx="1274">
                  <c:v>2.931489213689719E-6</c:v>
                </c:pt>
                <c:pt idx="1275">
                  <c:v>2.9023204086509864E-6</c:v>
                </c:pt>
                <c:pt idx="1276">
                  <c:v>2.8734418380717223E-6</c:v>
                </c:pt>
                <c:pt idx="1277">
                  <c:v>2.8448506140708131E-6</c:v>
                </c:pt>
                <c:pt idx="1278">
                  <c:v>2.8165438775020278E-6</c:v>
                </c:pt>
                <c:pt idx="1279">
                  <c:v>2.7885187976681201E-6</c:v>
                </c:pt>
                <c:pt idx="1280">
                  <c:v>2.760772572037753E-6</c:v>
                </c:pt>
                <c:pt idx="1281">
                  <c:v>2.733302425965241E-6</c:v>
                </c:pt>
                <c:pt idx="1282">
                  <c:v>2.7061056124130851E-6</c:v>
                </c:pt>
                <c:pt idx="1283">
                  <c:v>2.679179411677266E-6</c:v>
                </c:pt>
                <c:pt idx="1284">
                  <c:v>2.652521131115272E-6</c:v>
                </c:pt>
                <c:pt idx="1285">
                  <c:v>2.6261281048768261E-6</c:v>
                </c:pt>
                <c:pt idx="1286">
                  <c:v>2.59999769363732E-6</c:v>
                </c:pt>
                <c:pt idx="1287">
                  <c:v>2.5741272843338495E-6</c:v>
                </c:pt>
                <c:pt idx="1288">
                  <c:v>2.5485142899039255E-6</c:v>
                </c:pt>
                <c:pt idx="1289">
                  <c:v>2.5231561490267611E-6</c:v>
                </c:pt>
                <c:pt idx="1290">
                  <c:v>2.4980503258671364E-6</c:v>
                </c:pt>
                <c:pt idx="1291">
                  <c:v>2.4731943098218141E-6</c:v>
                </c:pt>
                <c:pt idx="1292">
                  <c:v>2.4485856152684762E-6</c:v>
                </c:pt>
                <c:pt idx="1293">
                  <c:v>2.4242217813171551E-6</c:v>
                </c:pt>
                <c:pt idx="1294">
                  <c:v>2.4001003715641619E-6</c:v>
                </c:pt>
                <c:pt idx="1295">
                  <c:v>2.3762189738484156E-6</c:v>
                </c:pt>
                <c:pt idx="1296">
                  <c:v>2.3525752000102431E-6</c:v>
                </c:pt>
                <c:pt idx="1297">
                  <c:v>2.3291666856525574E-6</c:v>
                </c:pt>
                <c:pt idx="1298">
                  <c:v>2.3059910899044158E-6</c:v>
                </c:pt>
                <c:pt idx="1299">
                  <c:v>2.28304609518693E-6</c:v>
                </c:pt>
                <c:pt idx="1300">
                  <c:v>2.2603294069815078E-6</c:v>
                </c:pt>
                <c:pt idx="1301">
                  <c:v>2.2378387536003942E-6</c:v>
                </c:pt>
                <c:pt idx="1302">
                  <c:v>2.2155718859595159E-6</c:v>
                </c:pt>
                <c:pt idx="1303">
                  <c:v>2.1935265773535503E-6</c:v>
                </c:pt>
                <c:pt idx="1304">
                  <c:v>2.1717006232332645E-6</c:v>
                </c:pt>
                <c:pt idx="1305">
                  <c:v>2.1500918409850587E-6</c:v>
                </c:pt>
                <c:pt idx="1306">
                  <c:v>2.1286980697127004E-6</c:v>
                </c:pt>
                <c:pt idx="1307">
                  <c:v>2.1075171700212342E-6</c:v>
                </c:pt>
                <c:pt idx="1308">
                  <c:v>2.0865470238030409E-6</c:v>
                </c:pt>
                <c:pt idx="1309">
                  <c:v>2.0657855340260221E-6</c:v>
                </c:pt>
                <c:pt idx="1310">
                  <c:v>2.0452306245238963E-6</c:v>
                </c:pt>
                <c:pt idx="1311">
                  <c:v>2.0248802397885914E-6</c:v>
                </c:pt>
                <c:pt idx="1312">
                  <c:v>2.0047323447646709E-6</c:v>
                </c:pt>
                <c:pt idx="1313">
                  <c:v>1.9847849246458427E-6</c:v>
                </c:pt>
                <c:pt idx="1314">
                  <c:v>1.965035984673472E-6</c:v>
                </c:pt>
                <c:pt idx="1315">
                  <c:v>1.9454835499371041E-6</c:v>
                </c:pt>
                <c:pt idx="1316">
                  <c:v>1.9261256651769713E-6</c:v>
                </c:pt>
                <c:pt idx="1317">
                  <c:v>1.9069603945884668E-6</c:v>
                </c:pt>
                <c:pt idx="1318">
                  <c:v>1.8879858216285566E-6</c:v>
                </c:pt>
                <c:pt idx="1319">
                  <c:v>1.8692000488241391E-6</c:v>
                </c:pt>
                <c:pt idx="1320">
                  <c:v>1.8506011975822762E-6</c:v>
                </c:pt>
                <c:pt idx="1321">
                  <c:v>1.8321874080023442E-6</c:v>
                </c:pt>
                <c:pt idx="1322">
                  <c:v>1.8139568386900405E-6</c:v>
                </c:pt>
                <c:pt idx="1323">
                  <c:v>1.7959076665732415E-6</c:v>
                </c:pt>
                <c:pt idx="1324">
                  <c:v>1.7780380867196943E-6</c:v>
                </c:pt>
                <c:pt idx="1325">
                  <c:v>1.7603463121565226E-6</c:v>
                </c:pt>
                <c:pt idx="1326">
                  <c:v>1.7428305736915235E-6</c:v>
                </c:pt>
                <c:pt idx="1327">
                  <c:v>1.7254891197362606E-6</c:v>
                </c:pt>
                <c:pt idx="1328">
                  <c:v>1.7083202161308834E-6</c:v>
                </c:pt>
                <c:pt idx="1329">
                  <c:v>1.6913221459707243E-6</c:v>
                </c:pt>
                <c:pt idx="1330">
                  <c:v>1.6744932094346021E-6</c:v>
                </c:pt>
                <c:pt idx="1331">
                  <c:v>1.657831723614839E-6</c:v>
                </c:pt>
                <c:pt idx="1332">
                  <c:v>1.6413360223489683E-6</c:v>
                </c:pt>
                <c:pt idx="1333">
                  <c:v>1.6250044560531174E-6</c:v>
                </c:pt>
                <c:pt idx="1334">
                  <c:v>1.6088353915570465E-6</c:v>
                </c:pt>
                <c:pt idx="1335">
                  <c:v>1.5928272119408291E-6</c:v>
                </c:pt>
                <c:pt idx="1336">
                  <c:v>1.5769783163731691E-6</c:v>
                </c:pt>
                <c:pt idx="1337">
                  <c:v>1.5612871199512993E-6</c:v>
                </c:pt>
                <c:pt idx="1338">
                  <c:v>1.5457520535425014E-6</c:v>
                </c:pt>
                <c:pt idx="1339">
                  <c:v>1.530371563627189E-6</c:v>
                </c:pt>
                <c:pt idx="1340">
                  <c:v>1.5151441121435533E-6</c:v>
                </c:pt>
                <c:pt idx="1341">
                  <c:v>1.500068176333756E-6</c:v>
                </c:pt>
                <c:pt idx="1342">
                  <c:v>1.4851422485916531E-6</c:v>
                </c:pt>
                <c:pt idx="1343">
                  <c:v>1.4703648363120294E-6</c:v>
                </c:pt>
                <c:pt idx="1344">
                  <c:v>1.4557344617413479E-6</c:v>
                </c:pt>
                <c:pt idx="1345">
                  <c:v>1.4412496618299565E-6</c:v>
                </c:pt>
                <c:pt idx="1346">
                  <c:v>1.4269089880857933E-6</c:v>
                </c:pt>
                <c:pt idx="1347">
                  <c:v>1.4127110064295335E-6</c:v>
                </c:pt>
                <c:pt idx="1348">
                  <c:v>1.3986542970511798E-6</c:v>
                </c:pt>
                <c:pt idx="1349">
                  <c:v>1.3847374542680804E-6</c:v>
                </c:pt>
                <c:pt idx="1350">
                  <c:v>1.3709590863843595E-6</c:v>
                </c:pt>
                <c:pt idx="1351">
                  <c:v>1.3573178155517444E-6</c:v>
                </c:pt>
                <c:pt idx="1352">
                  <c:v>1.3438122776317887E-6</c:v>
                </c:pt>
                <c:pt idx="1353">
                  <c:v>1.3304411220594436E-6</c:v>
                </c:pt>
                <c:pt idx="1354">
                  <c:v>1.3172030117080091E-6</c:v>
                </c:pt>
                <c:pt idx="1355">
                  <c:v>1.304096622755418E-6</c:v>
                </c:pt>
                <c:pt idx="1356">
                  <c:v>1.2911206445518535E-6</c:v>
                </c:pt>
                <c:pt idx="1357">
                  <c:v>1.2782737794886814E-6</c:v>
                </c:pt>
                <c:pt idx="1358">
                  <c:v>1.26555474286869E-6</c:v>
                </c:pt>
                <c:pt idx="1359">
                  <c:v>1.252962262777618E-6</c:v>
                </c:pt>
                <c:pt idx="1360">
                  <c:v>1.2404950799569601E-6</c:v>
                </c:pt>
                <c:pt idx="1361">
                  <c:v>1.2281519476780497E-6</c:v>
                </c:pt>
                <c:pt idx="1362">
                  <c:v>1.2159316316173703E-6</c:v>
                </c:pt>
                <c:pt idx="1363">
                  <c:v>1.2038329097331323E-6</c:v>
                </c:pt>
                <c:pt idx="1364">
                  <c:v>1.1918545721430651E-6</c:v>
                </c:pt>
                <c:pt idx="1365">
                  <c:v>1.1799954210034277E-6</c:v>
                </c:pt>
                <c:pt idx="1366">
                  <c:v>1.1682542703892235E-6</c:v>
                </c:pt>
                <c:pt idx="1367">
                  <c:v>1.1566299461756065E-6</c:v>
                </c:pt>
                <c:pt idx="1368">
                  <c:v>1.1451212859204666E-6</c:v>
                </c:pt>
                <c:pt idx="1369">
                  <c:v>1.1337271387481918E-6</c:v>
                </c:pt>
                <c:pt idx="1370">
                  <c:v>1.1224463652345676E-6</c:v>
                </c:pt>
                <c:pt idx="1371">
                  <c:v>1.1112778372928418E-6</c:v>
                </c:pt>
                <c:pt idx="1372">
                  <c:v>1.1002204380609132E-6</c:v>
                </c:pt>
                <c:pt idx="1373">
                  <c:v>1.0892730617896442E-6</c:v>
                </c:pt>
                <c:pt idx="1374">
                  <c:v>1.0784346137322848E-6</c:v>
                </c:pt>
                <c:pt idx="1375">
                  <c:v>1.067704010034997E-6</c:v>
                </c:pt>
                <c:pt idx="1376">
                  <c:v>1.0570801776284671E-6</c:v>
                </c:pt>
                <c:pt idx="1377">
                  <c:v>1.0465620541206053E-6</c:v>
                </c:pt>
                <c:pt idx="1378">
                  <c:v>1.0361485876902932E-6</c:v>
                </c:pt>
                <c:pt idx="1379">
                  <c:v>1.0258387369822104E-6</c:v>
                </c:pt>
                <c:pt idx="1380">
                  <c:v>1.015631471002694E-6</c:v>
                </c:pt>
                <c:pt idx="1381">
                  <c:v>1.0055257690166405E-6</c:v>
                </c:pt>
                <c:pt idx="1382">
                  <c:v>9.9552062044542952E-7</c:v>
                </c:pt>
                <c:pt idx="1383">
                  <c:v>9.8561502476586624E-7</c:v>
                </c:pt>
                <c:pt idx="1384">
                  <c:v>9.7580799141012818E-7</c:v>
                </c:pt>
                <c:pt idx="1385">
                  <c:v>9.6609853966670561E-7</c:v>
                </c:pt>
                <c:pt idx="1386">
                  <c:v>9.5648569858233607E-7</c:v>
                </c:pt>
                <c:pt idx="1387">
                  <c:v>9.4696850686489899E-7</c:v>
                </c:pt>
                <c:pt idx="1388">
                  <c:v>9.3754601278729125E-7</c:v>
                </c:pt>
                <c:pt idx="1389">
                  <c:v>9.2821727409225337E-7</c:v>
                </c:pt>
                <c:pt idx="1390">
                  <c:v>9.1898135789814158E-7</c:v>
                </c:pt>
                <c:pt idx="1391">
                  <c:v>9.0983734060563998E-7</c:v>
                </c:pt>
                <c:pt idx="1392">
                  <c:v>9.0078430780539922E-7</c:v>
                </c:pt>
                <c:pt idx="1393">
                  <c:v>8.9182135418659357E-7</c:v>
                </c:pt>
                <c:pt idx="1394">
                  <c:v>8.8294758344639501E-7</c:v>
                </c:pt>
                <c:pt idx="1395">
                  <c:v>8.7416210820033326E-7</c:v>
                </c:pt>
                <c:pt idx="1396">
                  <c:v>8.6546404989356242E-7</c:v>
                </c:pt>
                <c:pt idx="1397">
                  <c:v>8.5685253871300332E-7</c:v>
                </c:pt>
                <c:pt idx="1398">
                  <c:v>8.4832671350036175E-7</c:v>
                </c:pt>
                <c:pt idx="1399">
                  <c:v>8.3988572166601139E-7</c:v>
                </c:pt>
                <c:pt idx="1400">
                  <c:v>8.3152871910373485E-7</c:v>
                </c:pt>
                <c:pt idx="1401">
                  <c:v>8.2325487010631005E-7</c:v>
                </c:pt>
                <c:pt idx="1402">
                  <c:v>8.1506334728194536E-7</c:v>
                </c:pt>
                <c:pt idx="1403">
                  <c:v>8.0695333147153061E-7</c:v>
                </c:pt>
                <c:pt idx="1404">
                  <c:v>7.9892401166672637E-7</c:v>
                </c:pt>
                <c:pt idx="1405">
                  <c:v>7.9097458492886094E-7</c:v>
                </c:pt>
                <c:pt idx="1406">
                  <c:v>7.831042563086362E-7</c:v>
                </c:pt>
                <c:pt idx="1407">
                  <c:v>7.7531223876663125E-7</c:v>
                </c:pt>
                <c:pt idx="1408">
                  <c:v>7.6759775309459872E-7</c:v>
                </c:pt>
                <c:pt idx="1409">
                  <c:v>7.5996002783754266E-7</c:v>
                </c:pt>
                <c:pt idx="1410">
                  <c:v>7.5239829921657104E-7</c:v>
                </c:pt>
                <c:pt idx="1411">
                  <c:v>7.4491181105252305E-7</c:v>
                </c:pt>
                <c:pt idx="1412">
                  <c:v>7.3749981469034233E-7</c:v>
                </c:pt>
                <c:pt idx="1413">
                  <c:v>7.301615689242158E-7</c:v>
                </c:pt>
                <c:pt idx="1414">
                  <c:v>7.2289633992345179E-7</c:v>
                </c:pt>
                <c:pt idx="1415">
                  <c:v>7.1570340115909559E-7</c:v>
                </c:pt>
                <c:pt idx="1416">
                  <c:v>7.0858203333127694E-7</c:v>
                </c:pt>
                <c:pt idx="1417">
                  <c:v>7.0153152429727826E-7</c:v>
                </c:pt>
                <c:pt idx="1418">
                  <c:v>6.9455116900031974E-7</c:v>
                </c:pt>
                <c:pt idx="1419">
                  <c:v>6.8764026939905708E-7</c:v>
                </c:pt>
                <c:pt idx="1420">
                  <c:v>6.8079813439776965E-7</c:v>
                </c:pt>
                <c:pt idx="1421">
                  <c:v>6.7402407977725577E-7</c:v>
                </c:pt>
                <c:pt idx="1422">
                  <c:v>6.6731742812640819E-7</c:v>
                </c:pt>
                <c:pt idx="1423">
                  <c:v>6.6067750877447306E-7</c:v>
                </c:pt>
                <c:pt idx="1424">
                  <c:v>6.5410365772398166E-7</c:v>
                </c:pt>
                <c:pt idx="1425">
                  <c:v>6.4759521758435095E-7</c:v>
                </c:pt>
                <c:pt idx="1426">
                  <c:v>6.4115153750614195E-7</c:v>
                </c:pt>
                <c:pt idx="1427">
                  <c:v>6.3477197311597948E-7</c:v>
                </c:pt>
                <c:pt idx="1428">
                  <c:v>6.2845588645210697E-7</c:v>
                </c:pt>
                <c:pt idx="1429">
                  <c:v>6.2220264590059466E-7</c:v>
                </c:pt>
                <c:pt idx="1430">
                  <c:v>6.1601162613217636E-7</c:v>
                </c:pt>
                <c:pt idx="1431">
                  <c:v>6.0988220803971602E-7</c:v>
                </c:pt>
                <c:pt idx="1432">
                  <c:v>6.0381377867629646E-7</c:v>
                </c:pt>
                <c:pt idx="1433">
                  <c:v>5.9780573119392444E-7</c:v>
                </c:pt>
                <c:pt idx="1434">
                  <c:v>5.9185746478284486E-7</c:v>
                </c:pt>
                <c:pt idx="1435">
                  <c:v>5.8596838461145865E-7</c:v>
                </c:pt>
                <c:pt idx="1436">
                  <c:v>5.801379017668434E-7</c:v>
                </c:pt>
                <c:pt idx="1437">
                  <c:v>5.7436543319585459E-7</c:v>
                </c:pt>
                <c:pt idx="1438">
                  <c:v>5.6865040164682488E-7</c:v>
                </c:pt>
                <c:pt idx="1439">
                  <c:v>5.6299223561183672E-7</c:v>
                </c:pt>
                <c:pt idx="1440">
                  <c:v>5.5739036926957147E-7</c:v>
                </c:pt>
                <c:pt idx="1441">
                  <c:v>5.5184424242872671E-7</c:v>
                </c:pt>
                <c:pt idx="1442">
                  <c:v>5.4635330047199659E-7</c:v>
                </c:pt>
                <c:pt idx="1443">
                  <c:v>5.4091699430060871E-7</c:v>
                </c:pt>
                <c:pt idx="1444">
                  <c:v>5.3553478027941738E-7</c:v>
                </c:pt>
                <c:pt idx="1445">
                  <c:v>5.3020612018253453E-7</c:v>
                </c:pt>
                <c:pt idx="1446">
                  <c:v>5.249304811395099E-7</c:v>
                </c:pt>
                <c:pt idx="1447">
                  <c:v>5.1970733558204272E-7</c:v>
                </c:pt>
                <c:pt idx="1448">
                  <c:v>5.1453616119122457E-7</c:v>
                </c:pt>
                <c:pt idx="1449">
                  <c:v>5.0941644084530709E-7</c:v>
                </c:pt>
                <c:pt idx="1450">
                  <c:v>5.0434766256798935E-7</c:v>
                </c:pt>
                <c:pt idx="1451">
                  <c:v>4.9932931947721855E-7</c:v>
                </c:pt>
                <c:pt idx="1452">
                  <c:v>4.9436090973450552E-7</c:v>
                </c:pt>
                <c:pt idx="1453">
                  <c:v>4.8944193649473479E-7</c:v>
                </c:pt>
                <c:pt idx="1454">
                  <c:v>4.8457190785648312E-7</c:v>
                </c:pt>
                <c:pt idx="1455">
                  <c:v>4.7975033681282848E-7</c:v>
                </c:pt>
                <c:pt idx="1456">
                  <c:v>4.7497674120264826E-7</c:v>
                </c:pt>
                <c:pt idx="1457">
                  <c:v>4.7025064366240366E-7</c:v>
                </c:pt>
                <c:pt idx="1458">
                  <c:v>4.655715715784021E-7</c:v>
                </c:pt>
                <c:pt idx="1459">
                  <c:v>4.6093905703953597E-7</c:v>
                </c:pt>
                <c:pt idx="1460">
                  <c:v>4.5635263679049018E-7</c:v>
                </c:pt>
                <c:pt idx="1461">
                  <c:v>4.5181185218541939E-7</c:v>
                </c:pt>
                <c:pt idx="1462">
                  <c:v>4.4731624914207825E-7</c:v>
                </c:pt>
                <c:pt idx="1463">
                  <c:v>4.4286537809641608E-7</c:v>
                </c:pt>
                <c:pt idx="1464">
                  <c:v>4.3845879395761928E-7</c:v>
                </c:pt>
                <c:pt idx="1465">
                  <c:v>4.3409605606360179E-7</c:v>
                </c:pt>
                <c:pt idx="1466">
                  <c:v>4.2977672813693862E-7</c:v>
                </c:pt>
                <c:pt idx="1467">
                  <c:v>4.2550037824123751E-7</c:v>
                </c:pt>
                <c:pt idx="1468">
                  <c:v>4.2126657873794467E-7</c:v>
                </c:pt>
                <c:pt idx="1469">
                  <c:v>4.1707490624358304E-7</c:v>
                </c:pt>
                <c:pt idx="1470">
                  <c:v>4.1292494158740935E-7</c:v>
                </c:pt>
                <c:pt idx="1471">
                  <c:v>4.0881626976949962E-7</c:v>
                </c:pt>
                <c:pt idx="1472">
                  <c:v>4.0474847991924823E-7</c:v>
                </c:pt>
                <c:pt idx="1473">
                  <c:v>4.0072116525428029E-7</c:v>
                </c:pt>
                <c:pt idx="1474">
                  <c:v>3.967339230397732E-7</c:v>
                </c:pt>
                <c:pt idx="1475">
                  <c:v>3.9278635454818275E-7</c:v>
                </c:pt>
                <c:pt idx="1476">
                  <c:v>3.8887806501936952E-7</c:v>
                </c:pt>
                <c:pt idx="1477">
                  <c:v>3.8500866362112502E-7</c:v>
                </c:pt>
                <c:pt idx="1478">
                  <c:v>3.8117776341008429E-7</c:v>
                </c:pt>
                <c:pt idx="1479">
                  <c:v>3.7738498129303372E-7</c:v>
                </c:pt>
                <c:pt idx="1480">
                  <c:v>3.7362993798860103E-7</c:v>
                </c:pt>
                <c:pt idx="1481">
                  <c:v>3.6991225798932648E-7</c:v>
                </c:pt>
                <c:pt idx="1482">
                  <c:v>3.6623156952411211E-7</c:v>
                </c:pt>
                <c:pt idx="1483">
                  <c:v>3.6258750452104418E-7</c:v>
                </c:pt>
                <c:pt idx="1484">
                  <c:v>3.5897969857058555E-7</c:v>
                </c:pt>
                <c:pt idx="1485">
                  <c:v>3.5540779088913415E-7</c:v>
                </c:pt>
                <c:pt idx="1486">
                  <c:v>3.5187142428294645E-7</c:v>
                </c:pt>
                <c:pt idx="1487">
                  <c:v>3.4837024511241417E-7</c:v>
                </c:pt>
                <c:pt idx="1488">
                  <c:v>3.4490390325670265E-7</c:v>
                </c:pt>
                <c:pt idx="1489">
                  <c:v>3.4147205207873767E-7</c:v>
                </c:pt>
                <c:pt idx="1490">
                  <c:v>3.3807434839054154E-7</c:v>
                </c:pt>
                <c:pt idx="1491">
                  <c:v>3.3471045241891408E-7</c:v>
                </c:pt>
                <c:pt idx="1492">
                  <c:v>3.3138002777145478E-7</c:v>
                </c:pt>
                <c:pt idx="1493">
                  <c:v>3.2808274140292299E-7</c:v>
                </c:pt>
                <c:pt idx="1494">
                  <c:v>3.2481826358193526E-7</c:v>
                </c:pt>
                <c:pt idx="1495">
                  <c:v>3.2158626785798849E-7</c:v>
                </c:pt>
                <c:pt idx="1496">
                  <c:v>3.1838643102881702E-7</c:v>
                </c:pt>
                <c:pt idx="1497">
                  <c:v>3.1521843310807131E-7</c:v>
                </c:pt>
                <c:pt idx="1498">
                  <c:v>3.1208195729331933E-7</c:v>
                </c:pt>
                <c:pt idx="1499">
                  <c:v>3.0897668993436581E-7</c:v>
                </c:pt>
                <c:pt idx="1500">
                  <c:v>3.059023205018872E-7</c:v>
                </c:pt>
                <c:pt idx="1501">
                  <c:v>3.0285854155637767E-7</c:v>
                </c:pt>
                <c:pt idx="1502">
                  <c:v>2.9984504871740727E-7</c:v>
                </c:pt>
                <c:pt idx="1503">
                  <c:v>2.9686154063318032E-7</c:v>
                </c:pt>
                <c:pt idx="1504">
                  <c:v>2.9390771895040214E-7</c:v>
                </c:pt>
                <c:pt idx="1505">
                  <c:v>2.9098328828444292E-7</c:v>
                </c:pt>
                <c:pt idx="1506">
                  <c:v>2.8808795618979899E-7</c:v>
                </c:pt>
                <c:pt idx="1507">
                  <c:v>2.8522143313084819E-7</c:v>
                </c:pt>
                <c:pt idx="1508">
                  <c:v>2.8238343245289573E-7</c:v>
                </c:pt>
                <c:pt idx="1509">
                  <c:v>2.7957367035350892E-7</c:v>
                </c:pt>
                <c:pt idx="1510">
                  <c:v>2.7679186585413582E-7</c:v>
                </c:pt>
                <c:pt idx="1511">
                  <c:v>2.7403774077200922E-7</c:v>
                </c:pt>
                <c:pt idx="1512">
                  <c:v>2.713110196923254E-7</c:v>
                </c:pt>
                <c:pt idx="1513">
                  <c:v>2.6861142994070406E-7</c:v>
                </c:pt>
                <c:pt idx="1514">
                  <c:v>2.6593870155592044E-7</c:v>
                </c:pt>
                <c:pt idx="1515">
                  <c:v>2.6329256726290872E-7</c:v>
                </c:pt>
                <c:pt idx="1516">
                  <c:v>2.6067276244603445E-7</c:v>
                </c:pt>
                <c:pt idx="1517">
                  <c:v>2.5807902512263285E-7</c:v>
                </c:pt>
                <c:pt idx="1518">
                  <c:v>2.5551109591680961E-7</c:v>
                </c:pt>
                <c:pt idx="1519">
                  <c:v>2.5296871803350516E-7</c:v>
                </c:pt>
                <c:pt idx="1520">
                  <c:v>2.5045163723281201E-7</c:v>
                </c:pt>
                <c:pt idx="1521">
                  <c:v>2.4795960180455254E-7</c:v>
                </c:pt>
                <c:pt idx="1522">
                  <c:v>2.454923625431072E-7</c:v>
                </c:pt>
                <c:pt idx="1523">
                  <c:v>2.4304967272249382E-7</c:v>
                </c:pt>
                <c:pt idx="1524">
                  <c:v>2.4063128807169474E-7</c:v>
                </c:pt>
                <c:pt idx="1525">
                  <c:v>2.382369667502296E-7</c:v>
                </c:pt>
                <c:pt idx="1526">
                  <c:v>2.3586646932397052E-7</c:v>
                </c:pt>
                <c:pt idx="1527">
                  <c:v>2.3351955874120034E-7</c:v>
                </c:pt>
                <c:pt idx="1528">
                  <c:v>2.3119600030890453E-7</c:v>
                </c:pt>
                <c:pt idx="1529">
                  <c:v>2.2889556166930358E-7</c:v>
                </c:pt>
                <c:pt idx="1530">
                  <c:v>2.2661801277661649E-7</c:v>
                </c:pt>
                <c:pt idx="1531">
                  <c:v>2.2436312587405604E-7</c:v>
                </c:pt>
                <c:pt idx="1532">
                  <c:v>2.2213067547105289E-7</c:v>
                </c:pt>
                <c:pt idx="1533">
                  <c:v>2.1992043832070637E-7</c:v>
                </c:pt>
                <c:pt idx="1534">
                  <c:v>2.1773219339745956E-7</c:v>
                </c:pt>
                <c:pt idx="1535">
                  <c:v>2.1556572187499621E-7</c:v>
                </c:pt>
                <c:pt idx="1536">
                  <c:v>2.1342080710435944E-7</c:v>
                </c:pt>
                <c:pt idx="1537">
                  <c:v>2.1129723459228437E-7</c:v>
                </c:pt>
                <c:pt idx="1538">
                  <c:v>2.0919479197975014E-7</c:v>
                </c:pt>
                <c:pt idx="1539">
                  <c:v>2.0711326902074347E-7</c:v>
                </c:pt>
                <c:pt idx="1540">
                  <c:v>2.0505245756123383E-7</c:v>
                </c:pt>
                <c:pt idx="1541">
                  <c:v>2.0301215151835794E-7</c:v>
                </c:pt>
                <c:pt idx="1542">
                  <c:v>2.0099214685981124E-7</c:v>
                </c:pt>
                <c:pt idx="1543">
                  <c:v>1.9899224158344417E-7</c:v>
                </c:pt>
                <c:pt idx="1544">
                  <c:v>1.9701223569706325E-7</c:v>
                </c:pt>
                <c:pt idx="1545">
                  <c:v>1.9505193119842941E-7</c:v>
                </c:pt>
                <c:pt idx="1546">
                  <c:v>1.9311113205545923E-7</c:v>
                </c:pt>
                <c:pt idx="1547">
                  <c:v>1.9118964418662109E-7</c:v>
                </c:pt>
                <c:pt idx="1548">
                  <c:v>1.8928727544152687E-7</c:v>
                </c:pt>
                <c:pt idx="1549">
                  <c:v>1.874038355817167E-7</c:v>
                </c:pt>
                <c:pt idx="1550">
                  <c:v>1.8553913626163508E-7</c:v>
                </c:pt>
                <c:pt idx="1551">
                  <c:v>1.8369299100979575E-7</c:v>
                </c:pt>
                <c:pt idx="1552">
                  <c:v>1.8186521521013575E-7</c:v>
                </c:pt>
                <c:pt idx="1553">
                  <c:v>1.800556260835516E-7</c:v>
                </c:pt>
                <c:pt idx="1554">
                  <c:v>1.7826404266962267E-7</c:v>
                </c:pt>
                <c:pt idx="1555">
                  <c:v>1.7649028580851456E-7</c:v>
                </c:pt>
                <c:pt idx="1556">
                  <c:v>1.7473417812306303E-7</c:v>
                </c:pt>
                <c:pt idx="1557">
                  <c:v>1.7299554400103612E-7</c:v>
                </c:pt>
                <c:pt idx="1558">
                  <c:v>1.7127420957757273E-7</c:v>
                </c:pt>
                <c:pt idx="1559">
                  <c:v>1.6957000271779608E-7</c:v>
                </c:pt>
                <c:pt idx="1560">
                  <c:v>1.6788275299959972E-7</c:v>
                </c:pt>
                <c:pt idx="1561">
                  <c:v>1.6621229169660638E-7</c:v>
                </c:pt>
                <c:pt idx="1562">
                  <c:v>1.6455845176129342E-7</c:v>
                </c:pt>
                <c:pt idx="1563">
                  <c:v>1.6292106780828906E-7</c:v>
                </c:pt>
                <c:pt idx="1564">
                  <c:v>1.6129997609783356E-7</c:v>
                </c:pt>
                <c:pt idx="1565">
                  <c:v>1.5969501451940492E-7</c:v>
                </c:pt>
                <c:pt idx="1566">
                  <c:v>1.5810602257550785E-7</c:v>
                </c:pt>
                <c:pt idx="1567">
                  <c:v>1.565328413656238E-7</c:v>
                </c:pt>
                <c:pt idx="1568">
                  <c:v>1.5497531357032049E-7</c:v>
                </c:pt>
                <c:pt idx="1569">
                  <c:v>1.5343328343552104E-7</c:v>
                </c:pt>
                <c:pt idx="1570">
                  <c:v>1.5190659675692662E-7</c:v>
                </c:pt>
                <c:pt idx="1571">
                  <c:v>1.5039510086459714E-7</c:v>
                </c:pt>
                <c:pt idx="1572">
                  <c:v>1.4889864460768377E-7</c:v>
                </c:pt>
                <c:pt idx="1573">
                  <c:v>1.4741707833931382E-7</c:v>
                </c:pt>
                <c:pt idx="1574">
                  <c:v>1.4595025390162575E-7</c:v>
                </c:pt>
                <c:pt idx="1575">
                  <c:v>1.4449802461095349E-7</c:v>
                </c:pt>
                <c:pt idx="1576">
                  <c:v>1.4306024524315746E-7</c:v>
                </c:pt>
                <c:pt idx="1577">
                  <c:v>1.416367720191033E-7</c:v>
                </c:pt>
                <c:pt idx="1578">
                  <c:v>1.4022746259028205E-7</c:v>
                </c:pt>
                <c:pt idx="1579">
                  <c:v>1.3883217602457646E-7</c:v>
                </c:pt>
                <c:pt idx="1580">
                  <c:v>1.3745077279216718E-7</c:v>
                </c:pt>
                <c:pt idx="1581">
                  <c:v>1.3608311475157983E-7</c:v>
                </c:pt>
                <c:pt idx="1582">
                  <c:v>1.3472906513587061E-7</c:v>
                </c:pt>
                <c:pt idx="1583">
                  <c:v>1.3338848853894954E-7</c:v>
                </c:pt>
                <c:pt idx="1584">
                  <c:v>1.3206125090203984E-7</c:v>
                </c:pt>
                <c:pt idx="1585">
                  <c:v>1.307472195002715E-7</c:v>
                </c:pt>
                <c:pt idx="1586">
                  <c:v>1.2944626292940982E-7</c:v>
                </c:pt>
                <c:pt idx="1587">
                  <c:v>1.281582510927133E-7</c:v>
                </c:pt>
                <c:pt idx="1588">
                  <c:v>1.2688305518792498E-7</c:v>
                </c:pt>
                <c:pt idx="1589">
                  <c:v>1.2562054769439166E-7</c:v>
                </c:pt>
                <c:pt idx="1590">
                  <c:v>1.2437060236031192E-7</c:v>
                </c:pt>
                <c:pt idx="1591">
                  <c:v>1.2313309419011074E-7</c:v>
                </c:pt>
                <c:pt idx="1592">
                  <c:v>1.2190789943193981E-7</c:v>
                </c:pt>
                <c:pt idx="1593">
                  <c:v>1.2069489556530211E-7</c:v>
                </c:pt>
                <c:pt idx="1594">
                  <c:v>1.1949396128880058E-7</c:v>
                </c:pt>
                <c:pt idx="1595">
                  <c:v>1.1830497650800657E-7</c:v>
                </c:pt>
                <c:pt idx="1596">
                  <c:v>1.1712782232345117E-7</c:v>
                </c:pt>
                <c:pt idx="1597">
                  <c:v>1.1596238101873495E-7</c:v>
                </c:pt>
                <c:pt idx="1598">
                  <c:v>1.1480853604875624E-7</c:v>
                </c:pt>
                <c:pt idx="1599">
                  <c:v>1.1366617202805651E-7</c:v>
                </c:pt>
                <c:pt idx="1600">
                  <c:v>1.1253517471928171E-7</c:v>
                </c:pt>
                <c:pt idx="1601">
                  <c:v>1.1141543102175846E-7</c:v>
                </c:pt>
                <c:pt idx="1602">
                  <c:v>1.1030682896018369E-7</c:v>
                </c:pt>
                <c:pt idx="1603">
                  <c:v>1.0920925767342799E-7</c:v>
                </c:pt>
                <c:pt idx="1604">
                  <c:v>1.0812260740344727E-7</c:v>
                </c:pt>
                <c:pt idx="1605">
                  <c:v>1.0704676948430937E-7</c:v>
                </c:pt>
                <c:pt idx="1606">
                  <c:v>1.0598163633132622E-7</c:v>
                </c:pt>
                <c:pt idx="1607">
                  <c:v>1.0492710143029415E-7</c:v>
                </c:pt>
                <c:pt idx="1608">
                  <c:v>1.0388305932684502E-7</c:v>
                </c:pt>
                <c:pt idx="1609">
                  <c:v>1.0284940561589772E-7</c:v>
                </c:pt>
                <c:pt idx="1610">
                  <c:v>1.0182603693122048E-7</c:v>
                </c:pt>
                <c:pt idx="1611">
                  <c:v>1.0081285093509133E-7</c:v>
                </c:pt>
                <c:pt idx="1612">
                  <c:v>9.9809746308067031E-8</c:v>
                </c:pt>
                <c:pt idx="1613">
                  <c:v>9.8816622738848254E-8</c:v>
                </c:pt>
                <c:pt idx="1614">
                  <c:v>9.783338091425081E-8</c:v>
                </c:pt>
                <c:pt idx="1615">
                  <c:v>9.6859922509273242E-8</c:v>
                </c:pt>
                <c:pt idx="1616">
                  <c:v>9.5896150177263126E-8</c:v>
                </c:pt>
                <c:pt idx="1617">
                  <c:v>9.4941967540184797E-8</c:v>
                </c:pt>
                <c:pt idx="1618">
                  <c:v>9.3997279178978721E-8</c:v>
                </c:pt>
                <c:pt idx="1619">
                  <c:v>9.3061990624022202E-8</c:v>
                </c:pt>
                <c:pt idx="1620">
                  <c:v>9.2136008345679679E-8</c:v>
                </c:pt>
                <c:pt idx="1621">
                  <c:v>9.1219239744952306E-8</c:v>
                </c:pt>
                <c:pt idx="1622">
                  <c:v>9.0311593144215394E-8</c:v>
                </c:pt>
                <c:pt idx="1623">
                  <c:v>8.9412977778052811E-8</c:v>
                </c:pt>
                <c:pt idx="1624">
                  <c:v>8.8523303784179429E-8</c:v>
                </c:pt>
                <c:pt idx="1625">
                  <c:v>8.7642482194453803E-8</c:v>
                </c:pt>
                <c:pt idx="1626">
                  <c:v>8.6770424925983583E-8</c:v>
                </c:pt>
                <c:pt idx="1627">
                  <c:v>8.5907044772314573E-8</c:v>
                </c:pt>
                <c:pt idx="1628">
                  <c:v>8.5052255394712547E-8</c:v>
                </c:pt>
                <c:pt idx="1629">
                  <c:v>8.4205971313526817E-8</c:v>
                </c:pt>
                <c:pt idx="1630">
                  <c:v>8.3368107899644308E-8</c:v>
                </c:pt>
                <c:pt idx="1631">
                  <c:v>8.2538581366025711E-8</c:v>
                </c:pt>
                <c:pt idx="1632">
                  <c:v>8.1717308759325804E-8</c:v>
                </c:pt>
                <c:pt idx="1633">
                  <c:v>8.0904207951600108E-8</c:v>
                </c:pt>
                <c:pt idx="1634">
                  <c:v>8.0099197632089689E-8</c:v>
                </c:pt>
                <c:pt idx="1635">
                  <c:v>7.9302197299092301E-8</c:v>
                </c:pt>
                <c:pt idx="1636">
                  <c:v>7.8513127251909935E-8</c:v>
                </c:pt>
                <c:pt idx="1637">
                  <c:v>7.773190858288086E-8</c:v>
                </c:pt>
                <c:pt idx="1638">
                  <c:v>7.6958463169486613E-8</c:v>
                </c:pt>
                <c:pt idx="1639">
                  <c:v>7.6192713666541572E-8</c:v>
                </c:pt>
                <c:pt idx="1640">
                  <c:v>7.5434583498457591E-8</c:v>
                </c:pt>
                <c:pt idx="1641">
                  <c:v>7.4683996851585558E-8</c:v>
                </c:pt>
                <c:pt idx="1642">
                  <c:v>7.3940878666635822E-8</c:v>
                </c:pt>
                <c:pt idx="1643">
                  <c:v>7.3205154631170084E-8</c:v>
                </c:pt>
                <c:pt idx="1644">
                  <c:v>7.2476751172172236E-8</c:v>
                </c:pt>
                <c:pt idx="1645">
                  <c:v>7.1755595448688821E-8</c:v>
                </c:pt>
                <c:pt idx="1646">
                  <c:v>7.1041615344547077E-8</c:v>
                </c:pt>
                <c:pt idx="1647">
                  <c:v>7.0334739461141062E-8</c:v>
                </c:pt>
                <c:pt idx="1648">
                  <c:v>6.9634897110293654E-8</c:v>
                </c:pt>
                <c:pt idx="1649">
                  <c:v>6.894201830718679E-8</c:v>
                </c:pt>
                <c:pt idx="1650">
                  <c:v>6.8256033763362278E-8</c:v>
                </c:pt>
                <c:pt idx="1651">
                  <c:v>6.7576874879794557E-8</c:v>
                </c:pt>
                <c:pt idx="1652">
                  <c:v>6.6904473740028833E-8</c:v>
                </c:pt>
                <c:pt idx="1653">
                  <c:v>6.6238763103391253E-8</c:v>
                </c:pt>
                <c:pt idx="1654">
                  <c:v>6.5579676398262939E-8</c:v>
                </c:pt>
                <c:pt idx="1655">
                  <c:v>6.4927147715424356E-8</c:v>
                </c:pt>
                <c:pt idx="1656">
                  <c:v>6.4281111801463684E-8</c:v>
                </c:pt>
                <c:pt idx="1657">
                  <c:v>6.3641504052250705E-8</c:v>
                </c:pt>
                <c:pt idx="1658">
                  <c:v>6.3008260506477945E-8</c:v>
                </c:pt>
                <c:pt idx="1659">
                  <c:v>6.238131783926267E-8</c:v>
                </c:pt>
                <c:pt idx="1660">
                  <c:v>6.176061335581614E-8</c:v>
                </c:pt>
                <c:pt idx="1661">
                  <c:v>6.1146084985172319E-8</c:v>
                </c:pt>
                <c:pt idx="1662">
                  <c:v>6.0537671273982475E-8</c:v>
                </c:pt>
                <c:pt idx="1663">
                  <c:v>5.9935311380368036E-8</c:v>
                </c:pt>
                <c:pt idx="1664">
                  <c:v>5.9338945067837908E-8</c:v>
                </c:pt>
                <c:pt idx="1665">
                  <c:v>5.8748512699264055E-8</c:v>
                </c:pt>
                <c:pt idx="1666">
                  <c:v>5.8163955230917175E-8</c:v>
                </c:pt>
                <c:pt idx="1667">
                  <c:v>5.7585214206563713E-8</c:v>
                </c:pt>
                <c:pt idx="1668">
                  <c:v>5.7012231751618549E-8</c:v>
                </c:pt>
                <c:pt idx="1669">
                  <c:v>5.6444950567359097E-8</c:v>
                </c:pt>
                <c:pt idx="1670">
                  <c:v>5.5883313925193795E-8</c:v>
                </c:pt>
                <c:pt idx="1671">
                  <c:v>5.5327265660990794E-8</c:v>
                </c:pt>
                <c:pt idx="1672">
                  <c:v>5.4776750169465353E-8</c:v>
                </c:pt>
                <c:pt idx="1673">
                  <c:v>5.4231712398598994E-8</c:v>
                </c:pt>
                <c:pt idx="1674">
                  <c:v>5.3692097844165545E-8</c:v>
                </c:pt>
                <c:pt idx="1675">
                  <c:v>5.3157852544260078E-8</c:v>
                </c:pt>
                <c:pt idx="1676">
                  <c:v>5.2628923073907588E-8</c:v>
                </c:pt>
                <c:pt idx="1677">
                  <c:v>5.2105256539719876E-8</c:v>
                </c:pt>
                <c:pt idx="1678">
                  <c:v>5.1586800574607517E-8</c:v>
                </c:pt>
                <c:pt idx="1679">
                  <c:v>5.1073503332541583E-8</c:v>
                </c:pt>
                <c:pt idx="1680">
                  <c:v>5.0565313483370476E-8</c:v>
                </c:pt>
                <c:pt idx="1681">
                  <c:v>5.0062180207685424E-8</c:v>
                </c:pt>
                <c:pt idx="1682">
                  <c:v>4.9564053191739943E-8</c:v>
                </c:pt>
                <c:pt idx="1683">
                  <c:v>4.9070882622416981E-8</c:v>
                </c:pt>
                <c:pt idx="1684">
                  <c:v>4.8582619182248793E-8</c:v>
                </c:pt>
                <c:pt idx="1685">
                  <c:v>4.8099214044484656E-8</c:v>
                </c:pt>
                <c:pt idx="1686">
                  <c:v>4.762061886820761E-8</c:v>
                </c:pt>
                <c:pt idx="1687">
                  <c:v>4.714678579350153E-8</c:v>
                </c:pt>
                <c:pt idx="1688">
                  <c:v>4.6677667436663761E-8</c:v>
                </c:pt>
                <c:pt idx="1689">
                  <c:v>4.6213216885468001E-8</c:v>
                </c:pt>
                <c:pt idx="1690">
                  <c:v>4.5753387694471766E-8</c:v>
                </c:pt>
                <c:pt idx="1691">
                  <c:v>4.5298133880372937E-8</c:v>
                </c:pt>
                <c:pt idx="1692">
                  <c:v>4.4847409917410869E-8</c:v>
                </c:pt>
                <c:pt idx="1693">
                  <c:v>4.4401170732813356E-8</c:v>
                </c:pt>
                <c:pt idx="1694">
                  <c:v>4.3959371702290375E-8</c:v>
                </c:pt>
                <c:pt idx="1695">
                  <c:v>4.3521968645570397E-8</c:v>
                </c:pt>
                <c:pt idx="1696">
                  <c:v>4.3088917821983562E-8</c:v>
                </c:pt>
                <c:pt idx="1697">
                  <c:v>4.2660175926086326E-8</c:v>
                </c:pt>
                <c:pt idx="1698">
                  <c:v>4.2235700083332113E-8</c:v>
                </c:pt>
                <c:pt idx="1699">
                  <c:v>4.1815447845782615E-8</c:v>
                </c:pt>
                <c:pt idx="1700">
                  <c:v>4.1399377187864023E-8</c:v>
                </c:pt>
                <c:pt idx="1701">
                  <c:v>4.0987446502163957E-8</c:v>
                </c:pt>
                <c:pt idx="1702">
                  <c:v>4.0579614595270283E-8</c:v>
                </c:pt>
                <c:pt idx="1703">
                  <c:v>4.0175840683652736E-8</c:v>
                </c:pt>
                <c:pt idx="1704">
                  <c:v>3.9776084389583393E-8</c:v>
                </c:pt>
                <c:pt idx="1705">
                  <c:v>3.9380305737099996E-8</c:v>
                </c:pt>
                <c:pt idx="1706">
                  <c:v>3.8988465148007193E-8</c:v>
                </c:pt>
                <c:pt idx="1707">
                  <c:v>3.8600523437919832E-8</c:v>
                </c:pt>
                <c:pt idx="1708">
                  <c:v>3.8216441812343336E-8</c:v>
                </c:pt>
                <c:pt idx="1709">
                  <c:v>3.7836181862795215E-8</c:v>
                </c:pt>
                <c:pt idx="1710">
                  <c:v>3.7459705562963767E-8</c:v>
                </c:pt>
                <c:pt idx="1711">
                  <c:v>3.7086975264905003E-8</c:v>
                </c:pt>
                <c:pt idx="1712">
                  <c:v>3.6717953695278782E-8</c:v>
                </c:pt>
                <c:pt idx="1713">
                  <c:v>3.6352603951620351E-8</c:v>
                </c:pt>
                <c:pt idx="1714">
                  <c:v>3.599088949865115E-8</c:v>
                </c:pt>
                <c:pt idx="1715">
                  <c:v>3.5632774164624195E-8</c:v>
                </c:pt>
                <c:pt idx="1716">
                  <c:v>3.5278222137707776E-8</c:v>
                </c:pt>
                <c:pt idx="1717">
                  <c:v>3.4927197962403876E-8</c:v>
                </c:pt>
                <c:pt idx="1718">
                  <c:v>3.4579666536002186E-8</c:v>
                </c:pt>
                <c:pt idx="1719">
                  <c:v>3.4235593105070701E-8</c:v>
                </c:pt>
                <c:pt idx="1720">
                  <c:v>3.3894943261979355E-8</c:v>
                </c:pt>
                <c:pt idx="1721">
                  <c:v>3.3557682941460213E-8</c:v>
                </c:pt>
                <c:pt idx="1722">
                  <c:v>3.3223778417199926E-8</c:v>
                </c:pt>
                <c:pt idx="1723">
                  <c:v>3.2893196298468052E-8</c:v>
                </c:pt>
                <c:pt idx="1724">
                  <c:v>3.256590352677699E-8</c:v>
                </c:pt>
                <c:pt idx="1725">
                  <c:v>3.2241867372576957E-8</c:v>
                </c:pt>
                <c:pt idx="1726">
                  <c:v>3.19210554319826E-8</c:v>
                </c:pt>
                <c:pt idx="1727">
                  <c:v>3.1603435623532304E-8</c:v>
                </c:pt>
                <c:pt idx="1728">
                  <c:v>3.1288976184980755E-8</c:v>
                </c:pt>
                <c:pt idx="1729">
                  <c:v>3.0977645670121828E-8</c:v>
                </c:pt>
                <c:pt idx="1730">
                  <c:v>3.0669412945644815E-8</c:v>
                </c:pt>
                <c:pt idx="1731">
                  <c:v>3.0364247188020181E-8</c:v>
                </c:pt>
                <c:pt idx="1732">
                  <c:v>3.0062117880418085E-8</c:v>
                </c:pt>
                <c:pt idx="1733">
                  <c:v>2.976299480965577E-8</c:v>
                </c:pt>
                <c:pt idx="1734">
                  <c:v>2.9466848063177001E-8</c:v>
                </c:pt>
                <c:pt idx="1735">
                  <c:v>2.9173648026060442E-8</c:v>
                </c:pt>
                <c:pt idx="1736">
                  <c:v>2.8883365378057842E-8</c:v>
                </c:pt>
                <c:pt idx="1737">
                  <c:v>2.8595971090662698E-8</c:v>
                </c:pt>
                <c:pt idx="1738">
                  <c:v>2.8311436424206575E-8</c:v>
                </c:pt>
                <c:pt idx="1739">
                  <c:v>2.8029732924985916E-8</c:v>
                </c:pt>
                <c:pt idx="1740">
                  <c:v>2.7750832422415845E-8</c:v>
                </c:pt>
                <c:pt idx="1741">
                  <c:v>2.7474707026213789E-8</c:v>
                </c:pt>
                <c:pt idx="1742">
                  <c:v>2.7201329123610114E-8</c:v>
                </c:pt>
                <c:pt idx="1743">
                  <c:v>2.6930671376586556E-8</c:v>
                </c:pt>
                <c:pt idx="1744">
                  <c:v>2.666270671914305E-8</c:v>
                </c:pt>
                <c:pt idx="1745">
                  <c:v>2.6397408354590361E-8</c:v>
                </c:pt>
                <c:pt idx="1746">
                  <c:v>2.6134749752871138E-8</c:v>
                </c:pt>
                <c:pt idx="1747">
                  <c:v>2.5874704647906142E-8</c:v>
                </c:pt>
                <c:pt idx="1748">
                  <c:v>2.5617247034968352E-8</c:v>
                </c:pt>
                <c:pt idx="1749">
                  <c:v>2.5362351168081746E-8</c:v>
                </c:pt>
                <c:pt idx="1750">
                  <c:v>2.5109991557447313E-8</c:v>
                </c:pt>
                <c:pt idx="1751">
                  <c:v>2.4860142966893775E-8</c:v>
                </c:pt>
                <c:pt idx="1752">
                  <c:v>2.4612780411353692E-8</c:v>
                </c:pt>
                <c:pt idx="1753">
                  <c:v>2.4367879154365552E-8</c:v>
                </c:pt>
                <c:pt idx="1754">
                  <c:v>2.4125414705599395E-8</c:v>
                </c:pt>
                <c:pt idx="1755">
                  <c:v>2.3885362818408463E-8</c:v>
                </c:pt>
                <c:pt idx="1756">
                  <c:v>2.3647699487403819E-8</c:v>
                </c:pt>
                <c:pt idx="1757">
                  <c:v>2.3412400946054487E-8</c:v>
                </c:pt>
                <c:pt idx="1758">
                  <c:v>2.3179443664310071E-8</c:v>
                </c:pt>
                <c:pt idx="1759">
                  <c:v>2.2948804346248358E-8</c:v>
                </c:pt>
                <c:pt idx="1760">
                  <c:v>2.2720459927745418E-8</c:v>
                </c:pt>
                <c:pt idx="1761">
                  <c:v>2.249438757416895E-8</c:v>
                </c:pt>
                <c:pt idx="1762">
                  <c:v>2.2270564678095364E-8</c:v>
                </c:pt>
                <c:pt idx="1763">
                  <c:v>2.2048968857048375E-8</c:v>
                </c:pt>
                <c:pt idx="1764">
                  <c:v>2.1829577951261372E-8</c:v>
                </c:pt>
                <c:pt idx="1765">
                  <c:v>2.1612370021460791E-8</c:v>
                </c:pt>
                <c:pt idx="1766">
                  <c:v>2.1397323346672728E-8</c:v>
                </c:pt>
                <c:pt idx="1767">
                  <c:v>2.1184416422050567E-8</c:v>
                </c:pt>
                <c:pt idx="1768">
                  <c:v>2.0973627956724276E-8</c:v>
                </c:pt>
                <c:pt idx="1769">
                  <c:v>2.0764936871671816E-8</c:v>
                </c:pt>
                <c:pt idx="1770">
                  <c:v>2.0558322297610619E-8</c:v>
                </c:pt>
                <c:pt idx="1771">
                  <c:v>2.0353763572911247E-8</c:v>
                </c:pt>
                <c:pt idx="1772">
                  <c:v>2.0151240241530621E-8</c:v>
                </c:pt>
                <c:pt idx="1773">
                  <c:v>1.9950732050966977E-8</c:v>
                </c:pt>
                <c:pt idx="1774">
                  <c:v>1.9752218950234023E-8</c:v>
                </c:pt>
                <c:pt idx="1775">
                  <c:v>1.9555681087856333E-8</c:v>
                </c:pt>
                <c:pt idx="1776">
                  <c:v>1.936109880988395E-8</c:v>
                </c:pt>
                <c:pt idx="1777">
                  <c:v>1.9168452657926789E-8</c:v>
                </c:pt>
                <c:pt idx="1778">
                  <c:v>1.8977723367209254E-8</c:v>
                </c:pt>
                <c:pt idx="1779">
                  <c:v>1.8788891864643194E-8</c:v>
                </c:pt>
                <c:pt idx="1780">
                  <c:v>1.8601939266921129E-8</c:v>
                </c:pt>
                <c:pt idx="1781">
                  <c:v>1.8416846878627355E-8</c:v>
                </c:pt>
                <c:pt idx="1782">
                  <c:v>1.8233596190368934E-8</c:v>
                </c:pt>
                <c:pt idx="1783">
                  <c:v>1.80521688769242E-8</c:v>
                </c:pt>
                <c:pt idx="1784">
                  <c:v>1.7872546795410681E-8</c:v>
                </c:pt>
                <c:pt idx="1785">
                  <c:v>1.7694711983470607E-8</c:v>
                </c:pt>
                <c:pt idx="1786">
                  <c:v>1.7518646657474457E-8</c:v>
                </c:pt>
                <c:pt idx="1787">
                  <c:v>1.7344333210743041E-8</c:v>
                </c:pt>
                <c:pt idx="1788">
                  <c:v>1.7171754211786292E-8</c:v>
                </c:pt>
                <c:pt idx="1789">
                  <c:v>1.700089240256063E-8</c:v>
                </c:pt>
                <c:pt idx="1790">
                  <c:v>1.6831730696742619E-8</c:v>
                </c:pt>
                <c:pt idx="1791">
                  <c:v>1.6664252178020773E-8</c:v>
                </c:pt>
                <c:pt idx="1792">
                  <c:v>1.649844009840371E-8</c:v>
                </c:pt>
                <c:pt idx="1793">
                  <c:v>1.6334277876545178E-8</c:v>
                </c:pt>
                <c:pt idx="1794">
                  <c:v>1.6171749096086299E-8</c:v>
                </c:pt>
                <c:pt idx="1795">
                  <c:v>1.6010837504013473E-8</c:v>
                </c:pt>
                <c:pt idx="1796">
                  <c:v>1.5851527009033514E-8</c:v>
                </c:pt>
                <c:pt idx="1797">
                  <c:v>1.5693801679964054E-8</c:v>
                </c:pt>
                <c:pt idx="1798">
                  <c:v>1.5537645744140857E-8</c:v>
                </c:pt>
                <c:pt idx="1799">
                  <c:v>1.5383043585840101E-8</c:v>
                </c:pt>
                <c:pt idx="1800">
                  <c:v>1.5229979744717172E-8</c:v>
                </c:pt>
                <c:pt idx="1801">
                  <c:v>1.5078438914260465E-8</c:v>
                </c:pt>
                <c:pt idx="1802">
                  <c:v>1.4928405940260537E-8</c:v>
                </c:pt>
                <c:pt idx="1803">
                  <c:v>1.4779865819295066E-8</c:v>
                </c:pt>
                <c:pt idx="1804">
                  <c:v>1.4632803697228068E-8</c:v>
                </c:pt>
                <c:pt idx="1805">
                  <c:v>1.448720486772489E-8</c:v>
                </c:pt>
                <c:pt idx="1806">
                  <c:v>1.4343054770781143E-8</c:v>
                </c:pt>
                <c:pt idx="1807">
                  <c:v>1.420033899126711E-8</c:v>
                </c:pt>
                <c:pt idx="1808">
                  <c:v>1.4059043257485809E-8</c:v>
                </c:pt>
                <c:pt idx="1809">
                  <c:v>1.3919153439746165E-8</c:v>
                </c:pt>
                <c:pt idx="1810">
                  <c:v>1.3780655548949879E-8</c:v>
                </c:pt>
                <c:pt idx="1811">
                  <c:v>1.3643535735192357E-8</c:v>
                </c:pt>
                <c:pt idx="1812">
                  <c:v>1.3507780286378053E-8</c:v>
                </c:pt>
                <c:pt idx="1813">
                  <c:v>1.3373375626848861E-8</c:v>
                </c:pt>
                <c:pt idx="1814">
                  <c:v>1.3240308316026916E-8</c:v>
                </c:pt>
                <c:pt idx="1815">
                  <c:v>1.3108565047070156E-8</c:v>
                </c:pt>
                <c:pt idx="1816">
                  <c:v>1.2978132645541942E-8</c:v>
                </c:pt>
                <c:pt idx="1817">
                  <c:v>1.2848998068093476E-8</c:v>
                </c:pt>
                <c:pt idx="1818">
                  <c:v>1.2721148401159308E-8</c:v>
                </c:pt>
                <c:pt idx="1819">
                  <c:v>1.2594570859666293E-8</c:v>
                </c:pt>
                <c:pt idx="1820">
                  <c:v>1.2469252785754711E-8</c:v>
                </c:pt>
                <c:pt idx="1821">
                  <c:v>1.2345181647512827E-8</c:v>
                </c:pt>
                <c:pt idx="1822">
                  <c:v>1.2222345037723335E-8</c:v>
                </c:pt>
                <c:pt idx="1823">
                  <c:v>1.2100730672622981E-8</c:v>
                </c:pt>
                <c:pt idx="1824">
                  <c:v>1.1980326390673822E-8</c:v>
                </c:pt>
                <c:pt idx="1825">
                  <c:v>1.186112015134737E-8</c:v>
                </c:pt>
                <c:pt idx="1826">
                  <c:v>1.1743100033920394E-8</c:v>
                </c:pt>
                <c:pt idx="1827">
                  <c:v>1.1626254236282717E-8</c:v>
                </c:pt>
                <c:pt idx="1828">
                  <c:v>1.1510571073757288E-8</c:v>
                </c:pt>
                <c:pt idx="1829">
                  <c:v>1.1396038977931368E-8</c:v>
                </c:pt>
                <c:pt idx="1830">
                  <c:v>1.1282646495500012E-8</c:v>
                </c:pt>
                <c:pt idx="1831">
                  <c:v>1.1170382287120404E-8</c:v>
                </c:pt>
                <c:pt idx="1832">
                  <c:v>1.1059235126278228E-8</c:v>
                </c:pt>
                <c:pt idx="1833">
                  <c:v>1.0949193898164703E-8</c:v>
                </c:pt>
                <c:pt idx="1834">
                  <c:v>1.0840247598565352E-8</c:v>
                </c:pt>
                <c:pt idx="1835">
                  <c:v>1.0732385332759468E-8</c:v>
                </c:pt>
                <c:pt idx="1836">
                  <c:v>1.0625596314430502E-8</c:v>
                </c:pt>
                <c:pt idx="1837">
                  <c:v>1.0519869864587714E-8</c:v>
                </c:pt>
                <c:pt idx="1838">
                  <c:v>1.0415195410497933E-8</c:v>
                </c:pt>
                <c:pt idx="1839">
                  <c:v>1.0311562484628596E-8</c:v>
                </c:pt>
                <c:pt idx="1840">
                  <c:v>1.0208960723600685E-8</c:v>
                </c:pt>
                <c:pt idx="1841">
                  <c:v>1.0107379867152628E-8</c:v>
                </c:pt>
                <c:pt idx="1842">
                  <c:v>1.0006809757114168E-8</c:v>
                </c:pt>
                <c:pt idx="1843">
                  <c:v>9.9072403363904192E-9</c:v>
                </c:pt>
                <c:pt idx="1844">
                  <c:v>9.8086616479564048E-9</c:v>
                </c:pt>
                <c:pt idx="1845">
                  <c:v>9.7110638338610641E-9</c:v>
                </c:pt>
                <c:pt idx="1846">
                  <c:v>9.6144371342417251E-9</c:v>
                </c:pt>
                <c:pt idx="1847">
                  <c:v>9.5187718863478331E-9</c:v>
                </c:pt>
                <c:pt idx="1848">
                  <c:v>9.4240585235749446E-9</c:v>
                </c:pt>
                <c:pt idx="1849">
                  <c:v>9.3302875745077896E-9</c:v>
                </c:pt>
                <c:pt idx="1850">
                  <c:v>9.2374496619733522E-9</c:v>
                </c:pt>
                <c:pt idx="1851">
                  <c:v>9.1455355021030443E-9</c:v>
                </c:pt>
                <c:pt idx="1852">
                  <c:v>9.0545359034042188E-9</c:v>
                </c:pt>
                <c:pt idx="1853">
                  <c:v>8.9644417658412377E-9</c:v>
                </c:pt>
                <c:pt idx="1854">
                  <c:v>8.8752440799252018E-9</c:v>
                </c:pt>
                <c:pt idx="1855">
                  <c:v>8.7869339258132513E-9</c:v>
                </c:pt>
                <c:pt idx="1856">
                  <c:v>8.6995024724163212E-9</c:v>
                </c:pt>
                <c:pt idx="1857">
                  <c:v>8.6129409765162714E-9</c:v>
                </c:pt>
                <c:pt idx="1858">
                  <c:v>8.5272407818913189E-9</c:v>
                </c:pt>
                <c:pt idx="1859">
                  <c:v>8.4423933184506127E-9</c:v>
                </c:pt>
                <c:pt idx="1860">
                  <c:v>8.358390101377133E-9</c:v>
                </c:pt>
                <c:pt idx="1861">
                  <c:v>8.2752227302791096E-9</c:v>
                </c:pt>
                <c:pt idx="1862">
                  <c:v>8.1928828883501852E-9</c:v>
                </c:pt>
                <c:pt idx="1863">
                  <c:v>8.1113623415374919E-9</c:v>
                </c:pt>
                <c:pt idx="1864">
                  <c:v>8.0306529377184725E-9</c:v>
                </c:pt>
                <c:pt idx="1865">
                  <c:v>7.9507466058854296E-9</c:v>
                </c:pt>
                <c:pt idx="1866">
                  <c:v>7.8716353553386184E-9</c:v>
                </c:pt>
                <c:pt idx="1867">
                  <c:v>7.7933112748870884E-9</c:v>
                </c:pt>
                <c:pt idx="1868">
                  <c:v>7.7157665320574668E-9</c:v>
                </c:pt>
                <c:pt idx="1869">
                  <c:v>7.6389933723109059E-9</c:v>
                </c:pt>
                <c:pt idx="1870">
                  <c:v>7.5629841182673966E-9</c:v>
                </c:pt>
                <c:pt idx="1871">
                  <c:v>7.4877311689382489E-9</c:v>
                </c:pt>
                <c:pt idx="1872">
                  <c:v>7.4132269989657657E-9</c:v>
                </c:pt>
                <c:pt idx="1873">
                  <c:v>7.339464157870915E-9</c:v>
                </c:pt>
                <c:pt idx="1874">
                  <c:v>7.2664352693080657E-9</c:v>
                </c:pt>
                <c:pt idx="1875">
                  <c:v>7.1941330303275308E-9</c:v>
                </c:pt>
                <c:pt idx="1876">
                  <c:v>7.1225502106451842E-9</c:v>
                </c:pt>
                <c:pt idx="1877">
                  <c:v>7.0516796519193557E-9</c:v>
                </c:pt>
                <c:pt idx="1878">
                  <c:v>6.9815142670351634E-9</c:v>
                </c:pt>
                <c:pt idx="1879">
                  <c:v>6.9120470393955969E-9</c:v>
                </c:pt>
                <c:pt idx="1880">
                  <c:v>6.843271022220054E-9</c:v>
                </c:pt>
                <c:pt idx="1881">
                  <c:v>6.7751793378494534E-9</c:v>
                </c:pt>
                <c:pt idx="1882">
                  <c:v>6.7077651770586627E-9</c:v>
                </c:pt>
                <c:pt idx="1883">
                  <c:v>6.6410217983753776E-9</c:v>
                </c:pt>
                <c:pt idx="1884">
                  <c:v>6.5749425274061332E-9</c:v>
                </c:pt>
                <c:pt idx="1885">
                  <c:v>6.5095207561687899E-9</c:v>
                </c:pt>
                <c:pt idx="1886">
                  <c:v>6.4447499424316594E-9</c:v>
                </c:pt>
                <c:pt idx="1887">
                  <c:v>6.3806236090594377E-9</c:v>
                </c:pt>
                <c:pt idx="1888">
                  <c:v>6.3171353433653031E-9</c:v>
                </c:pt>
                <c:pt idx="1889">
                  <c:v>6.2542787964698244E-9</c:v>
                </c:pt>
                <c:pt idx="1890">
                  <c:v>6.1920476826658864E-9</c:v>
                </c:pt>
                <c:pt idx="1891">
                  <c:v>6.1304357787902728E-9</c:v>
                </c:pt>
                <c:pt idx="1892">
                  <c:v>6.0694369236012735E-9</c:v>
                </c:pt>
                <c:pt idx="1893">
                  <c:v>6.0090450171624928E-9</c:v>
                </c:pt>
                <c:pt idx="1894">
                  <c:v>5.9492540202330048E-9</c:v>
                </c:pt>
                <c:pt idx="1895">
                  <c:v>5.8900579536632467E-9</c:v>
                </c:pt>
                <c:pt idx="1896">
                  <c:v>5.8314508977972743E-9</c:v>
                </c:pt>
                <c:pt idx="1897">
                  <c:v>5.7734269918806187E-9</c:v>
                </c:pt>
                <c:pt idx="1898">
                  <c:v>5.7159804334743774E-9</c:v>
                </c:pt>
                <c:pt idx="1899">
                  <c:v>5.6591054778747964E-9</c:v>
                </c:pt>
                <c:pt idx="1900">
                  <c:v>5.6027964375389396E-9</c:v>
                </c:pt>
                <c:pt idx="1901">
                  <c:v>5.5470476815158695E-9</c:v>
                </c:pt>
                <c:pt idx="1902">
                  <c:v>5.4918536348834862E-9</c:v>
                </c:pt>
                <c:pt idx="1903">
                  <c:v>5.4372087781911703E-9</c:v>
                </c:pt>
                <c:pt idx="1904">
                  <c:v>5.3831076469076768E-9</c:v>
                </c:pt>
                <c:pt idx="1905">
                  <c:v>5.3295448308748316E-9</c:v>
                </c:pt>
                <c:pt idx="1906">
                  <c:v>5.2765149737663564E-9</c:v>
                </c:pt>
                <c:pt idx="1907">
                  <c:v>5.2240127725523871E-9</c:v>
                </c:pt>
                <c:pt idx="1908">
                  <c:v>5.1720329769690134E-9</c:v>
                </c:pt>
                <c:pt idx="1909">
                  <c:v>5.1205703889933788E-9</c:v>
                </c:pt>
                <c:pt idx="1910">
                  <c:v>5.069619862323817E-9</c:v>
                </c:pt>
                <c:pt idx="1911">
                  <c:v>5.0191763018651675E-9</c:v>
                </c:pt>
                <c:pt idx="1912">
                  <c:v>4.9692346632193835E-9</c:v>
                </c:pt>
                <c:pt idx="1913">
                  <c:v>4.9197899521809457E-9</c:v>
                </c:pt>
                <c:pt idx="1914">
                  <c:v>4.8708372242375827E-9</c:v>
                </c:pt>
                <c:pt idx="1915">
                  <c:v>4.82237158407567E-9</c:v>
                </c:pt>
                <c:pt idx="1916">
                  <c:v>4.7743881850908221E-9</c:v>
                </c:pt>
                <c:pt idx="1917">
                  <c:v>4.72688222890317E-9</c:v>
                </c:pt>
                <c:pt idx="1918">
                  <c:v>4.679848964877473E-9</c:v>
                </c:pt>
                <c:pt idx="1919">
                  <c:v>4.6332836896481675E-9</c:v>
                </c:pt>
                <c:pt idx="1920">
                  <c:v>4.5871817466488928E-9</c:v>
                </c:pt>
                <c:pt idx="1921">
                  <c:v>4.5415385256469644E-9</c:v>
                </c:pt>
                <c:pt idx="1922">
                  <c:v>4.4963494622822117E-9</c:v>
                </c:pt>
                <c:pt idx="1923">
                  <c:v>4.4516100376106738E-9</c:v>
                </c:pt>
                <c:pt idx="1924">
                  <c:v>4.4073157776525684E-9</c:v>
                </c:pt>
                <c:pt idx="1925">
                  <c:v>4.3634622529450037E-9</c:v>
                </c:pt>
                <c:pt idx="1926">
                  <c:v>4.3200450780989799E-9</c:v>
                </c:pt>
                <c:pt idx="1927">
                  <c:v>4.2770599113607997E-9</c:v>
                </c:pt>
                <c:pt idx="1928">
                  <c:v>4.2345024541779997E-9</c:v>
                </c:pt>
                <c:pt idx="1929">
                  <c:v>4.1923684507693661E-9</c:v>
                </c:pt>
                <c:pt idx="1930">
                  <c:v>4.1506536876994767E-9</c:v>
                </c:pt>
                <c:pt idx="1931">
                  <c:v>4.1093539934572314E-9</c:v>
                </c:pt>
                <c:pt idx="1932">
                  <c:v>4.0684652380388201E-9</c:v>
                </c:pt>
                <c:pt idx="1933">
                  <c:v>4.0279833325345969E-9</c:v>
                </c:pt>
                <c:pt idx="1934">
                  <c:v>3.9879042287202915E-9</c:v>
                </c:pt>
                <c:pt idx="1935">
                  <c:v>3.9482239186521364E-9</c:v>
                </c:pt>
                <c:pt idx="1936">
                  <c:v>3.9089384342660303E-9</c:v>
                </c:pt>
                <c:pt idx="1937">
                  <c:v>3.8700438469808247E-9</c:v>
                </c:pt>
                <c:pt idx="1938">
                  <c:v>3.8315362673053499E-9</c:v>
                </c:pt>
                <c:pt idx="1939">
                  <c:v>3.7934118444495778E-9</c:v>
                </c:pt>
                <c:pt idx="1940">
                  <c:v>3.7556667659394233E-9</c:v>
                </c:pt>
                <c:pt idx="1941">
                  <c:v>3.718297257235596E-9</c:v>
                </c:pt>
                <c:pt idx="1942">
                  <c:v>3.6812995813560963E-9</c:v>
                </c:pt>
                <c:pt idx="1943">
                  <c:v>3.6446700385024794E-9</c:v>
                </c:pt>
                <c:pt idx="1944">
                  <c:v>3.608404965689961E-9</c:v>
                </c:pt>
                <c:pt idx="1945">
                  <c:v>3.5725007363810127E-9</c:v>
                </c:pt>
                <c:pt idx="1946">
                  <c:v>3.5369537601228091E-9</c:v>
                </c:pt>
                <c:pt idx="1947">
                  <c:v>3.5017604821880765E-9</c:v>
                </c:pt>
                <c:pt idx="1948">
                  <c:v>3.4669173832197188E-9</c:v>
                </c:pt>
                <c:pt idx="1949">
                  <c:v>3.432420978878778E-9</c:v>
                </c:pt>
                <c:pt idx="1950">
                  <c:v>3.3982678194960852E-9</c:v>
                </c:pt>
                <c:pt idx="1951">
                  <c:v>3.364454489727254E-9</c:v>
                </c:pt>
                <c:pt idx="1952">
                  <c:v>3.3309776082111044E-9</c:v>
                </c:pt>
                <c:pt idx="1953">
                  <c:v>3.2978338272316121E-9</c:v>
                </c:pt>
                <c:pt idx="1954">
                  <c:v>3.2650198323830348E-9</c:v>
                </c:pt>
                <c:pt idx="1955">
                  <c:v>3.2325323422385669E-9</c:v>
                </c:pt>
                <c:pt idx="1956">
                  <c:v>3.2003681080220968E-9</c:v>
                </c:pt>
                <c:pt idx="1957">
                  <c:v>3.1685239132834227E-9</c:v>
                </c:pt>
                <c:pt idx="1958">
                  <c:v>3.1369965735765111E-9</c:v>
                </c:pt>
                <c:pt idx="1959">
                  <c:v>3.1057829361411299E-9</c:v>
                </c:pt>
                <c:pt idx="1960">
                  <c:v>3.0748798795875346E-9</c:v>
                </c:pt>
                <c:pt idx="1961">
                  <c:v>3.0442843135842957E-9</c:v>
                </c:pt>
                <c:pt idx="1962">
                  <c:v>3.0139931785493382E-9</c:v>
                </c:pt>
                <c:pt idx="1963">
                  <c:v>2.9840034453438945E-9</c:v>
                </c:pt>
                <c:pt idx="1964">
                  <c:v>2.954312114969673E-9</c:v>
                </c:pt>
                <c:pt idx="1965">
                  <c:v>2.9249162182688735E-9</c:v>
                </c:pt>
                <c:pt idx="1966">
                  <c:v>2.8958128156273387E-9</c:v>
                </c:pt>
                <c:pt idx="1967">
                  <c:v>2.8669989966805629E-9</c:v>
                </c:pt>
                <c:pt idx="1968">
                  <c:v>2.8384718800226186E-9</c:v>
                </c:pt>
                <c:pt idx="1969">
                  <c:v>2.8102286129180876E-9</c:v>
                </c:pt>
                <c:pt idx="1970">
                  <c:v>2.7822663710167033E-9</c:v>
                </c:pt>
                <c:pt idx="1971">
                  <c:v>2.7545823580709937E-9</c:v>
                </c:pt>
                <c:pt idx="1972">
                  <c:v>2.7271738056565743E-9</c:v>
                </c:pt>
                <c:pt idx="1973">
                  <c:v>2.7000379728953827E-9</c:v>
                </c:pt>
                <c:pt idx="1974">
                  <c:v>2.6731721461815102E-9</c:v>
                </c:pt>
                <c:pt idx="1975">
                  <c:v>2.6465736389099066E-9</c:v>
                </c:pt>
                <c:pt idx="1976">
                  <c:v>2.6202397912076892E-9</c:v>
                </c:pt>
                <c:pt idx="1977">
                  <c:v>2.5941679696681234E-9</c:v>
                </c:pt>
                <c:pt idx="1978">
                  <c:v>2.5683555670873477E-9</c:v>
                </c:pt>
                <c:pt idx="1979">
                  <c:v>2.5428000022035748E-9</c:v>
                </c:pt>
                <c:pt idx="1980">
                  <c:v>2.5174987194390385E-9</c:v>
                </c:pt>
                <c:pt idx="1981">
                  <c:v>2.4924491886443593E-9</c:v>
                </c:pt>
                <c:pt idx="1982">
                  <c:v>2.4676489048456016E-9</c:v>
                </c:pt>
                <c:pt idx="1983">
                  <c:v>2.443095387993701E-9</c:v>
                </c:pt>
                <c:pt idx="1984">
                  <c:v>2.4187861827165191E-9</c:v>
                </c:pt>
                <c:pt idx="1985">
                  <c:v>2.3947188580732793E-9</c:v>
                </c:pt>
                <c:pt idx="1986">
                  <c:v>2.3708910073114438E-9</c:v>
                </c:pt>
                <c:pt idx="1987">
                  <c:v>2.3473002476260971E-9</c:v>
                </c:pt>
                <c:pt idx="1988">
                  <c:v>2.3239442199215952E-9</c:v>
                </c:pt>
                <c:pt idx="1989">
                  <c:v>2.3008205885757197E-9</c:v>
                </c:pt>
                <c:pt idx="1990">
                  <c:v>2.2779270412060507E-9</c:v>
                </c:pt>
                <c:pt idx="1991">
                  <c:v>2.2552612884387815E-9</c:v>
                </c:pt>
                <c:pt idx="1992">
                  <c:v>2.2328210636797542E-9</c:v>
                </c:pt>
                <c:pt idx="1993">
                  <c:v>2.210604122887778E-9</c:v>
                </c:pt>
                <c:pt idx="1994">
                  <c:v>2.1886082443502743E-9</c:v>
                </c:pt>
                <c:pt idx="1995">
                  <c:v>2.1668312284610445E-9</c:v>
                </c:pt>
                <c:pt idx="1996">
                  <c:v>2.1452708975003667E-9</c:v>
                </c:pt>
                <c:pt idx="1997">
                  <c:v>2.1239250954171632E-9</c:v>
                </c:pt>
                <c:pt idx="1998">
                  <c:v>2.1027916876134526E-9</c:v>
                </c:pt>
                <c:pt idx="1999">
                  <c:v>2.0818685607308283E-9</c:v>
                </c:pt>
                <c:pt idx="2000">
                  <c:v>2.0611536224391729E-9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EB1-4E26-9980-BC1071052F96}"/>
            </c:ext>
          </c:extLst>
        </c:ser>
        <c:ser>
          <c:idx val="2"/>
          <c:order val="1"/>
          <c:tx>
            <c:strRef>
              <c:f>Sheet1!$I$1</c:f>
              <c:strCache>
                <c:ptCount val="1"/>
                <c:pt idx="0">
                  <c:v>trapezoidal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x"/>
            <c:size val="8"/>
            <c:spPr>
              <a:noFill/>
              <a:ln w="25400">
                <a:solidFill>
                  <a:srgbClr val="FF0000"/>
                </a:solidFill>
              </a:ln>
            </c:spPr>
          </c:marker>
          <c:xVal>
            <c:numRef>
              <c:f>Sheet1!$F$2:$F$2002</c:f>
              <c:numCache>
                <c:formatCode>General</c:formatCode>
                <c:ptCount val="2001"/>
                <c:pt idx="0">
                  <c:v>0</c:v>
                </c:pt>
                <c:pt idx="1">
                  <c:v>2.1</c:v>
                </c:pt>
                <c:pt idx="2">
                  <c:v>4.2</c:v>
                </c:pt>
                <c:pt idx="3">
                  <c:v>6.3</c:v>
                </c:pt>
                <c:pt idx="4">
                  <c:v>8.4</c:v>
                </c:pt>
                <c:pt idx="5">
                  <c:v>10.5</c:v>
                </c:pt>
                <c:pt idx="6">
                  <c:v>12.6</c:v>
                </c:pt>
                <c:pt idx="7">
                  <c:v>14.7</c:v>
                </c:pt>
                <c:pt idx="8">
                  <c:v>16.8</c:v>
                </c:pt>
                <c:pt idx="9">
                  <c:v>18.899999999999999</c:v>
                </c:pt>
                <c:pt idx="10">
                  <c:v>21</c:v>
                </c:pt>
              </c:numCache>
            </c:numRef>
          </c:xVal>
          <c:yVal>
            <c:numRef>
              <c:f>Sheet1!$I$2:$I$2002</c:f>
              <c:numCache>
                <c:formatCode>General</c:formatCode>
                <c:ptCount val="2001"/>
                <c:pt idx="0">
                  <c:v>1</c:v>
                </c:pt>
                <c:pt idx="1">
                  <c:v>-2.439024390243905E-2</c:v>
                </c:pt>
                <c:pt idx="2">
                  <c:v>5.9488399762046523E-4</c:v>
                </c:pt>
                <c:pt idx="3">
                  <c:v>-1.4509365795621052E-5</c:v>
                </c:pt>
                <c:pt idx="4">
                  <c:v>3.5388697062490551E-7</c:v>
                </c:pt>
                <c:pt idx="5">
                  <c:v>-8.631389527436689E-9</c:v>
                </c:pt>
                <c:pt idx="6">
                  <c:v>2.1052169579113802E-10</c:v>
                </c:pt>
                <c:pt idx="7">
                  <c:v>-5.1346755071009089E-12</c:v>
                </c:pt>
                <c:pt idx="8">
                  <c:v>1.2523598797807269E-13</c:v>
                </c:pt>
                <c:pt idx="9">
                  <c:v>-3.0545362921480509E-15</c:v>
                </c:pt>
                <c:pt idx="10">
                  <c:v>7.4500885174343736E-17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EB1-4E26-9980-BC1071052F96}"/>
            </c:ext>
          </c:extLst>
        </c:ser>
        <c:ser>
          <c:idx val="0"/>
          <c:order val="2"/>
          <c:tx>
            <c:strRef>
              <c:f>Sheet1!$N$1</c:f>
              <c:strCache>
                <c:ptCount val="1"/>
                <c:pt idx="0">
                  <c:v>trapezoidal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noFill/>
              <a:ln w="25400">
                <a:solidFill>
                  <a:srgbClr val="0000CC"/>
                </a:solidFill>
              </a:ln>
              <a:effectLst/>
            </c:spPr>
          </c:marker>
          <c:xVal>
            <c:numRef>
              <c:f>Sheet1!$K$2:$K$2002</c:f>
              <c:numCache>
                <c:formatCode>General</c:formatCode>
                <c:ptCount val="2001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  <c:pt idx="17">
                  <c:v>8.5</c:v>
                </c:pt>
                <c:pt idx="18">
                  <c:v>9</c:v>
                </c:pt>
                <c:pt idx="19">
                  <c:v>9.5</c:v>
                </c:pt>
                <c:pt idx="20">
                  <c:v>10</c:v>
                </c:pt>
                <c:pt idx="21">
                  <c:v>10.5</c:v>
                </c:pt>
                <c:pt idx="22">
                  <c:v>11</c:v>
                </c:pt>
                <c:pt idx="23">
                  <c:v>11.5</c:v>
                </c:pt>
                <c:pt idx="24">
                  <c:v>12</c:v>
                </c:pt>
                <c:pt idx="25">
                  <c:v>12.5</c:v>
                </c:pt>
                <c:pt idx="26">
                  <c:v>13</c:v>
                </c:pt>
                <c:pt idx="27">
                  <c:v>13.5</c:v>
                </c:pt>
                <c:pt idx="28">
                  <c:v>14</c:v>
                </c:pt>
                <c:pt idx="29">
                  <c:v>14.5</c:v>
                </c:pt>
                <c:pt idx="30">
                  <c:v>15</c:v>
                </c:pt>
                <c:pt idx="31">
                  <c:v>15.5</c:v>
                </c:pt>
                <c:pt idx="32">
                  <c:v>16</c:v>
                </c:pt>
                <c:pt idx="33">
                  <c:v>16.5</c:v>
                </c:pt>
                <c:pt idx="34">
                  <c:v>17</c:v>
                </c:pt>
                <c:pt idx="35">
                  <c:v>17.5</c:v>
                </c:pt>
                <c:pt idx="36">
                  <c:v>18</c:v>
                </c:pt>
                <c:pt idx="37">
                  <c:v>18.5</c:v>
                </c:pt>
                <c:pt idx="38">
                  <c:v>19</c:v>
                </c:pt>
                <c:pt idx="39">
                  <c:v>19.5</c:v>
                </c:pt>
                <c:pt idx="40">
                  <c:v>20</c:v>
                </c:pt>
              </c:numCache>
            </c:numRef>
          </c:xVal>
          <c:yVal>
            <c:numRef>
              <c:f>Sheet1!$N$2:$N$2002</c:f>
              <c:numCache>
                <c:formatCode>General</c:formatCode>
                <c:ptCount val="2001"/>
                <c:pt idx="0">
                  <c:v>1</c:v>
                </c:pt>
                <c:pt idx="1">
                  <c:v>0.6</c:v>
                </c:pt>
                <c:pt idx="2">
                  <c:v>0.36</c:v>
                </c:pt>
                <c:pt idx="3">
                  <c:v>0.216</c:v>
                </c:pt>
                <c:pt idx="4">
                  <c:v>0.12959999999999999</c:v>
                </c:pt>
                <c:pt idx="5">
                  <c:v>7.7759999999999996E-2</c:v>
                </c:pt>
                <c:pt idx="6">
                  <c:v>4.6655999999999996E-2</c:v>
                </c:pt>
                <c:pt idx="7">
                  <c:v>2.7993599999999997E-2</c:v>
                </c:pt>
                <c:pt idx="8">
                  <c:v>1.6796159999999997E-2</c:v>
                </c:pt>
                <c:pt idx="9">
                  <c:v>1.0077695999999999E-2</c:v>
                </c:pt>
                <c:pt idx="10">
                  <c:v>6.0466175999999991E-3</c:v>
                </c:pt>
                <c:pt idx="11">
                  <c:v>3.6279705599999994E-3</c:v>
                </c:pt>
                <c:pt idx="12">
                  <c:v>2.1767823359999995E-3</c:v>
                </c:pt>
                <c:pt idx="13">
                  <c:v>1.3060694015999995E-3</c:v>
                </c:pt>
                <c:pt idx="14">
                  <c:v>7.8364164095999966E-4</c:v>
                </c:pt>
                <c:pt idx="15">
                  <c:v>4.7018498457599979E-4</c:v>
                </c:pt>
                <c:pt idx="16">
                  <c:v>2.8211099074559984E-4</c:v>
                </c:pt>
                <c:pt idx="17">
                  <c:v>1.6926659444735991E-4</c:v>
                </c:pt>
                <c:pt idx="18">
                  <c:v>1.0155995666841595E-4</c:v>
                </c:pt>
                <c:pt idx="19">
                  <c:v>6.0935974001049565E-5</c:v>
                </c:pt>
                <c:pt idx="20">
                  <c:v>3.656158440062974E-5</c:v>
                </c:pt>
                <c:pt idx="21">
                  <c:v>2.1936950640377843E-5</c:v>
                </c:pt>
                <c:pt idx="22">
                  <c:v>1.3162170384226705E-5</c:v>
                </c:pt>
                <c:pt idx="23">
                  <c:v>7.8973022305360224E-6</c:v>
                </c:pt>
                <c:pt idx="24">
                  <c:v>4.7383813383216134E-6</c:v>
                </c:pt>
                <c:pt idx="25">
                  <c:v>2.8430288029929681E-6</c:v>
                </c:pt>
                <c:pt idx="26">
                  <c:v>1.7058172817957808E-6</c:v>
                </c:pt>
                <c:pt idx="27">
                  <c:v>1.0234903690774685E-6</c:v>
                </c:pt>
                <c:pt idx="28">
                  <c:v>6.140942214464811E-7</c:v>
                </c:pt>
                <c:pt idx="29">
                  <c:v>3.6845653286788867E-7</c:v>
                </c:pt>
                <c:pt idx="30">
                  <c:v>2.210739197207332E-7</c:v>
                </c:pt>
                <c:pt idx="31">
                  <c:v>1.326443518324399E-7</c:v>
                </c:pt>
                <c:pt idx="32">
                  <c:v>7.9586611099463944E-8</c:v>
                </c:pt>
                <c:pt idx="33">
                  <c:v>4.7751966659678364E-8</c:v>
                </c:pt>
                <c:pt idx="34">
                  <c:v>2.8651179995807016E-8</c:v>
                </c:pt>
                <c:pt idx="35">
                  <c:v>1.7190707997484207E-8</c:v>
                </c:pt>
                <c:pt idx="36">
                  <c:v>1.0314424798490525E-8</c:v>
                </c:pt>
                <c:pt idx="37">
                  <c:v>6.1886548790943145E-9</c:v>
                </c:pt>
                <c:pt idx="38">
                  <c:v>3.7131929274565885E-9</c:v>
                </c:pt>
                <c:pt idx="39">
                  <c:v>2.2279157564739528E-9</c:v>
                </c:pt>
                <c:pt idx="40">
                  <c:v>1.3367494538843717E-9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EB1-4E26-9980-BC1071052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808000"/>
        <c:axId val="602811608"/>
      </c:scatterChart>
      <c:valAx>
        <c:axId val="602808000"/>
        <c:scaling>
          <c:orientation val="minMax"/>
          <c:max val="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602811608"/>
        <c:crossesAt val="-1000000000"/>
        <c:crossBetween val="midCat"/>
      </c:valAx>
      <c:valAx>
        <c:axId val="602811608"/>
        <c:scaling>
          <c:orientation val="minMax"/>
          <c:max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60280800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1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9FC1866-42D7-44A7-D0DA-E715E45870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7E01ED9-1DDB-4BB8-610C-EAC3DD6FBDC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39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304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055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1461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E38106-3C83-20B2-8194-FDAB301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779558-DC9F-8A51-AA56-994EBD54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5D8045-3A6B-213C-02A1-226484FE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7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6037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792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35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6840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6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2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965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5599C58-3130-79B8-92DC-877F0D1D49C0}"/>
              </a:ext>
            </a:extLst>
          </p:cNvPr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91DF88E-1D8B-FBE9-6FC8-A8AAE8008DC2}"/>
              </a:ext>
            </a:extLst>
          </p:cNvPr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7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0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770995" y="1612437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3770995" y="2722137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161327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919729" y="1205114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919729" y="2314814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89557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77516" y="0"/>
            <a:ext cx="601448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97525" y="1424428"/>
            <a:ext cx="5321631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idx="1"/>
          </p:nvPr>
        </p:nvSpPr>
        <p:spPr>
          <a:xfrm>
            <a:off x="397524" y="2648531"/>
            <a:ext cx="5321632" cy="1765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idx="18"/>
          </p:nvPr>
        </p:nvSpPr>
        <p:spPr>
          <a:xfrm>
            <a:off x="6523942" y="4823481"/>
            <a:ext cx="5321632" cy="1400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179117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85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6B4F262C-C20F-13B9-A4FF-DD6B3772A988}"/>
              </a:ext>
            </a:extLst>
          </p:cNvPr>
          <p:cNvSpPr/>
          <p:nvPr/>
        </p:nvSpPr>
        <p:spPr>
          <a:xfrm>
            <a:off x="1164800" y="1020233"/>
            <a:ext cx="5112000" cy="477943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AF31AE-B499-9213-32CC-1B883DED15BA}"/>
              </a:ext>
            </a:extLst>
          </p:cNvPr>
          <p:cNvSpPr/>
          <p:nvPr/>
        </p:nvSpPr>
        <p:spPr>
          <a:xfrm>
            <a:off x="4809067" y="2294467"/>
            <a:ext cx="1467733" cy="4563533"/>
          </a:xfrm>
          <a:prstGeom prst="rect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36BAF25-F379-B7CF-73A5-1EA29A544040}"/>
              </a:ext>
            </a:extLst>
          </p:cNvPr>
          <p:cNvSpPr/>
          <p:nvPr/>
        </p:nvSpPr>
        <p:spPr>
          <a:xfrm>
            <a:off x="6276800" y="2294467"/>
            <a:ext cx="5915200" cy="4563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6663823" y="1020233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63823" y="2698689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61541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ADB6-740D-4575-8337-391E183A3208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46665-6A77-4A39-89A7-5E75E4F99D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57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/>
              <a:t>2023/8/8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6A92E5B-F8AD-3FAF-BC3E-4E2147A02F1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406BD0D-1754-5C39-0706-81526F39274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4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0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hyperlink" Target="https://en.wikipedia.org/wiki/Adaptive_step_size" TargetMode="External"/><Relationship Id="rId4" Type="http://schemas.openxmlformats.org/officeDocument/2006/relationships/image" Target="../media/image28.png"/><Relationship Id="rId9" Type="http://schemas.openxmlformats.org/officeDocument/2006/relationships/hyperlink" Target="https://en.wikipedia.org/wiki/Runge%E2%80%93Kutta_method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png"/><Relationship Id="rId5" Type="http://schemas.openxmlformats.org/officeDocument/2006/relationships/image" Target="../media/image120.png"/><Relationship Id="rId4" Type="http://schemas.openxmlformats.org/officeDocument/2006/relationships/image" Target="../media/image1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20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0" dirty="0"/>
              <a:t>微分方程数值求解方法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006484"/>
            <a:ext cx="9144000" cy="961170"/>
          </a:xfrm>
        </p:spPr>
        <p:txBody>
          <a:bodyPr/>
          <a:lstStyle/>
          <a:p>
            <a:r>
              <a:rPr lang="zh-CN" altLang="en-US" b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庄世豪</a:t>
            </a:r>
            <a:r>
              <a:rPr lang="en-US" altLang="zh-CN" b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zh-CN" altLang="en-US" b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王乐平</a:t>
            </a:r>
            <a:endParaRPr lang="en-US" altLang="zh-CN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b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2023.08.08</a:t>
            </a:r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80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梯形法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3847482" y="1985574"/>
                <a:ext cx="388176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482" y="1985574"/>
                <a:ext cx="3881768" cy="400110"/>
              </a:xfrm>
              <a:prstGeom prst="rect">
                <a:avLst/>
              </a:prstGeom>
              <a:blipFill>
                <a:blip r:embed="rId2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3847482" y="1457547"/>
                <a:ext cx="31814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482" y="1457547"/>
                <a:ext cx="3181448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矩形 5"/>
          <p:cNvSpPr/>
          <p:nvPr/>
        </p:nvSpPr>
        <p:spPr>
          <a:xfrm>
            <a:off x="2649415" y="1488325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前向欧拉法</a:t>
            </a:r>
          </a:p>
        </p:txBody>
      </p:sp>
      <p:sp>
        <p:nvSpPr>
          <p:cNvPr id="7" name="矩形 6"/>
          <p:cNvSpPr/>
          <p:nvPr/>
        </p:nvSpPr>
        <p:spPr>
          <a:xfrm>
            <a:off x="2649415" y="201635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后向欧拉法</a:t>
            </a:r>
          </a:p>
        </p:txBody>
      </p:sp>
      <p:sp>
        <p:nvSpPr>
          <p:cNvPr id="8" name="矩形 7"/>
          <p:cNvSpPr/>
          <p:nvPr/>
        </p:nvSpPr>
        <p:spPr>
          <a:xfrm>
            <a:off x="2841775" y="2712426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/>
              <a:t>梯形法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3826819" y="2513601"/>
                <a:ext cx="5845575" cy="6749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altLang="zh-CN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altLang="zh-CN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altLang="zh-CN" sz="2000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en-US" altLang="zh-CN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altLang="zh-CN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altLang="zh-CN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CN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altLang="zh-CN" sz="20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819" y="2513601"/>
                <a:ext cx="5845575" cy="6749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组合 25"/>
          <p:cNvGrpSpPr/>
          <p:nvPr/>
        </p:nvGrpSpPr>
        <p:grpSpPr>
          <a:xfrm>
            <a:off x="4811264" y="3856346"/>
            <a:ext cx="5490864" cy="2637282"/>
            <a:chOff x="678184" y="2505341"/>
            <a:chExt cx="4389632" cy="2108357"/>
          </a:xfrm>
        </p:grpSpPr>
        <p:grpSp>
          <p:nvGrpSpPr>
            <p:cNvPr id="32" name="组合 31"/>
            <p:cNvGrpSpPr/>
            <p:nvPr/>
          </p:nvGrpSpPr>
          <p:grpSpPr>
            <a:xfrm>
              <a:off x="678184" y="2505341"/>
              <a:ext cx="4389632" cy="2108357"/>
              <a:chOff x="411022" y="2654810"/>
              <a:chExt cx="3598271" cy="2108357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926122" y="2887418"/>
                <a:ext cx="2907323" cy="1652954"/>
                <a:chOff x="838200" y="2848707"/>
                <a:chExt cx="2907323" cy="1652954"/>
              </a:xfrm>
            </p:grpSpPr>
            <p:cxnSp>
              <p:nvCxnSpPr>
                <p:cNvPr id="39" name="直接箭头连接符 38"/>
                <p:cNvCxnSpPr/>
                <p:nvPr/>
              </p:nvCxnSpPr>
              <p:spPr>
                <a:xfrm flipV="1">
                  <a:off x="926122" y="2848707"/>
                  <a:ext cx="0" cy="1652954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箭头连接符 39"/>
                <p:cNvCxnSpPr/>
                <p:nvPr/>
              </p:nvCxnSpPr>
              <p:spPr>
                <a:xfrm>
                  <a:off x="838200" y="4407876"/>
                  <a:ext cx="2907323" cy="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文本框 35"/>
              <p:cNvSpPr txBox="1"/>
              <p:nvPr/>
            </p:nvSpPr>
            <p:spPr>
              <a:xfrm>
                <a:off x="829491" y="4395661"/>
                <a:ext cx="3516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411022" y="2654810"/>
                <a:ext cx="693715" cy="295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f 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altLang="zh-CN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x, y, t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3710352" y="4393835"/>
                <a:ext cx="2989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8" name="直接连接符 27"/>
            <p:cNvCxnSpPr/>
            <p:nvPr/>
          </p:nvCxnSpPr>
          <p:spPr>
            <a:xfrm flipV="1">
              <a:off x="4190601" y="3199713"/>
              <a:ext cx="0" cy="109740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V="1">
              <a:off x="2149595" y="3378932"/>
              <a:ext cx="0" cy="9181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文本框 29"/>
            <p:cNvSpPr txBox="1"/>
            <p:nvPr/>
          </p:nvSpPr>
          <p:spPr>
            <a:xfrm>
              <a:off x="2043264" y="4259755"/>
              <a:ext cx="301686" cy="295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zh-CN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zh-CN" altLang="en-US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4016053" y="4252450"/>
              <a:ext cx="441411" cy="295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zh-CN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n+1</a:t>
              </a:r>
              <a:endParaRPr lang="zh-CN" altLang="en-US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41" name="直接箭头连接符 40"/>
          <p:cNvCxnSpPr/>
          <p:nvPr/>
        </p:nvCxnSpPr>
        <p:spPr>
          <a:xfrm>
            <a:off x="6661785" y="6031641"/>
            <a:ext cx="254306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7737791" y="5719481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zh-CN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直接连接符 42"/>
          <p:cNvCxnSpPr>
            <a:endCxn id="45" idx="2"/>
          </p:cNvCxnSpPr>
          <p:nvPr/>
        </p:nvCxnSpPr>
        <p:spPr>
          <a:xfrm flipV="1">
            <a:off x="6661785" y="4731201"/>
            <a:ext cx="2557226" cy="21789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任意多边形 44"/>
          <p:cNvSpPr/>
          <p:nvPr/>
        </p:nvSpPr>
        <p:spPr>
          <a:xfrm>
            <a:off x="6651657" y="4508690"/>
            <a:ext cx="2567354" cy="440405"/>
          </a:xfrm>
          <a:custGeom>
            <a:avLst/>
            <a:gdLst>
              <a:gd name="connsiteX0" fmla="*/ 0 w 2567354"/>
              <a:gd name="connsiteY0" fmla="*/ 941860 h 941860"/>
              <a:gd name="connsiteX1" fmla="*/ 1230923 w 2567354"/>
              <a:gd name="connsiteY1" fmla="*/ 9876 h 941860"/>
              <a:gd name="connsiteX2" fmla="*/ 2567354 w 2567354"/>
              <a:gd name="connsiteY2" fmla="*/ 475868 h 941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67354" h="941860">
                <a:moveTo>
                  <a:pt x="0" y="941860"/>
                </a:moveTo>
                <a:cubicBezTo>
                  <a:pt x="401515" y="514700"/>
                  <a:pt x="803031" y="87541"/>
                  <a:pt x="1230923" y="9876"/>
                </a:cubicBezTo>
                <a:cubicBezTo>
                  <a:pt x="1658815" y="-67789"/>
                  <a:pt x="2261089" y="333726"/>
                  <a:pt x="2567354" y="475868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文本框 45"/>
              <p:cNvSpPr txBox="1"/>
              <p:nvPr/>
            </p:nvSpPr>
            <p:spPr>
              <a:xfrm>
                <a:off x="1475353" y="4732121"/>
                <a:ext cx="2996718" cy="6544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baseline="-2500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sup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353" y="4732121"/>
                <a:ext cx="2996718" cy="6544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矩形 54"/>
              <p:cNvSpPr/>
              <p:nvPr/>
            </p:nvSpPr>
            <p:spPr>
              <a:xfrm>
                <a:off x="5665246" y="4905778"/>
                <a:ext cx="1464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矩形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246" y="4905778"/>
                <a:ext cx="1464503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矩形 55"/>
              <p:cNvSpPr/>
              <p:nvPr/>
            </p:nvSpPr>
            <p:spPr>
              <a:xfrm>
                <a:off x="9072344" y="4599787"/>
                <a:ext cx="21337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矩形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344" y="4599787"/>
                <a:ext cx="2133725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任意多边形 56"/>
          <p:cNvSpPr/>
          <p:nvPr/>
        </p:nvSpPr>
        <p:spPr>
          <a:xfrm>
            <a:off x="6743701" y="4507371"/>
            <a:ext cx="2365131" cy="416321"/>
          </a:xfrm>
          <a:custGeom>
            <a:avLst/>
            <a:gdLst>
              <a:gd name="connsiteX0" fmla="*/ 0 w 2365131"/>
              <a:gd name="connsiteY0" fmla="*/ 386862 h 386862"/>
              <a:gd name="connsiteX1" fmla="*/ 2365131 w 2365131"/>
              <a:gd name="connsiteY1" fmla="*/ 202224 h 386862"/>
              <a:gd name="connsiteX2" fmla="*/ 1784839 w 2365131"/>
              <a:gd name="connsiteY2" fmla="*/ 61547 h 386862"/>
              <a:gd name="connsiteX3" fmla="*/ 1301262 w 2365131"/>
              <a:gd name="connsiteY3" fmla="*/ 0 h 386862"/>
              <a:gd name="connsiteX4" fmla="*/ 896816 w 2365131"/>
              <a:gd name="connsiteY4" fmla="*/ 35170 h 386862"/>
              <a:gd name="connsiteX5" fmla="*/ 492369 w 2365131"/>
              <a:gd name="connsiteY5" fmla="*/ 149470 h 386862"/>
              <a:gd name="connsiteX6" fmla="*/ 0 w 2365131"/>
              <a:gd name="connsiteY6" fmla="*/ 386862 h 386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65131" h="386862">
                <a:moveTo>
                  <a:pt x="0" y="386862"/>
                </a:moveTo>
                <a:lnTo>
                  <a:pt x="2365131" y="202224"/>
                </a:lnTo>
                <a:lnTo>
                  <a:pt x="1784839" y="61547"/>
                </a:lnTo>
                <a:lnTo>
                  <a:pt x="1301262" y="0"/>
                </a:lnTo>
                <a:lnTo>
                  <a:pt x="896816" y="35170"/>
                </a:lnTo>
                <a:lnTo>
                  <a:pt x="492369" y="149470"/>
                </a:lnTo>
                <a:lnTo>
                  <a:pt x="0" y="386862"/>
                </a:lnTo>
                <a:close/>
              </a:path>
            </a:pathLst>
          </a:cu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文本框 57"/>
          <p:cNvSpPr txBox="1"/>
          <p:nvPr/>
        </p:nvSpPr>
        <p:spPr>
          <a:xfrm>
            <a:off x="8597169" y="412010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误差</a:t>
            </a:r>
          </a:p>
        </p:txBody>
      </p:sp>
      <p:cxnSp>
        <p:nvCxnSpPr>
          <p:cNvPr id="60" name="直接连接符 59"/>
          <p:cNvCxnSpPr/>
          <p:nvPr/>
        </p:nvCxnSpPr>
        <p:spPr>
          <a:xfrm flipH="1">
            <a:off x="8063521" y="4342011"/>
            <a:ext cx="589917" cy="3333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文本框 60"/>
          <p:cNvSpPr txBox="1"/>
          <p:nvPr/>
        </p:nvSpPr>
        <p:spPr>
          <a:xfrm>
            <a:off x="6518803" y="3131780"/>
            <a:ext cx="161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梯形面积公式</a:t>
            </a:r>
          </a:p>
        </p:txBody>
      </p:sp>
    </p:spTree>
    <p:extLst>
      <p:ext uri="{BB962C8B-B14F-4D97-AF65-F5344CB8AC3E}">
        <p14:creationId xmlns:p14="http://schemas.microsoft.com/office/powerpoint/2010/main" val="3492451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49"/>
          </a:xfrm>
        </p:spPr>
        <p:txBody>
          <a:bodyPr/>
          <a:lstStyle/>
          <a:p>
            <a:r>
              <a:rPr lang="zh-CN" altLang="en-US" dirty="0"/>
              <a:t>数值精度和数值稳定性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779435"/>
              </p:ext>
            </p:extLst>
          </p:nvPr>
        </p:nvGraphicFramePr>
        <p:xfrm>
          <a:off x="3819280" y="2353266"/>
          <a:ext cx="4213522" cy="187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77775">
                  <a:extLst>
                    <a:ext uri="{9D8B030D-6E8A-4147-A177-3AD203B41FA5}">
                      <a16:colId xmlns:a16="http://schemas.microsoft.com/office/drawing/2014/main" val="2405130884"/>
                    </a:ext>
                  </a:extLst>
                </a:gridCol>
                <a:gridCol w="928695">
                  <a:extLst>
                    <a:ext uri="{9D8B030D-6E8A-4147-A177-3AD203B41FA5}">
                      <a16:colId xmlns:a16="http://schemas.microsoft.com/office/drawing/2014/main" val="3899073013"/>
                    </a:ext>
                  </a:extLst>
                </a:gridCol>
                <a:gridCol w="1307052">
                  <a:extLst>
                    <a:ext uri="{9D8B030D-6E8A-4147-A177-3AD203B41FA5}">
                      <a16:colId xmlns:a16="http://schemas.microsoft.com/office/drawing/2014/main" val="340716109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700" u="none" strike="noStrike" dirty="0">
                          <a:effectLst/>
                        </a:rPr>
                        <a:t>　</a:t>
                      </a:r>
                      <a:endParaRPr lang="zh-CN" alt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700" u="none" strike="noStrike">
                          <a:effectLst/>
                        </a:rPr>
                        <a:t>精度</a:t>
                      </a:r>
                      <a:endParaRPr lang="zh-CN" altLang="en-US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700" u="none" strike="noStrike">
                          <a:effectLst/>
                        </a:rPr>
                        <a:t>稳定性</a:t>
                      </a:r>
                      <a:endParaRPr lang="zh-CN" altLang="en-US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05619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700" u="none" strike="noStrike" dirty="0">
                          <a:effectLst/>
                        </a:rPr>
                        <a:t>前向欧拉法</a:t>
                      </a:r>
                      <a:endParaRPr lang="zh-CN" alt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O(h)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700" u="none" strike="noStrike">
                          <a:effectLst/>
                        </a:rPr>
                        <a:t>有条件稳定</a:t>
                      </a:r>
                      <a:endParaRPr lang="zh-CN" altLang="en-US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41808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700" u="none" strike="noStrike" dirty="0">
                          <a:effectLst/>
                        </a:rPr>
                        <a:t>后向欧拉法</a:t>
                      </a:r>
                      <a:endParaRPr lang="zh-CN" alt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O(h)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700" u="none" strike="noStrike">
                          <a:effectLst/>
                        </a:rPr>
                        <a:t>无条件稳定</a:t>
                      </a:r>
                      <a:endParaRPr lang="zh-CN" altLang="en-US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1238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700" u="none" strike="noStrike" dirty="0">
                          <a:effectLst/>
                        </a:rPr>
                        <a:t>梯形法</a:t>
                      </a:r>
                      <a:endParaRPr lang="zh-CN" alt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effectLst/>
                        </a:rPr>
                        <a:t>O(h</a:t>
                      </a:r>
                      <a:r>
                        <a:rPr lang="en-US" sz="1700" u="none" strike="noStrike" baseline="30000" dirty="0">
                          <a:effectLst/>
                        </a:rPr>
                        <a:t>2</a:t>
                      </a:r>
                      <a:r>
                        <a:rPr lang="en-US" sz="1700" u="none" strike="noStrike" dirty="0">
                          <a:effectLst/>
                        </a:rPr>
                        <a:t>)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700" u="none" strike="noStrike" dirty="0">
                          <a:effectLst/>
                        </a:rPr>
                        <a:t>无条件稳定</a:t>
                      </a:r>
                      <a:endParaRPr lang="zh-CN" alt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898" marR="12898" marT="128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925037"/>
                  </a:ext>
                </a:extLst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8080132" y="3838350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无额外计算量，精度更高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03510" y="4825218"/>
            <a:ext cx="8845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Moin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Parviz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altLang="zh-CN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engineering numerical analysis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 University Press, 2010. Chapter 4.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Hoffman, Joe D., and Steven Frankel. </a:t>
            </a:r>
            <a:r>
              <a:rPr lang="en-US" altLang="zh-CN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methods for engineers and scientists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CRC press, 2018. Chapter 7.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68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49"/>
          </a:xfrm>
        </p:spPr>
        <p:txBody>
          <a:bodyPr/>
          <a:lstStyle/>
          <a:p>
            <a:r>
              <a:rPr lang="zh-CN" altLang="en-US" dirty="0"/>
              <a:t>数值精度和数值稳定性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896817" y="1231080"/>
                <a:ext cx="5064370" cy="691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一个例子：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240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altLang="zh-CN" sz="24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240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altLang="zh-CN" sz="24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den>
                    </m:f>
                    <m:r>
                      <m:rPr>
                        <m:nor/>
                      </m:rPr>
                      <a:rPr lang="en-US" altLang="zh-CN" sz="24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zh-CN" altLang="en-US" sz="2400" b="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  <m:r>
                      <m:rPr>
                        <m:nor/>
                      </m:rPr>
                      <a:rPr lang="en-US" altLang="zh-CN" sz="2400" b="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0) = 1;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 i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-1</a:t>
                </a:r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817" y="1231080"/>
                <a:ext cx="5064370" cy="691471"/>
              </a:xfrm>
              <a:prstGeom prst="rect">
                <a:avLst/>
              </a:prstGeom>
              <a:blipFill>
                <a:blip r:embed="rId2"/>
                <a:stretch>
                  <a:fillRect l="-963" b="-70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右箭头 3"/>
          <p:cNvSpPr/>
          <p:nvPr/>
        </p:nvSpPr>
        <p:spPr>
          <a:xfrm>
            <a:off x="5402875" y="1501751"/>
            <a:ext cx="682870" cy="193237"/>
          </a:xfrm>
          <a:prstGeom prst="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5961185" y="1308327"/>
                <a:ext cx="1437543" cy="3994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400" b="0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zh-CN" sz="2400" b="0" i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</m:e>
                      </m:d>
                      <m:r>
                        <m:rPr>
                          <m:nor/>
                        </m:rPr>
                        <a:rPr lang="en-US" altLang="zh-CN" sz="2400" b="0" i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zh-CN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e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altLang="zh-CN" sz="2400" b="0" i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altLang="zh-CN" sz="2400" b="0" i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185" y="1308327"/>
                <a:ext cx="1437543" cy="3994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734527"/>
              </p:ext>
            </p:extLst>
          </p:nvPr>
        </p:nvGraphicFramePr>
        <p:xfrm>
          <a:off x="461754" y="2212746"/>
          <a:ext cx="3876625" cy="23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5968473"/>
              </p:ext>
            </p:extLst>
          </p:nvPr>
        </p:nvGraphicFramePr>
        <p:xfrm>
          <a:off x="4359767" y="2144579"/>
          <a:ext cx="3990236" cy="2394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图表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4909506"/>
              </p:ext>
            </p:extLst>
          </p:nvPr>
        </p:nvGraphicFramePr>
        <p:xfrm>
          <a:off x="8079637" y="2144579"/>
          <a:ext cx="3990236" cy="2394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矩形 4"/>
          <p:cNvSpPr/>
          <p:nvPr/>
        </p:nvSpPr>
        <p:spPr>
          <a:xfrm>
            <a:off x="1649801" y="2115975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zh-CN" altLang="en-US" dirty="0"/>
              <a:t>前向欧拉法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543331" y="2115975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zh-CN" altLang="en-US" dirty="0"/>
              <a:t>后向欧拉法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35122" y="2115975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zh-CN" altLang="en-US" dirty="0"/>
              <a:t>梯形法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951654" y="4514544"/>
            <a:ext cx="1295211" cy="369332"/>
            <a:chOff x="1934308" y="5785311"/>
            <a:chExt cx="1295211" cy="369332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1934308" y="5969977"/>
              <a:ext cx="41323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2347546" y="5785311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/>
                <a:t>解析解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850792" y="4514544"/>
            <a:ext cx="1131228" cy="369332"/>
            <a:chOff x="3833446" y="6040267"/>
            <a:chExt cx="1131228" cy="369332"/>
          </a:xfrm>
        </p:grpSpPr>
        <p:sp>
          <p:nvSpPr>
            <p:cNvPr id="18" name="乘号 17"/>
            <p:cNvSpPr/>
            <p:nvPr/>
          </p:nvSpPr>
          <p:spPr>
            <a:xfrm>
              <a:off x="3833446" y="6093028"/>
              <a:ext cx="263810" cy="263810"/>
            </a:xfrm>
            <a:prstGeom prst="mathMultiply">
              <a:avLst>
                <a:gd name="adj1" fmla="val 12709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4079495" y="6040267"/>
              <a:ext cx="885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/>
                <a:t>h</a:t>
              </a:r>
              <a:r>
                <a:rPr lang="en-US" altLang="zh-CN" dirty="0"/>
                <a:t> = 2.1</a:t>
              </a:r>
              <a:endParaRPr lang="zh-CN" altLang="en-US" dirty="0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691385" y="4514544"/>
            <a:ext cx="1025720" cy="369332"/>
            <a:chOff x="5674039" y="5876528"/>
            <a:chExt cx="1025720" cy="369332"/>
          </a:xfrm>
        </p:grpSpPr>
        <p:sp>
          <p:nvSpPr>
            <p:cNvPr id="17" name="椭圆 16"/>
            <p:cNvSpPr/>
            <p:nvPr/>
          </p:nvSpPr>
          <p:spPr>
            <a:xfrm>
              <a:off x="5674039" y="6005268"/>
              <a:ext cx="140541" cy="140541"/>
            </a:xfrm>
            <a:prstGeom prst="ellipse">
              <a:avLst/>
            </a:prstGeom>
            <a:noFill/>
            <a:ln w="285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814580" y="5876528"/>
              <a:ext cx="885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/>
                <a:t>h</a:t>
              </a:r>
              <a:r>
                <a:rPr lang="en-US" altLang="zh-CN" dirty="0"/>
                <a:t> = 0.5</a:t>
              </a:r>
              <a:endParaRPr lang="zh-CN" altLang="en-US" dirty="0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2319215" y="4265215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281027" y="4265215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245519" y="4265215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41278" y="306242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D34E470-1234-9444-3798-53350DBB53F3}"/>
              </a:ext>
            </a:extLst>
          </p:cNvPr>
          <p:cNvSpPr txBox="1"/>
          <p:nvPr/>
        </p:nvSpPr>
        <p:spPr>
          <a:xfrm>
            <a:off x="393911" y="5491125"/>
            <a:ext cx="4916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隐式法有更好的稳定性，数值解不发散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数值稳定不代表数值解准确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相同步长下，数值精度更高的算法解更准确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7B53DAF7-0DE9-4E03-2E78-9353844A27FF}"/>
                  </a:ext>
                </a:extLst>
              </p:cNvPr>
              <p:cNvSpPr txBox="1"/>
              <p:nvPr/>
            </p:nvSpPr>
            <p:spPr>
              <a:xfrm>
                <a:off x="6644643" y="5549673"/>
                <a:ext cx="5488618" cy="709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sz="2000" b="0" i="1" baseline="-2500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7B53DAF7-0DE9-4E03-2E78-9353844A2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643" y="5549673"/>
                <a:ext cx="5488618" cy="7099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0875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图片 127">
            <a:extLst>
              <a:ext uri="{FF2B5EF4-FFF2-40B4-BE49-F238E27FC236}">
                <a16:creationId xmlns:a16="http://schemas.microsoft.com/office/drawing/2014/main" id="{127C4BD2-C193-E6BB-0875-A6F12A84AF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88786" y="4664341"/>
            <a:ext cx="2969881" cy="191176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75846"/>
            <a:ext cx="4252546" cy="633046"/>
          </a:xfrm>
        </p:spPr>
        <p:txBody>
          <a:bodyPr>
            <a:normAutofit/>
          </a:bodyPr>
          <a:lstStyle/>
          <a:p>
            <a:r>
              <a:rPr lang="zh-CN" altLang="en-US" dirty="0"/>
              <a:t>高阶精度算法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20018"/>
            <a:ext cx="10515600" cy="1294418"/>
          </a:xfrm>
        </p:spPr>
        <p:txBody>
          <a:bodyPr>
            <a:normAutofit/>
          </a:bodyPr>
          <a:lstStyle/>
          <a:p>
            <a:r>
              <a:rPr lang="zh-CN" altLang="en-US" sz="2000" b="0" dirty="0"/>
              <a:t>例如：龙格</a:t>
            </a:r>
            <a:r>
              <a:rPr lang="en-US" altLang="zh-CN" sz="2000" b="0" dirty="0"/>
              <a:t>-</a:t>
            </a:r>
            <a:r>
              <a:rPr lang="zh-CN" altLang="en-US" sz="2000" b="0" dirty="0"/>
              <a:t>库塔法 </a:t>
            </a:r>
            <a:r>
              <a:rPr lang="en-US" altLang="zh-CN" sz="2000" b="0" dirty="0"/>
              <a:t>(Runge-</a:t>
            </a:r>
            <a:r>
              <a:rPr lang="en-US" altLang="zh-CN" sz="2000" b="0" dirty="0" err="1"/>
              <a:t>Kutta</a:t>
            </a:r>
            <a:r>
              <a:rPr lang="en-US" altLang="zh-CN" sz="2000" b="0" dirty="0"/>
              <a:t> Method)</a:t>
            </a:r>
          </a:p>
          <a:p>
            <a:pPr lvl="1"/>
            <a:r>
              <a:rPr lang="zh-CN" altLang="en-US" sz="1600" dirty="0"/>
              <a:t>显式和隐式方法</a:t>
            </a:r>
            <a:endParaRPr lang="en-US" altLang="zh-CN" sz="1600" dirty="0"/>
          </a:p>
          <a:p>
            <a:pPr lvl="1"/>
            <a:r>
              <a:rPr lang="zh-CN" altLang="en-US" sz="1600" b="0" dirty="0"/>
              <a:t>经典显式算法：</a:t>
            </a:r>
            <a:r>
              <a:rPr lang="en-US" altLang="zh-CN" sz="1600" b="0" dirty="0"/>
              <a:t>RK4</a:t>
            </a:r>
            <a:endParaRPr lang="zh-CN" altLang="en-US" sz="1600" b="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38200" y="3431931"/>
            <a:ext cx="10515600" cy="633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dirty="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F0B3E2E3-A9B7-7911-F0CF-619AA54E559B}"/>
              </a:ext>
            </a:extLst>
          </p:cNvPr>
          <p:cNvSpPr txBox="1">
            <a:spLocks/>
          </p:cNvSpPr>
          <p:nvPr/>
        </p:nvSpPr>
        <p:spPr>
          <a:xfrm>
            <a:off x="838200" y="4012346"/>
            <a:ext cx="7516091" cy="633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自适应步长</a:t>
            </a:r>
            <a:r>
              <a:rPr lang="en-US" altLang="zh-CN" dirty="0"/>
              <a:t>(Adaptive </a:t>
            </a:r>
            <a:r>
              <a:rPr lang="en-US" altLang="zh-CN" dirty="0" err="1"/>
              <a:t>stepsize</a:t>
            </a:r>
            <a:r>
              <a:rPr lang="en-US" altLang="zh-CN" dirty="0"/>
              <a:t>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895D6CB2-B41A-BA81-A163-55EE3AFA44FC}"/>
                  </a:ext>
                </a:extLst>
              </p:cNvPr>
              <p:cNvSpPr txBox="1"/>
              <p:nvPr/>
            </p:nvSpPr>
            <p:spPr>
              <a:xfrm>
                <a:off x="1106494" y="3064328"/>
                <a:ext cx="2798618" cy="9416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2000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zh-CN" altLang="zh-CN" sz="120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eqArrPr>
                        <m:e>
                          <m:sSub>
                            <m:sSubPr>
                              <m:ctrlPr>
                                <a:rPr lang="en-US" altLang="zh-CN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altLang="zh-CN" sz="1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altLang="zh-CN" sz="12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altLang="zh-CN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altLang="zh-CN" sz="1200">
                              <a:solidFill>
                                <a:srgbClr val="000000"/>
                              </a:solidFill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zh-CN" altLang="zh-CN" sz="1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den>
                          </m:f>
                          <m:d>
                            <m:dPr>
                              <m:ctrlPr>
                                <a:rPr lang="zh-CN" altLang="zh-CN" sz="1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altLang="zh-CN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n-US" altLang="zh-CN" sz="120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(1)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altLang="zh-CN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n-US" altLang="zh-CN" sz="120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zh-CN" sz="1200" b="0" i="0" smtClean="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zh-CN" sz="120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altLang="zh-CN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n-US" altLang="zh-CN" sz="120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zh-CN" sz="1200" b="0" i="0" smtClean="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zh-CN" sz="120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altLang="zh-CN" sz="1200">
                                  <a:solidFill>
                                    <a:srgbClr val="00000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altLang="zh-CN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n-US" altLang="zh-CN" sz="120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zh-CN" sz="1200" b="0" i="0" smtClean="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zh-CN" sz="1200">
                                      <a:solidFill>
                                        <a:srgbClr val="000000"/>
                                      </a:solidFill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</m:e>
                      </m:eqArr>
                    </m:oMath>
                  </m:oMathPara>
                </a14:m>
                <a:endParaRPr lang="zh-CN" altLang="zh-CN" sz="11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895D6CB2-B41A-BA81-A163-55EE3AFA44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494" y="3064328"/>
                <a:ext cx="2798618" cy="941668"/>
              </a:xfrm>
              <a:prstGeom prst="rect">
                <a:avLst/>
              </a:prstGeom>
              <a:blipFill>
                <a:blip r:embed="rId3"/>
                <a:stretch>
                  <a:fillRect r="-32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756295F1-29E3-B53C-7870-9CC535D10609}"/>
                  </a:ext>
                </a:extLst>
              </p:cNvPr>
              <p:cNvSpPr txBox="1"/>
              <p:nvPr/>
            </p:nvSpPr>
            <p:spPr>
              <a:xfrm>
                <a:off x="1191937" y="1847900"/>
                <a:ext cx="2798618" cy="14686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kumimoji="0" lang="zh-CN" altLang="zh-CN" sz="1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0" lang="zh-CN" altLang="zh-CN" sz="12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sSup>
                                  <m:sSupPr>
                                    <m:ctrlPr>
                                      <a:rPr kumimoji="0" lang="en-US" altLang="zh-CN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(1)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kumimoji="0" lang="en-US" altLang="zh-CN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sSup>
                                  <m:sSup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kumimoji="0" lang="en-US" altLang="zh-CN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kumimoji="0" lang="zh-CN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Δ</m:t>
                                    </m:r>
                                    <m:sSup>
                                      <m:sSupPr>
                                        <m:ctrlPr>
                                          <a:rPr kumimoji="0" lang="en-US" altLang="zh-CN" sz="12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altLang="zh-CN" sz="12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m:rPr>
                                            <m:nor/>
                                          </m:rPr>
                                          <a:rPr kumimoji="0" lang="en-US" altLang="zh-CN" sz="1200" b="0" i="0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(1)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kumimoji="0" lang="zh-CN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Δ</m:t>
                                    </m:r>
                                    <m:sSup>
                                      <m:sSupPr>
                                        <m:ctrlPr>
                                          <a:rPr kumimoji="0" lang="en-US" altLang="zh-CN" sz="12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altLang="zh-CN" sz="12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m:rPr>
                                            <m:nor/>
                                          </m:rPr>
                                          <a:rPr kumimoji="0" lang="en-US" altLang="zh-CN" sz="1200" b="0" i="0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(1)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kumimoji="0" lang="zh-CN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sSup>
                                  <m:sSup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kumimoji="0" lang="en-US" altLang="zh-CN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kumimoji="0" lang="zh-CN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Δ</m:t>
                                    </m:r>
                                    <m:sSup>
                                      <m:sSupPr>
                                        <m:ctrlPr>
                                          <a:rPr kumimoji="0" lang="en-US" altLang="zh-CN" sz="12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altLang="zh-CN" sz="12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m:rPr>
                                            <m:nor/>
                                          </m:rPr>
                                          <a:rPr kumimoji="0" lang="en-US" altLang="zh-CN" sz="1200" b="0" i="0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(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kumimoji="0" lang="en-US" altLang="zh-CN" sz="1200" b="0" i="0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kumimoji="0" lang="en-US" altLang="zh-CN" sz="1200" b="0" i="0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0" lang="zh-CN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n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kumimoji="0" lang="zh-CN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Δ</m:t>
                                    </m:r>
                                    <m:sSup>
                                      <m:sSupPr>
                                        <m:ctrlPr>
                                          <a:rPr kumimoji="0" lang="en-US" altLang="zh-CN" sz="12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altLang="zh-CN" sz="12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m:rPr>
                                            <m:nor/>
                                          </m:rPr>
                                          <a:rPr kumimoji="0" lang="en-US" altLang="zh-CN" sz="1200" b="0" i="0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(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kumimoji="0" lang="en-US" altLang="zh-CN" sz="1200" b="0" i="0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kumimoji="0" lang="en-US" altLang="zh-CN" sz="1200" b="0" i="0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kumimoji="0" lang="zh-CN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sSup>
                                  <m:sSup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kumimoji="0" lang="en-US" altLang="zh-CN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sSup>
                                  <m:sSup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0" lang="zh-CN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n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sSup>
                                  <m:sSup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  <m:r>
                                      <m:rPr>
                                        <m:nor/>
                                      </m:rPr>
                                      <a:rPr kumimoji="0" lang="en-US" altLang="zh-CN" sz="12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Times New Roman" panose="020206030504050203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0" lang="en-US" altLang="zh-CN" sz="1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  <m:r>
                                  <m:rPr>
                                    <m:nor/>
                                  </m:rPr>
                                  <a:rPr kumimoji="0" lang="en-US" altLang="zh-CN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756295F1-29E3-B53C-7870-9CC535D10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937" y="1847900"/>
                <a:ext cx="2798618" cy="14686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5" name="组合 104">
            <a:extLst>
              <a:ext uri="{FF2B5EF4-FFF2-40B4-BE49-F238E27FC236}">
                <a16:creationId xmlns:a16="http://schemas.microsoft.com/office/drawing/2014/main" id="{76514C9B-54A0-DF76-44F6-DBC7C8446C0C}"/>
              </a:ext>
            </a:extLst>
          </p:cNvPr>
          <p:cNvGrpSpPr/>
          <p:nvPr/>
        </p:nvGrpSpPr>
        <p:grpSpPr>
          <a:xfrm>
            <a:off x="4258849" y="1096376"/>
            <a:ext cx="5074764" cy="2798079"/>
            <a:chOff x="4427916" y="1373467"/>
            <a:chExt cx="5074764" cy="2798079"/>
          </a:xfrm>
        </p:grpSpPr>
        <p:sp>
          <p:nvSpPr>
            <p:cNvPr id="44" name="任意多边形 44">
              <a:extLst>
                <a:ext uri="{FF2B5EF4-FFF2-40B4-BE49-F238E27FC236}">
                  <a16:creationId xmlns:a16="http://schemas.microsoft.com/office/drawing/2014/main" id="{53D216B0-EFA7-0EDA-4287-CAA1D37741CD}"/>
                </a:ext>
              </a:extLst>
            </p:cNvPr>
            <p:cNvSpPr/>
            <p:nvPr/>
          </p:nvSpPr>
          <p:spPr>
            <a:xfrm>
              <a:off x="5766101" y="1745676"/>
              <a:ext cx="2461846" cy="1912557"/>
            </a:xfrm>
            <a:custGeom>
              <a:avLst/>
              <a:gdLst>
                <a:gd name="connsiteX0" fmla="*/ 0 w 2461846"/>
                <a:gd name="connsiteY0" fmla="*/ 1239715 h 1239715"/>
                <a:gd name="connsiteX1" fmla="*/ 1301262 w 2461846"/>
                <a:gd name="connsiteY1" fmla="*/ 773723 h 1239715"/>
                <a:gd name="connsiteX2" fmla="*/ 2461846 w 2461846"/>
                <a:gd name="connsiteY2" fmla="*/ 0 h 1239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61846" h="1239715">
                  <a:moveTo>
                    <a:pt x="0" y="1239715"/>
                  </a:moveTo>
                  <a:cubicBezTo>
                    <a:pt x="445477" y="1110028"/>
                    <a:pt x="890954" y="980342"/>
                    <a:pt x="1301262" y="773723"/>
                  </a:cubicBezTo>
                  <a:cubicBezTo>
                    <a:pt x="1711570" y="567104"/>
                    <a:pt x="2086708" y="283552"/>
                    <a:pt x="2461846" y="0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id="{8C2E294B-470F-0965-EA2F-A56BEB095DE8}"/>
                </a:ext>
              </a:extLst>
            </p:cNvPr>
            <p:cNvGrpSpPr/>
            <p:nvPr/>
          </p:nvGrpSpPr>
          <p:grpSpPr>
            <a:xfrm>
              <a:off x="4427916" y="1565340"/>
              <a:ext cx="5021358" cy="2606206"/>
              <a:chOff x="1053527" y="2530185"/>
              <a:chExt cx="4014289" cy="2083513"/>
            </a:xfrm>
          </p:grpSpPr>
          <p:grpSp>
            <p:nvGrpSpPr>
              <p:cNvPr id="51" name="组合 50">
                <a:extLst>
                  <a:ext uri="{FF2B5EF4-FFF2-40B4-BE49-F238E27FC236}">
                    <a16:creationId xmlns:a16="http://schemas.microsoft.com/office/drawing/2014/main" id="{C1B0489D-D933-A74C-DE6F-5F3CB2508EF4}"/>
                  </a:ext>
                </a:extLst>
              </p:cNvPr>
              <p:cNvGrpSpPr/>
              <p:nvPr/>
            </p:nvGrpSpPr>
            <p:grpSpPr>
              <a:xfrm>
                <a:off x="1053527" y="2530185"/>
                <a:ext cx="4014289" cy="2083513"/>
                <a:chOff x="718698" y="2679654"/>
                <a:chExt cx="3290595" cy="2083513"/>
              </a:xfrm>
            </p:grpSpPr>
            <p:grpSp>
              <p:nvGrpSpPr>
                <p:cNvPr id="54" name="组合 53">
                  <a:extLst>
                    <a:ext uri="{FF2B5EF4-FFF2-40B4-BE49-F238E27FC236}">
                      <a16:creationId xmlns:a16="http://schemas.microsoft.com/office/drawing/2014/main" id="{E6C4ED9C-ACB4-620C-B5D1-75323388C3BA}"/>
                    </a:ext>
                  </a:extLst>
                </p:cNvPr>
                <p:cNvGrpSpPr/>
                <p:nvPr/>
              </p:nvGrpSpPr>
              <p:grpSpPr>
                <a:xfrm>
                  <a:off x="926122" y="2887418"/>
                  <a:ext cx="2907323" cy="1652954"/>
                  <a:chOff x="838200" y="2848707"/>
                  <a:chExt cx="2907323" cy="1652954"/>
                </a:xfrm>
              </p:grpSpPr>
              <p:cxnSp>
                <p:nvCxnSpPr>
                  <p:cNvPr id="58" name="直接箭头连接符 57">
                    <a:extLst>
                      <a:ext uri="{FF2B5EF4-FFF2-40B4-BE49-F238E27FC236}">
                        <a16:creationId xmlns:a16="http://schemas.microsoft.com/office/drawing/2014/main" id="{9AD14631-2DD8-A165-242D-0C88EE1E1D7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26122" y="2848707"/>
                    <a:ext cx="0" cy="1652954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直接箭头连接符 58">
                    <a:extLst>
                      <a:ext uri="{FF2B5EF4-FFF2-40B4-BE49-F238E27FC236}">
                        <a16:creationId xmlns:a16="http://schemas.microsoft.com/office/drawing/2014/main" id="{A252D0BE-2990-D125-4621-48F1C70D1D5C}"/>
                      </a:ext>
                    </a:extLst>
                  </p:cNvPr>
                  <p:cNvCxnSpPr/>
                  <p:nvPr/>
                </p:nvCxnSpPr>
                <p:spPr>
                  <a:xfrm>
                    <a:off x="838200" y="4407876"/>
                    <a:ext cx="2907323" cy="0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5" name="文本框 54">
                  <a:extLst>
                    <a:ext uri="{FF2B5EF4-FFF2-40B4-BE49-F238E27FC236}">
                      <a16:creationId xmlns:a16="http://schemas.microsoft.com/office/drawing/2014/main" id="{83AAD411-9F8D-1D45-5BE6-4C5E63C2C37A}"/>
                    </a:ext>
                  </a:extLst>
                </p:cNvPr>
                <p:cNvSpPr txBox="1"/>
                <p:nvPr/>
              </p:nvSpPr>
              <p:spPr>
                <a:xfrm>
                  <a:off x="829491" y="4395661"/>
                  <a:ext cx="35169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0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6" name="文本框 55">
                  <a:extLst>
                    <a:ext uri="{FF2B5EF4-FFF2-40B4-BE49-F238E27FC236}">
                      <a16:creationId xmlns:a16="http://schemas.microsoft.com/office/drawing/2014/main" id="{308DDE4D-736E-B543-AC4D-B6325DE94761}"/>
                    </a:ext>
                  </a:extLst>
                </p:cNvPr>
                <p:cNvSpPr txBox="1"/>
                <p:nvPr/>
              </p:nvSpPr>
              <p:spPr>
                <a:xfrm>
                  <a:off x="718698" y="2679654"/>
                  <a:ext cx="367811" cy="2952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x</a:t>
                  </a:r>
                  <a:r>
                    <a:rPr lang="en-US" altLang="zh-CN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(</a:t>
                  </a:r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r>
                    <a:rPr lang="en-US" altLang="zh-CN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7" name="文本框 56">
                  <a:extLst>
                    <a:ext uri="{FF2B5EF4-FFF2-40B4-BE49-F238E27FC236}">
                      <a16:creationId xmlns:a16="http://schemas.microsoft.com/office/drawing/2014/main" id="{E7316EF1-40CD-FB79-B7B5-3CC5BCB1FAAD}"/>
                    </a:ext>
                  </a:extLst>
                </p:cNvPr>
                <p:cNvSpPr txBox="1"/>
                <p:nvPr/>
              </p:nvSpPr>
              <p:spPr>
                <a:xfrm>
                  <a:off x="3710352" y="4393835"/>
                  <a:ext cx="29894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id="{74685551-A3F5-639B-CC27-781404CDD1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08195" y="4020075"/>
                <a:ext cx="0" cy="27704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id="{CFACA6AF-0C23-670F-78E6-88CDD681E7E5}"/>
                  </a:ext>
                </a:extLst>
              </p:cNvPr>
              <p:cNvSpPr txBox="1"/>
              <p:nvPr/>
            </p:nvSpPr>
            <p:spPr>
              <a:xfrm>
                <a:off x="2394485" y="4252450"/>
                <a:ext cx="301686" cy="295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endParaRPr lang="zh-CN" altLang="en-US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62" name="直接连接符 61">
              <a:extLst>
                <a:ext uri="{FF2B5EF4-FFF2-40B4-BE49-F238E27FC236}">
                  <a16:creationId xmlns:a16="http://schemas.microsoft.com/office/drawing/2014/main" id="{0B29024B-ED40-E97C-655F-B6AE6DCE2C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47518" y="2855108"/>
              <a:ext cx="1215955" cy="586526"/>
            </a:xfrm>
            <a:prstGeom prst="line">
              <a:avLst/>
            </a:prstGeom>
            <a:ln w="9525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>
              <a:extLst>
                <a:ext uri="{FF2B5EF4-FFF2-40B4-BE49-F238E27FC236}">
                  <a16:creationId xmlns:a16="http://schemas.microsoft.com/office/drawing/2014/main" id="{45F6708A-D236-90D9-0405-1256F75878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63557" y="2370454"/>
              <a:ext cx="915750" cy="643287"/>
            </a:xfrm>
            <a:prstGeom prst="line">
              <a:avLst/>
            </a:prstGeom>
            <a:ln w="9525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id="{A23285FB-8B43-1411-05BB-311DE34872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37751" y="1934672"/>
              <a:ext cx="0" cy="184087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文本框 76">
              <a:extLst>
                <a:ext uri="{FF2B5EF4-FFF2-40B4-BE49-F238E27FC236}">
                  <a16:creationId xmlns:a16="http://schemas.microsoft.com/office/drawing/2014/main" id="{A0A5073C-B03B-30B9-FA72-4F63C7248002}"/>
                </a:ext>
              </a:extLst>
            </p:cNvPr>
            <p:cNvSpPr txBox="1"/>
            <p:nvPr/>
          </p:nvSpPr>
          <p:spPr>
            <a:xfrm>
              <a:off x="7851563" y="3713079"/>
              <a:ext cx="5366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zh-CN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n+1</a:t>
              </a:r>
              <a:endParaRPr lang="zh-CN" altLang="en-US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0" name="直接连接符 79">
              <a:extLst>
                <a:ext uri="{FF2B5EF4-FFF2-40B4-BE49-F238E27FC236}">
                  <a16:creationId xmlns:a16="http://schemas.microsoft.com/office/drawing/2014/main" id="{64BD237B-2AE8-95EC-39A2-C6D219FA60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2634" y="2855108"/>
              <a:ext cx="0" cy="9140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id="{A6FB9B3F-8AE6-7373-FD94-AD6DB05544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32242" y="1990242"/>
              <a:ext cx="933934" cy="811717"/>
            </a:xfrm>
            <a:prstGeom prst="line">
              <a:avLst/>
            </a:prstGeom>
            <a:ln w="9525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>
              <a:extLst>
                <a:ext uri="{FF2B5EF4-FFF2-40B4-BE49-F238E27FC236}">
                  <a16:creationId xmlns:a16="http://schemas.microsoft.com/office/drawing/2014/main" id="{CC3FE122-0A60-4F47-4B9E-3FD8BC46F8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0375" y="1565340"/>
              <a:ext cx="277862" cy="316438"/>
            </a:xfrm>
            <a:prstGeom prst="line">
              <a:avLst/>
            </a:prstGeom>
            <a:ln w="9525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文本框 99">
                  <a:extLst>
                    <a:ext uri="{FF2B5EF4-FFF2-40B4-BE49-F238E27FC236}">
                      <a16:creationId xmlns:a16="http://schemas.microsoft.com/office/drawing/2014/main" id="{DA60B155-D4B3-2558-FC3E-8FDB98C632B8}"/>
                    </a:ext>
                  </a:extLst>
                </p:cNvPr>
                <p:cNvSpPr txBox="1"/>
                <p:nvPr/>
              </p:nvSpPr>
              <p:spPr>
                <a:xfrm>
                  <a:off x="7112411" y="2927034"/>
                  <a:ext cx="1180807" cy="34887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altLang="zh-CN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Δ</m:t>
                      </m:r>
                      <m:sSup>
                        <m:sSupPr>
                          <m:ctrlPr>
                            <a:rPr kumimoji="0" lang="en-US" altLang="zh-CN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1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kumimoji="0" lang="en-US" altLang="zh-CN" sz="1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(1)</m:t>
                          </m:r>
                        </m:sup>
                      </m:sSup>
                    </m:oMath>
                  </a14:m>
                  <a:r>
                    <a:rPr lang="en-US" altLang="zh-CN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/</a:t>
                  </a:r>
                  <a:r>
                    <a:rPr lang="en-US" altLang="zh-CN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zh-CN" alt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0" name="文本框 99">
                  <a:extLst>
                    <a:ext uri="{FF2B5EF4-FFF2-40B4-BE49-F238E27FC236}">
                      <a16:creationId xmlns:a16="http://schemas.microsoft.com/office/drawing/2014/main" id="{DA60B155-D4B3-2558-FC3E-8FDB98C632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2411" y="2927034"/>
                  <a:ext cx="1180807" cy="348878"/>
                </a:xfrm>
                <a:prstGeom prst="rect">
                  <a:avLst/>
                </a:prstGeom>
                <a:blipFill>
                  <a:blip r:embed="rId5"/>
                  <a:stretch>
                    <a:fillRect b="-1754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文本框 100">
                  <a:extLst>
                    <a:ext uri="{FF2B5EF4-FFF2-40B4-BE49-F238E27FC236}">
                      <a16:creationId xmlns:a16="http://schemas.microsoft.com/office/drawing/2014/main" id="{0F82A27C-F39F-C579-3ECD-C8C148DF8809}"/>
                    </a:ext>
                  </a:extLst>
                </p:cNvPr>
                <p:cNvSpPr txBox="1"/>
                <p:nvPr/>
              </p:nvSpPr>
              <p:spPr>
                <a:xfrm>
                  <a:off x="7731470" y="2309016"/>
                  <a:ext cx="1180807" cy="34887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altLang="zh-CN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Δ</m:t>
                      </m:r>
                      <m:sSup>
                        <m:sSupPr>
                          <m:ctrlPr>
                            <a:rPr kumimoji="0" lang="en-US" altLang="zh-CN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1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kumimoji="0" lang="en-US" altLang="zh-CN" sz="1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(2)</m:t>
                          </m:r>
                        </m:sup>
                      </m:sSup>
                    </m:oMath>
                  </a14:m>
                  <a:r>
                    <a:rPr lang="en-US" altLang="zh-CN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/</a:t>
                  </a:r>
                  <a:r>
                    <a:rPr lang="en-US" altLang="zh-CN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zh-CN" alt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1" name="文本框 100">
                  <a:extLst>
                    <a:ext uri="{FF2B5EF4-FFF2-40B4-BE49-F238E27FC236}">
                      <a16:creationId xmlns:a16="http://schemas.microsoft.com/office/drawing/2014/main" id="{0F82A27C-F39F-C579-3ECD-C8C148DF88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31470" y="2309016"/>
                  <a:ext cx="1180807" cy="348878"/>
                </a:xfrm>
                <a:prstGeom prst="rect">
                  <a:avLst/>
                </a:prstGeom>
                <a:blipFill>
                  <a:blip r:embed="rId6"/>
                  <a:stretch>
                    <a:fillRect b="-1724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文本框 101">
                  <a:extLst>
                    <a:ext uri="{FF2B5EF4-FFF2-40B4-BE49-F238E27FC236}">
                      <a16:creationId xmlns:a16="http://schemas.microsoft.com/office/drawing/2014/main" id="{F8249248-32C7-B669-CE1B-5BF9104A473A}"/>
                    </a:ext>
                  </a:extLst>
                </p:cNvPr>
                <p:cNvSpPr txBox="1"/>
                <p:nvPr/>
              </p:nvSpPr>
              <p:spPr>
                <a:xfrm>
                  <a:off x="8072728" y="1827599"/>
                  <a:ext cx="1180807" cy="34887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altLang="zh-CN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Δ</m:t>
                      </m:r>
                      <m:sSup>
                        <m:sSupPr>
                          <m:ctrlPr>
                            <a:rPr kumimoji="0" lang="en-US" altLang="zh-CN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1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kumimoji="0" lang="en-US" altLang="zh-CN" sz="1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(3)</m:t>
                          </m:r>
                        </m:sup>
                      </m:sSup>
                    </m:oMath>
                  </a14:m>
                  <a:r>
                    <a:rPr lang="en-US" altLang="zh-CN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/</a:t>
                  </a:r>
                  <a:r>
                    <a:rPr lang="en-US" altLang="zh-CN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zh-CN" alt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2" name="文本框 101">
                  <a:extLst>
                    <a:ext uri="{FF2B5EF4-FFF2-40B4-BE49-F238E27FC236}">
                      <a16:creationId xmlns:a16="http://schemas.microsoft.com/office/drawing/2014/main" id="{F8249248-32C7-B669-CE1B-5BF9104A47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2728" y="1827599"/>
                  <a:ext cx="1180807" cy="348878"/>
                </a:xfrm>
                <a:prstGeom prst="rect">
                  <a:avLst/>
                </a:prstGeom>
                <a:blipFill>
                  <a:blip r:embed="rId7"/>
                  <a:stretch>
                    <a:fillRect b="-1724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文本框 103">
                  <a:extLst>
                    <a:ext uri="{FF2B5EF4-FFF2-40B4-BE49-F238E27FC236}">
                      <a16:creationId xmlns:a16="http://schemas.microsoft.com/office/drawing/2014/main" id="{62E7BA7A-B01A-72FE-C2A3-02E5353AD101}"/>
                    </a:ext>
                  </a:extLst>
                </p:cNvPr>
                <p:cNvSpPr txBox="1"/>
                <p:nvPr/>
              </p:nvSpPr>
              <p:spPr>
                <a:xfrm>
                  <a:off x="8321873" y="1373467"/>
                  <a:ext cx="1180807" cy="34887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altLang="zh-CN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Δ</m:t>
                      </m:r>
                      <m:sSup>
                        <m:sSupPr>
                          <m:ctrlPr>
                            <a:rPr kumimoji="0" lang="en-US" altLang="zh-CN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1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kumimoji="0" lang="en-US" altLang="zh-CN" sz="1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(4)</m:t>
                          </m:r>
                        </m:sup>
                      </m:sSup>
                    </m:oMath>
                  </a14:m>
                  <a:r>
                    <a:rPr lang="en-US" altLang="zh-CN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/</a:t>
                  </a:r>
                  <a:r>
                    <a:rPr lang="en-US" altLang="zh-CN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zh-CN" alt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4" name="文本框 103">
                  <a:extLst>
                    <a:ext uri="{FF2B5EF4-FFF2-40B4-BE49-F238E27FC236}">
                      <a16:creationId xmlns:a16="http://schemas.microsoft.com/office/drawing/2014/main" id="{62E7BA7A-B01A-72FE-C2A3-02E5353AD1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21873" y="1373467"/>
                  <a:ext cx="1180807" cy="348878"/>
                </a:xfrm>
                <a:prstGeom prst="rect">
                  <a:avLst/>
                </a:prstGeom>
                <a:blipFill>
                  <a:blip r:embed="rId8"/>
                  <a:stretch>
                    <a:fillRect b="-1754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6" name="文本框 105">
            <a:extLst>
              <a:ext uri="{FF2B5EF4-FFF2-40B4-BE49-F238E27FC236}">
                <a16:creationId xmlns:a16="http://schemas.microsoft.com/office/drawing/2014/main" id="{96BD1790-4488-B0EE-81F8-9EB93B302B37}"/>
              </a:ext>
            </a:extLst>
          </p:cNvPr>
          <p:cNvSpPr txBox="1"/>
          <p:nvPr/>
        </p:nvSpPr>
        <p:spPr>
          <a:xfrm>
            <a:off x="9030505" y="1758896"/>
            <a:ext cx="316149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Runge–</a:t>
            </a:r>
            <a:r>
              <a:rPr lang="en-US" altLang="zh-CN" sz="11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Kutta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 methods – Wikipedia</a:t>
            </a:r>
            <a:endParaRPr lang="en-US" altLang="zh-CN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altLang="zh-CN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Moin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Parviz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altLang="zh-CN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engineering numerical analysis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 University Press, 2010. Chapter 4.8</a:t>
            </a:r>
          </a:p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Hoffman, Joe D., and Steven Frankel. </a:t>
            </a:r>
            <a:r>
              <a:rPr lang="en-US" altLang="zh-CN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methods for engineers and scientists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CRC press, 2018. Chapter 7.7.2</a:t>
            </a:r>
          </a:p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</a:t>
            </a:r>
            <a:r>
              <a:rPr lang="en-US" altLang="zh-CN" sz="11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Press, William H. </a:t>
            </a:r>
            <a:r>
              <a:rPr lang="en-US" altLang="zh-CN" sz="11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Numerical recipes 3rd edition: The art of scientific computing</a:t>
            </a:r>
            <a:r>
              <a:rPr lang="en-US" altLang="zh-CN" sz="11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Cambridge university press, 2007. Chap</a:t>
            </a:r>
            <a:r>
              <a:rPr lang="en-US" altLang="zh-CN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 17.1</a:t>
            </a:r>
            <a:endParaRPr lang="zh-CN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17B22FEE-44AB-041E-5CB6-0A331A865862}"/>
              </a:ext>
            </a:extLst>
          </p:cNvPr>
          <p:cNvSpPr txBox="1"/>
          <p:nvPr/>
        </p:nvSpPr>
        <p:spPr>
          <a:xfrm>
            <a:off x="2835271" y="6497488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文本框 108">
            <a:extLst>
              <a:ext uri="{FF2B5EF4-FFF2-40B4-BE49-F238E27FC236}">
                <a16:creationId xmlns:a16="http://schemas.microsoft.com/office/drawing/2014/main" id="{5721FCF8-FDD2-5AAA-FA87-A81CE6F0EAFA}"/>
              </a:ext>
            </a:extLst>
          </p:cNvPr>
          <p:cNvSpPr txBox="1"/>
          <p:nvPr/>
        </p:nvSpPr>
        <p:spPr>
          <a:xfrm>
            <a:off x="1010937" y="536564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文本框 109">
            <a:extLst>
              <a:ext uri="{FF2B5EF4-FFF2-40B4-BE49-F238E27FC236}">
                <a16:creationId xmlns:a16="http://schemas.microsoft.com/office/drawing/2014/main" id="{59D7D548-4E9B-CFC3-7DCC-B12BE4F90B20}"/>
              </a:ext>
            </a:extLst>
          </p:cNvPr>
          <p:cNvSpPr txBox="1"/>
          <p:nvPr/>
        </p:nvSpPr>
        <p:spPr>
          <a:xfrm>
            <a:off x="3881088" y="55514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快</a:t>
            </a:r>
          </a:p>
        </p:txBody>
      </p:sp>
      <p:sp>
        <p:nvSpPr>
          <p:cNvPr id="111" name="文本框 110">
            <a:extLst>
              <a:ext uri="{FF2B5EF4-FFF2-40B4-BE49-F238E27FC236}">
                <a16:creationId xmlns:a16="http://schemas.microsoft.com/office/drawing/2014/main" id="{581F808A-1F3D-493B-EBAD-9B81364131E9}"/>
              </a:ext>
            </a:extLst>
          </p:cNvPr>
          <p:cNvSpPr txBox="1"/>
          <p:nvPr/>
        </p:nvSpPr>
        <p:spPr>
          <a:xfrm>
            <a:off x="2175748" y="604065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慢</a:t>
            </a:r>
          </a:p>
        </p:txBody>
      </p:sp>
      <p:cxnSp>
        <p:nvCxnSpPr>
          <p:cNvPr id="113" name="直接连接符 112">
            <a:extLst>
              <a:ext uri="{FF2B5EF4-FFF2-40B4-BE49-F238E27FC236}">
                <a16:creationId xmlns:a16="http://schemas.microsoft.com/office/drawing/2014/main" id="{B3B0A5E3-6400-C791-F7B5-04BB51661FCF}"/>
              </a:ext>
            </a:extLst>
          </p:cNvPr>
          <p:cNvCxnSpPr>
            <a:cxnSpLocks/>
          </p:cNvCxnSpPr>
          <p:nvPr/>
        </p:nvCxnSpPr>
        <p:spPr>
          <a:xfrm>
            <a:off x="5162820" y="6247546"/>
            <a:ext cx="2103842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直接连接符 114">
            <a:extLst>
              <a:ext uri="{FF2B5EF4-FFF2-40B4-BE49-F238E27FC236}">
                <a16:creationId xmlns:a16="http://schemas.microsoft.com/office/drawing/2014/main" id="{A555DEF4-3EF3-3173-91C6-7A597258D50E}"/>
              </a:ext>
            </a:extLst>
          </p:cNvPr>
          <p:cNvCxnSpPr>
            <a:cxnSpLocks/>
          </p:cNvCxnSpPr>
          <p:nvPr/>
        </p:nvCxnSpPr>
        <p:spPr>
          <a:xfrm>
            <a:off x="5162820" y="5199220"/>
            <a:ext cx="2131586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任意多边形: 形状 117">
            <a:extLst>
              <a:ext uri="{FF2B5EF4-FFF2-40B4-BE49-F238E27FC236}">
                <a16:creationId xmlns:a16="http://schemas.microsoft.com/office/drawing/2014/main" id="{2C21DE2B-FBDF-8B70-545B-85904159724F}"/>
              </a:ext>
            </a:extLst>
          </p:cNvPr>
          <p:cNvSpPr/>
          <p:nvPr/>
        </p:nvSpPr>
        <p:spPr>
          <a:xfrm>
            <a:off x="5181600" y="4664341"/>
            <a:ext cx="1874982" cy="535732"/>
          </a:xfrm>
          <a:custGeom>
            <a:avLst/>
            <a:gdLst>
              <a:gd name="connsiteX0" fmla="*/ 0 w 1874982"/>
              <a:gd name="connsiteY0" fmla="*/ 535732 h 535732"/>
              <a:gd name="connsiteX1" fmla="*/ 942109 w 1874982"/>
              <a:gd name="connsiteY1" fmla="*/ 23 h 535732"/>
              <a:gd name="connsiteX2" fmla="*/ 1874982 w 1874982"/>
              <a:gd name="connsiteY2" fmla="*/ 517259 h 53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4982" h="535732">
                <a:moveTo>
                  <a:pt x="0" y="535732"/>
                </a:moveTo>
                <a:cubicBezTo>
                  <a:pt x="314806" y="269417"/>
                  <a:pt x="629612" y="3102"/>
                  <a:pt x="942109" y="23"/>
                </a:cubicBezTo>
                <a:cubicBezTo>
                  <a:pt x="1254606" y="-3056"/>
                  <a:pt x="1560946" y="292507"/>
                  <a:pt x="1874982" y="517259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任意多边形: 形状 118">
            <a:extLst>
              <a:ext uri="{FF2B5EF4-FFF2-40B4-BE49-F238E27FC236}">
                <a16:creationId xmlns:a16="http://schemas.microsoft.com/office/drawing/2014/main" id="{E22D97F0-FC5F-0A0E-C9CE-900451F38115}"/>
              </a:ext>
            </a:extLst>
          </p:cNvPr>
          <p:cNvSpPr/>
          <p:nvPr/>
        </p:nvSpPr>
        <p:spPr>
          <a:xfrm flipV="1">
            <a:off x="5202116" y="5219022"/>
            <a:ext cx="939600" cy="332473"/>
          </a:xfrm>
          <a:custGeom>
            <a:avLst/>
            <a:gdLst>
              <a:gd name="connsiteX0" fmla="*/ 0 w 1874982"/>
              <a:gd name="connsiteY0" fmla="*/ 535732 h 535732"/>
              <a:gd name="connsiteX1" fmla="*/ 942109 w 1874982"/>
              <a:gd name="connsiteY1" fmla="*/ 23 h 535732"/>
              <a:gd name="connsiteX2" fmla="*/ 1874982 w 1874982"/>
              <a:gd name="connsiteY2" fmla="*/ 517259 h 53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4982" h="535732">
                <a:moveTo>
                  <a:pt x="0" y="535732"/>
                </a:moveTo>
                <a:cubicBezTo>
                  <a:pt x="314806" y="269417"/>
                  <a:pt x="629612" y="3102"/>
                  <a:pt x="942109" y="23"/>
                </a:cubicBezTo>
                <a:cubicBezTo>
                  <a:pt x="1254606" y="-3056"/>
                  <a:pt x="1560946" y="292507"/>
                  <a:pt x="1874982" y="517259"/>
                </a:cubicBezTo>
              </a:path>
            </a:pathLst>
          </a:custGeom>
          <a:ln>
            <a:solidFill>
              <a:srgbClr val="0000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任意多边形: 形状 119">
            <a:extLst>
              <a:ext uri="{FF2B5EF4-FFF2-40B4-BE49-F238E27FC236}">
                <a16:creationId xmlns:a16="http://schemas.microsoft.com/office/drawing/2014/main" id="{D3B5AA44-6BC9-1163-9D54-2BB9EE575AF4}"/>
              </a:ext>
            </a:extLst>
          </p:cNvPr>
          <p:cNvSpPr/>
          <p:nvPr/>
        </p:nvSpPr>
        <p:spPr>
          <a:xfrm flipV="1">
            <a:off x="6141716" y="5224909"/>
            <a:ext cx="939600" cy="332473"/>
          </a:xfrm>
          <a:custGeom>
            <a:avLst/>
            <a:gdLst>
              <a:gd name="connsiteX0" fmla="*/ 0 w 1874982"/>
              <a:gd name="connsiteY0" fmla="*/ 535732 h 535732"/>
              <a:gd name="connsiteX1" fmla="*/ 942109 w 1874982"/>
              <a:gd name="connsiteY1" fmla="*/ 23 h 535732"/>
              <a:gd name="connsiteX2" fmla="*/ 1874982 w 1874982"/>
              <a:gd name="connsiteY2" fmla="*/ 517259 h 53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4982" h="535732">
                <a:moveTo>
                  <a:pt x="0" y="535732"/>
                </a:moveTo>
                <a:cubicBezTo>
                  <a:pt x="314806" y="269417"/>
                  <a:pt x="629612" y="3102"/>
                  <a:pt x="942109" y="23"/>
                </a:cubicBezTo>
                <a:cubicBezTo>
                  <a:pt x="1254606" y="-3056"/>
                  <a:pt x="1560946" y="292507"/>
                  <a:pt x="1874982" y="517259"/>
                </a:cubicBezTo>
              </a:path>
            </a:pathLst>
          </a:custGeom>
          <a:ln>
            <a:solidFill>
              <a:srgbClr val="0000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任意多边形: 形状 120">
            <a:extLst>
              <a:ext uri="{FF2B5EF4-FFF2-40B4-BE49-F238E27FC236}">
                <a16:creationId xmlns:a16="http://schemas.microsoft.com/office/drawing/2014/main" id="{CFEAA4F4-565A-79C3-4C58-2D2614BA68CB}"/>
              </a:ext>
            </a:extLst>
          </p:cNvPr>
          <p:cNvSpPr/>
          <p:nvPr/>
        </p:nvSpPr>
        <p:spPr>
          <a:xfrm>
            <a:off x="5200073" y="5689585"/>
            <a:ext cx="1874982" cy="535732"/>
          </a:xfrm>
          <a:custGeom>
            <a:avLst/>
            <a:gdLst>
              <a:gd name="connsiteX0" fmla="*/ 0 w 1874982"/>
              <a:gd name="connsiteY0" fmla="*/ 535732 h 535732"/>
              <a:gd name="connsiteX1" fmla="*/ 942109 w 1874982"/>
              <a:gd name="connsiteY1" fmla="*/ 23 h 535732"/>
              <a:gd name="connsiteX2" fmla="*/ 1874982 w 1874982"/>
              <a:gd name="connsiteY2" fmla="*/ 517259 h 53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4982" h="535732">
                <a:moveTo>
                  <a:pt x="0" y="535732"/>
                </a:moveTo>
                <a:cubicBezTo>
                  <a:pt x="314806" y="269417"/>
                  <a:pt x="629612" y="3102"/>
                  <a:pt x="942109" y="23"/>
                </a:cubicBezTo>
                <a:cubicBezTo>
                  <a:pt x="1254606" y="-3056"/>
                  <a:pt x="1560946" y="292507"/>
                  <a:pt x="1874982" y="517259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任意多边形: 形状 121">
            <a:extLst>
              <a:ext uri="{FF2B5EF4-FFF2-40B4-BE49-F238E27FC236}">
                <a16:creationId xmlns:a16="http://schemas.microsoft.com/office/drawing/2014/main" id="{326812E8-3C51-A9AA-870A-31DCD11F4ECE}"/>
              </a:ext>
            </a:extLst>
          </p:cNvPr>
          <p:cNvSpPr/>
          <p:nvPr/>
        </p:nvSpPr>
        <p:spPr>
          <a:xfrm flipV="1">
            <a:off x="5200073" y="6248398"/>
            <a:ext cx="1773494" cy="535732"/>
          </a:xfrm>
          <a:custGeom>
            <a:avLst/>
            <a:gdLst>
              <a:gd name="connsiteX0" fmla="*/ 0 w 1874982"/>
              <a:gd name="connsiteY0" fmla="*/ 535732 h 535732"/>
              <a:gd name="connsiteX1" fmla="*/ 942109 w 1874982"/>
              <a:gd name="connsiteY1" fmla="*/ 23 h 535732"/>
              <a:gd name="connsiteX2" fmla="*/ 1874982 w 1874982"/>
              <a:gd name="connsiteY2" fmla="*/ 517259 h 53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4982" h="535732">
                <a:moveTo>
                  <a:pt x="0" y="535732"/>
                </a:moveTo>
                <a:cubicBezTo>
                  <a:pt x="314806" y="269417"/>
                  <a:pt x="629612" y="3102"/>
                  <a:pt x="942109" y="23"/>
                </a:cubicBezTo>
                <a:cubicBezTo>
                  <a:pt x="1254606" y="-3056"/>
                  <a:pt x="1560946" y="292507"/>
                  <a:pt x="1874982" y="517259"/>
                </a:cubicBezTo>
              </a:path>
            </a:pathLst>
          </a:custGeom>
          <a:ln>
            <a:solidFill>
              <a:srgbClr val="0000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文本框 122">
            <a:extLst>
              <a:ext uri="{FF2B5EF4-FFF2-40B4-BE49-F238E27FC236}">
                <a16:creationId xmlns:a16="http://schemas.microsoft.com/office/drawing/2014/main" id="{B5573F7F-BE2B-834C-8388-675F6D7C0F4F}"/>
              </a:ext>
            </a:extLst>
          </p:cNvPr>
          <p:cNvSpPr txBox="1"/>
          <p:nvPr/>
        </p:nvSpPr>
        <p:spPr>
          <a:xfrm>
            <a:off x="6591550" y="5674725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精度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zh-CN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文本框 123">
            <a:extLst>
              <a:ext uri="{FF2B5EF4-FFF2-40B4-BE49-F238E27FC236}">
                <a16:creationId xmlns:a16="http://schemas.microsoft.com/office/drawing/2014/main" id="{44652A74-E9D9-C700-A2B1-BF0A929F1655}"/>
              </a:ext>
            </a:extLst>
          </p:cNvPr>
          <p:cNvSpPr txBox="1"/>
          <p:nvPr/>
        </p:nvSpPr>
        <p:spPr>
          <a:xfrm>
            <a:off x="6545788" y="6567696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精度</a:t>
            </a:r>
            <a:r>
              <a:rPr lang="en-US" altLang="zh-CN" sz="1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zh-CN" altLang="en-US" sz="14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1D3884B4-9A81-642F-0E21-3E7F4970F859}"/>
              </a:ext>
            </a:extLst>
          </p:cNvPr>
          <p:cNvSpPr txBox="1"/>
          <p:nvPr/>
        </p:nvSpPr>
        <p:spPr>
          <a:xfrm>
            <a:off x="7207525" y="5504463"/>
            <a:ext cx="1702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根据误差调控</a:t>
            </a:r>
            <a:r>
              <a:rPr lang="en-US" altLang="zh-CN" b="1" i="1" dirty="0"/>
              <a:t>h</a:t>
            </a:r>
            <a:endParaRPr lang="zh-CN" altLang="en-US" b="1" i="1" dirty="0"/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E45DBA4B-1153-47E9-A4B2-905B7DBC2AD6}"/>
              </a:ext>
            </a:extLst>
          </p:cNvPr>
          <p:cNvSpPr txBox="1"/>
          <p:nvPr/>
        </p:nvSpPr>
        <p:spPr>
          <a:xfrm>
            <a:off x="9011867" y="5219022"/>
            <a:ext cx="31614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Adaptive step size - Wikipedia</a:t>
            </a:r>
            <a:endParaRPr lang="en-US" altLang="zh-CN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altLang="zh-CN" sz="11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Press, William H. </a:t>
            </a:r>
            <a:r>
              <a:rPr lang="en-US" altLang="zh-CN" sz="11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Numerical recipes 3rd edition: The art of scientific computing</a:t>
            </a:r>
            <a:r>
              <a:rPr lang="en-US" altLang="zh-CN" sz="11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Cambridge university press, 2007. Chap</a:t>
            </a:r>
            <a:r>
              <a:rPr lang="en-US" altLang="zh-CN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 17.2</a:t>
            </a:r>
            <a:endParaRPr lang="zh-CN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307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如何求解形如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𝐺𝑥</m:t>
                    </m:r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acc>
                      <m:accPr>
                        <m:chr m:val="̇"/>
                        <m:ctrlPr>
                          <a:rPr lang="en-US" altLang="zh-CN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的微分方程？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4097" y="1230749"/>
                <a:ext cx="5557467" cy="542634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后向欧拉法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CN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US" altLang="zh-C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acc>
                      <m:accPr>
                        <m:chr m:val="̇"/>
                        <m:ctrlPr>
                          <a:rPr lang="en-US" altLang="zh-CN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altLang="zh-CN" b="0" dirty="0">
                    <a:solidFill>
                      <a:schemeClr val="tx1"/>
                    </a:solidFill>
                  </a:rPr>
                  <a:t>(</a:t>
                </a:r>
                <a:r>
                  <a:rPr lang="en-US" altLang="zh-CN" b="0" i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</a:t>
                </a:r>
                <a:r>
                  <a:rPr lang="en-US" altLang="zh-CN" b="0" baseline="-25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n+1</a:t>
                </a:r>
                <a:r>
                  <a:rPr lang="en-US" altLang="zh-CN" b="0" dirty="0">
                    <a:solidFill>
                      <a:schemeClr val="tx1"/>
                    </a:solidFill>
                  </a:rPr>
                  <a:t>)</a:t>
                </a:r>
                <a:endParaRPr lang="zh-CN" altLang="en-US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4097" y="1230749"/>
                <a:ext cx="5557467" cy="542634"/>
              </a:xfrm>
              <a:blipFill>
                <a:blip r:embed="rId3"/>
                <a:stretch>
                  <a:fillRect t="-21348" r="-4501" b="-202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45B8AA0-5730-9D3B-EF99-B5EB2AB1DF25}"/>
                  </a:ext>
                </a:extLst>
              </p:cNvPr>
              <p:cNvSpPr txBox="1"/>
              <p:nvPr/>
            </p:nvSpPr>
            <p:spPr>
              <a:xfrm>
                <a:off x="1099127" y="1925933"/>
                <a:ext cx="10518087" cy="34163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>
                    <a:latin typeface="+mn-ea"/>
                    <a:cs typeface="Times New Roman" panose="02020603050405020304" pitchFamily="18" charset="0"/>
                  </a:rPr>
                  <a:t>方程两边同时乘以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zh-CN" altLang="en-US" dirty="0">
                    <a:latin typeface="+mn-ea"/>
                    <a:cs typeface="Times New Roman" panose="02020603050405020304" pitchFamily="18" charset="0"/>
                  </a:rPr>
                  <a:t>：</a:t>
                </a:r>
                <a:endParaRPr lang="en-US" altLang="zh-CN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eqArrPr>
                        <m:e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h𝐶</m:t>
                          </m:r>
                          <m:acc>
                            <m:accPr>
                              <m:chr m:val="̇"/>
                              <m:ctrlPr>
                                <a:rPr lang="zh-CN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acc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zh-CN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CN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#</m:t>
                          </m:r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US" altLang="zh-CN" dirty="0">
                  <a:latin typeface="+mn-ea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dirty="0">
                    <a:latin typeface="+mn-ea"/>
                  </a:rPr>
                  <a:t>已知</a:t>
                </a:r>
                <a14:m>
                  <m:oMath xmlns:m="http://schemas.openxmlformats.org/officeDocument/2006/math">
                    <m:r>
                      <a:rPr lang="en-US" altLang="zh-CN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acc>
                      <m:accPr>
                        <m:chr m:val="̇"/>
                        <m:ctrlPr>
                          <a:rPr lang="en-US" altLang="zh-CN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altLang="zh-CN" dirty="0">
                    <a:latin typeface="+mn-ea"/>
                  </a:rPr>
                  <a:t>=</a:t>
                </a:r>
                <a:r>
                  <a:rPr lang="en-US" altLang="zh-CN" dirty="0">
                    <a:ea typeface="宋体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CN" dirty="0">
                    <a:latin typeface="+mn-ea"/>
                  </a:rPr>
                  <a:t> -</a:t>
                </a:r>
                <a:r>
                  <a:rPr lang="en-US" altLang="zh-CN" dirty="0">
                    <a:ea typeface="宋体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𝐺𝑥</m:t>
                    </m:r>
                  </m:oMath>
                </a14:m>
                <a:r>
                  <a:rPr lang="en-US" altLang="zh-CN" dirty="0">
                    <a:latin typeface="+mn-ea"/>
                  </a:rPr>
                  <a:t>, </a:t>
                </a:r>
                <a:r>
                  <a:rPr lang="zh-CN" altLang="en-US" dirty="0">
                    <a:latin typeface="+mn-ea"/>
                  </a:rPr>
                  <a:t>那么</a:t>
                </a:r>
                <a:endParaRPr lang="en-US" altLang="zh-CN" dirty="0">
                  <a:latin typeface="+mn-ea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eqArrPr>
                        <m:e>
                          <m:r>
                            <a:rPr lang="en-US" altLang="zh-CN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acc>
                            <m:accPr>
                              <m:chr m:val="̇"/>
                              <m:ctrlPr>
                                <a:rPr lang="zh-CN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acc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zh-CN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altLang="zh-CN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altLang="zh-CN" dirty="0">
                              <a:latin typeface="+mn-ea"/>
                            </a:rPr>
                            <m:t> −</m:t>
                          </m:r>
                          <m:r>
                            <m:rPr>
                              <m:nor/>
                            </m:rPr>
                            <a:rPr lang="en-US" altLang="zh-CN" dirty="0"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altLang="zh-CN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#</m:t>
                          </m:r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US" altLang="zh-CN" dirty="0">
                  <a:latin typeface="+mn-ea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dirty="0">
                    <a:latin typeface="+mn-ea"/>
                  </a:rPr>
                  <a:t>代入方程（</a:t>
                </a:r>
                <a:r>
                  <a:rPr lang="en-US" altLang="zh-CN" dirty="0">
                    <a:latin typeface="+mn-ea"/>
                  </a:rPr>
                  <a:t>1</a:t>
                </a:r>
                <a:r>
                  <a:rPr lang="zh-CN" altLang="en-US" dirty="0">
                    <a:latin typeface="+mn-ea"/>
                  </a:rPr>
                  <a:t>），得到</a:t>
                </a:r>
                <a:endParaRPr lang="en-US" altLang="zh-CN" dirty="0">
                  <a:latin typeface="+mn-ea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eqArrPr>
                        <m:e>
                          <m:r>
                            <a:rPr lang="en-US" altLang="zh-CN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h𝑏</m:t>
                          </m:r>
                          <m:r>
                            <m:rPr>
                              <m:nor/>
                            </m:rPr>
                            <a:rPr lang="en-US" altLang="zh-CN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altLang="zh-CN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altLang="zh-CN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altLang="zh-CN" dirty="0">
                              <a:latin typeface="+mn-ea"/>
                            </a:rPr>
                            <m:t> −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#</m:t>
                          </m:r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US" altLang="zh-CN" b="0" dirty="0">
                  <a:latin typeface="+mn-ea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b="0" dirty="0">
                    <a:latin typeface="+mn-ea"/>
                    <a:ea typeface="宋体" panose="02010600030101010101" pitchFamily="2" charset="-122"/>
                    <a:cs typeface="Times New Roman" panose="02020603050405020304" pitchFamily="18" charset="0"/>
                  </a:rPr>
                  <a:t>整理可得</a:t>
                </a:r>
                <a:endParaRPr lang="en-US" altLang="zh-CN" b="0" dirty="0">
                  <a:latin typeface="+mn-ea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</m:d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zh-CN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h𝑏</m:t>
                      </m:r>
                      <m:r>
                        <m:rPr>
                          <m:nor/>
                        </m:rPr>
                        <a:rPr lang="en-US" altLang="zh-CN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sub>
                      </m:sSub>
                      <m:r>
                        <m:rPr>
                          <m:nor/>
                        </m:rPr>
                        <a:rPr lang="en-US" altLang="zh-CN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b="0" dirty="0">
                  <a:latin typeface="+mn-ea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45B8AA0-5730-9D3B-EF99-B5EB2AB1D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127" y="1925933"/>
                <a:ext cx="10518087" cy="3416320"/>
              </a:xfrm>
              <a:prstGeom prst="rect">
                <a:avLst/>
              </a:prstGeom>
              <a:blipFill>
                <a:blip r:embed="rId4"/>
                <a:stretch>
                  <a:fillRect l="-4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1D766744-8025-2A98-FDA5-1CC59A43FF01}"/>
                  </a:ext>
                </a:extLst>
              </p:cNvPr>
              <p:cNvSpPr txBox="1"/>
              <p:nvPr/>
            </p:nvSpPr>
            <p:spPr>
              <a:xfrm>
                <a:off x="1961759" y="5880267"/>
                <a:ext cx="82602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最后，解方程组 </a:t>
                </a:r>
                <a:r>
                  <a:rPr lang="en-US" altLang="zh-CN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0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altLang="zh-CN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CN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可得到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zh-CN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0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zh-CN" sz="20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 sz="20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h𝐺</m:t>
                    </m:r>
                  </m:oMath>
                </a14:m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CN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0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sz="20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 sz="20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h𝑏</m:t>
                    </m:r>
                    <m:r>
                      <m:rPr>
                        <m:nor/>
                      </m:rPr>
                      <a:rPr lang="en-US" altLang="zh-CN" sz="20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CN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m:rPr>
                        <m:nor/>
                      </m:rPr>
                      <a:rPr lang="en-US" altLang="zh-CN" sz="20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1D766744-8025-2A98-FDA5-1CC59A43F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1759" y="5880267"/>
                <a:ext cx="8260275" cy="400110"/>
              </a:xfrm>
              <a:prstGeom prst="rect">
                <a:avLst/>
              </a:prstGeom>
              <a:blipFill>
                <a:blip r:embed="rId5"/>
                <a:stretch>
                  <a:fillRect l="-812" t="-9231" b="-276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6348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623B5C-B277-48DC-8257-46C80D20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思考题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FBF0A89-848A-34EB-ABE3-64F70947E3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/>
                  <a:t>如何用梯度法求解状态方程</a:t>
                </a:r>
                <a14:m>
                  <m:oMath xmlns:m="http://schemas.openxmlformats.org/officeDocument/2006/math">
                    <m:r>
                      <a:rPr lang="en-US" altLang="zh-CN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𝐺𝑥</m:t>
                    </m:r>
                    <m:r>
                      <a:rPr lang="en-US" altLang="zh-CN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acc>
                      <m:accPr>
                        <m:chr m:val="̇"/>
                        <m:ctrlPr>
                          <a:rPr lang="en-US" altLang="zh-CN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CN" b="0" dirty="0"/>
                  <a:t>?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/>
                  <a:t>如何利用泰勒级数得到二阶导数的二阶精度差分表达式？</a:t>
                </a:r>
                <a:endParaRPr lang="en-US" altLang="zh-CN" b="0" dirty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altLang="zh-CN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i="1" baseline="-25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i="1" baseline="-25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altLang="zh-C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altLang="zh-CN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b="0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FBF0A89-848A-34EB-ABE3-64F70947E3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600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数值方法的背景介绍</a:t>
            </a:r>
            <a:endParaRPr lang="en-US" altLang="zh-CN" dirty="0"/>
          </a:p>
          <a:p>
            <a:r>
              <a:rPr lang="zh-CN" altLang="en-US" dirty="0"/>
              <a:t>基本的数值方法</a:t>
            </a:r>
            <a:endParaRPr lang="en-US" altLang="zh-CN" dirty="0"/>
          </a:p>
          <a:p>
            <a:r>
              <a:rPr lang="zh-CN" altLang="en-US" dirty="0"/>
              <a:t>数值分析及其他数值算法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562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01453" y="2694287"/>
            <a:ext cx="7589094" cy="1325563"/>
          </a:xfrm>
        </p:spPr>
        <p:txBody>
          <a:bodyPr/>
          <a:lstStyle/>
          <a:p>
            <a:r>
              <a:rPr lang="zh-CN" altLang="en-US" dirty="0"/>
              <a:t>什么是数值求解？为什么要数值求解？</a:t>
            </a:r>
          </a:p>
        </p:txBody>
      </p:sp>
    </p:spTree>
    <p:extLst>
      <p:ext uri="{BB962C8B-B14F-4D97-AF65-F5344CB8AC3E}">
        <p14:creationId xmlns:p14="http://schemas.microsoft.com/office/powerpoint/2010/main" val="173482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29955"/>
            <a:ext cx="10515600" cy="1325563"/>
          </a:xfrm>
        </p:spPr>
        <p:txBody>
          <a:bodyPr/>
          <a:lstStyle/>
          <a:p>
            <a:r>
              <a:rPr lang="zh-CN" altLang="en-US" dirty="0"/>
              <a:t>一个例子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变量</a:t>
                </a:r>
                <a:r>
                  <a:rPr lang="en-US" altLang="zh-CN" dirty="0"/>
                  <a:t>x(t)</a:t>
                </a:r>
                <a:r>
                  <a:rPr lang="zh-CN" altLang="en-US" dirty="0"/>
                  <a:t>是个随时间</a:t>
                </a:r>
                <a:r>
                  <a:rPr lang="en-US" altLang="zh-CN" dirty="0"/>
                  <a:t>t</a:t>
                </a:r>
                <a:r>
                  <a:rPr lang="zh-CN" altLang="en-US" dirty="0"/>
                  <a:t>变化的函数</a:t>
                </a: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易得到解析解</a:t>
                </a:r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429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46479"/>
            <a:ext cx="10515600" cy="865799"/>
          </a:xfrm>
        </p:spPr>
        <p:txBody>
          <a:bodyPr/>
          <a:lstStyle/>
          <a:p>
            <a:r>
              <a:rPr lang="zh-CN" altLang="en-US" dirty="0"/>
              <a:t>复杂的实际情况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12278"/>
                <a:ext cx="10515600" cy="3707790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400" b="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C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altLang="zh-CN" sz="24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U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altLang="zh-CN" sz="24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den>
                    </m:f>
                    <m:r>
                      <m:rPr>
                        <m:nor/>
                      </m:rPr>
                      <a:rPr lang="en-US" altLang="zh-CN" sz="24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2400" b="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CN" sz="24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altLang="zh-CN" sz="2400" b="0" i="1" dirty="0"/>
                  <a:t>	 </a:t>
                </a:r>
                <a14:m>
                  <m:oMath xmlns:m="http://schemas.openxmlformats.org/officeDocument/2006/math">
                    <m:r>
                      <a:rPr lang="en-US" altLang="zh-CN" sz="2400" b="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zh-CN" altLang="en-US" sz="2400" b="0" i="1">
                        <a:latin typeface="Cambria Math" panose="02040503050406030204" pitchFamily="18" charset="0"/>
                      </a:rPr>
                      <m:t>为电容，</m:t>
                    </m:r>
                    <m:r>
                      <a:rPr lang="en-US" altLang="zh-CN" sz="2400" b="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zh-CN" altLang="en-US" sz="2400" b="0" i="1">
                        <a:latin typeface="Cambria Math" panose="02040503050406030204" pitchFamily="18" charset="0"/>
                      </a:rPr>
                      <m:t>为电压，</m:t>
                    </m:r>
                    <m:r>
                      <a:rPr lang="en-US" altLang="zh-CN" sz="2400" b="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zh-CN" altLang="en-US" sz="2400" b="0" i="1">
                        <a:latin typeface="Cambria Math" panose="02040503050406030204" pitchFamily="18" charset="0"/>
                      </a:rPr>
                      <m:t>为电流</m:t>
                    </m:r>
                  </m:oMath>
                </a14:m>
                <a:endParaRPr lang="en-US" altLang="zh-CN" sz="2400" b="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状态方程：</a:t>
                </a:r>
                <a:r>
                  <a:rPr lang="en-US" altLang="zh-CN" sz="4000" dirty="0">
                    <a:ea typeface="宋体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6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𝐺</m:t>
                    </m:r>
                    <m:r>
                      <a:rPr lang="en-US" altLang="zh-CN" sz="2600" b="1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zh-CN" sz="26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 sz="26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acc>
                      <m:accPr>
                        <m:chr m:val="̇"/>
                        <m:ctrlPr>
                          <a:rPr lang="en-US" altLang="zh-CN" sz="2600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 sz="26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  <m:r>
                      <a:rPr lang="en-US" altLang="zh-CN" sz="26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6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endParaRPr lang="en-US" altLang="zh-CN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eqArr>
                      <m:eqArrPr>
                        <m:ctrlPr>
                          <a:rPr lang="zh-CN" altLang="zh-CN" sz="2400" b="0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f>
                          <m:fPr>
                            <m:ctrlPr>
                              <a:rPr lang="zh-CN" altLang="zh-CN" sz="2400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∂</m:t>
                            </m:r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∂</m:t>
                            </m:r>
                            <m:r>
                              <m:rPr>
                                <m:nor/>
                              </m:rPr>
                              <a:rPr lang="en-US" altLang="zh-CN" sz="2400" b="0" i="1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zh-CN" altLang="zh-CN" sz="2400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zh-CN" altLang="zh-CN" sz="24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2400" b="0" i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ϵ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altLang="zh-CN" sz="2400" b="0" i="0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zh-CN" altLang="zh-CN" sz="24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2400" b="0" i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ϵ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altLang="zh-CN" sz="2400" b="0" i="0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r</m:t>
                                </m:r>
                              </m:sub>
                            </m:sSub>
                          </m:den>
                        </m:f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(∇×</m:t>
                        </m:r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altLang="zh-CN" sz="2400" b="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J</m:t>
                        </m:r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);</m:t>
                        </m:r>
                      </m:e>
                    </m:eqArr>
                  </m:oMath>
                </a14:m>
                <a:r>
                  <a:rPr lang="en-US" altLang="zh-CN" sz="2400" b="0" dirty="0"/>
                  <a:t> E</a:t>
                </a:r>
                <a:r>
                  <a:rPr lang="zh-CN" altLang="en-US" sz="2400" b="0" dirty="0"/>
                  <a:t>为电场，</a:t>
                </a:r>
                <a:r>
                  <a:rPr lang="en-US" altLang="zh-CN" sz="2400" b="0" dirty="0"/>
                  <a:t>H</a:t>
                </a:r>
                <a:r>
                  <a:rPr lang="zh-CN" altLang="en-US" sz="2400" b="0" dirty="0"/>
                  <a:t>为磁场，</a:t>
                </a:r>
                <a:r>
                  <a:rPr lang="en-US" altLang="zh-CN" sz="2400" b="0" dirty="0"/>
                  <a:t>J</a:t>
                </a:r>
                <a:r>
                  <a:rPr lang="zh-CN" altLang="en-US" sz="2400" b="0" dirty="0"/>
                  <a:t>为电流密度</a:t>
                </a:r>
                <a:endParaRPr lang="zh-CN" altLang="zh-CN" sz="2400" b="0" dirty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eqArr>
                      <m:eqArrPr>
                        <m:ctrlPr>
                          <a:rPr lang="zh-CN" altLang="zh-CN" sz="2400" b="0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f>
                          <m:fPr>
                            <m:ctrlPr>
                              <a:rPr lang="zh-CN" altLang="zh-CN" sz="2400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∂</m:t>
                            </m:r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∂</m:t>
                            </m:r>
                            <m:r>
                              <m:rPr>
                                <m:nor/>
                              </m:rPr>
                              <a:rPr lang="en-US" altLang="zh-CN" sz="2400" b="0" i="1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altLang="zh-CN" sz="2400" b="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zh-CN" altLang="zh-CN" sz="2400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zh-CN" altLang="zh-CN" sz="24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2400" b="0" i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altLang="zh-CN" sz="2400" b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∇×</m:t>
                        </m:r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en-US" altLang="zh-CN" sz="2400" b="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zh-CN" altLang="zh-CN" sz="2400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∂</m:t>
                            </m:r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CN" sz="2400" b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∂</m:t>
                            </m:r>
                            <m:r>
                              <m:rPr>
                                <m:nor/>
                              </m:rPr>
                              <a:rPr lang="en-US" altLang="zh-CN" sz="2400" b="0" i="1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CN" sz="2400" b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</m:e>
                    </m:eqArr>
                  </m:oMath>
                </a14:m>
                <a:r>
                  <a:rPr lang="en-US" altLang="zh-CN" sz="2400" b="0" dirty="0"/>
                  <a:t> M</a:t>
                </a:r>
                <a:r>
                  <a:rPr lang="zh-CN" altLang="en-US" sz="2400" b="0" dirty="0"/>
                  <a:t>为磁化强度</a:t>
                </a:r>
                <a:endParaRPr lang="en-US" altLang="zh-CN" sz="2400" b="0" dirty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400" b="0" i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c</m:t>
                    </m:r>
                    <m:f>
                      <m:fPr>
                        <m:ctrlPr>
                          <a:rPr lang="zh-CN" altLang="zh-CN" sz="24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2400" b="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∂</m:t>
                        </m:r>
                        <m:r>
                          <m:rPr>
                            <m:nor/>
                          </m:rPr>
                          <a:rPr lang="en-US" altLang="zh-CN" sz="2400" b="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2400" b="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∂</m:t>
                        </m:r>
                        <m:r>
                          <m:rPr>
                            <m:nor/>
                          </m:rPr>
                          <a:rPr lang="en-US" altLang="zh-CN" sz="2400" b="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den>
                    </m:f>
                    <m:r>
                      <m:rPr>
                        <m:nor/>
                      </m:rPr>
                      <a:rPr lang="en-US" altLang="zh-CN" sz="24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=∇∙</m:t>
                    </m:r>
                    <m:d>
                      <m:dPr>
                        <m:ctrlPr>
                          <a:rPr lang="zh-CN" altLang="zh-CN" sz="24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CN" sz="2400" b="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κ</m:t>
                        </m:r>
                        <m:r>
                          <m:rPr>
                            <m:nor/>
                          </m:rPr>
                          <a:rPr lang="en-US" altLang="zh-CN" sz="2400" b="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∇</m:t>
                        </m:r>
                        <m:r>
                          <m:rPr>
                            <m:nor/>
                          </m:rPr>
                          <a:rPr lang="en-US" altLang="zh-CN" sz="2400" b="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</m:d>
                    <m:r>
                      <m:rPr>
                        <m:nor/>
                      </m:rPr>
                      <a:rPr lang="en-US" altLang="zh-CN" sz="24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altLang="zh-CN" sz="2400" b="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q</m:t>
                    </m:r>
                    <m:r>
                      <m:rPr>
                        <m:nor/>
                      </m:rPr>
                      <a:rPr lang="en-US" altLang="zh-CN" sz="24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zh-CN" sz="2400" b="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 altLang="zh-CN" sz="24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);</m:t>
                    </m:r>
                  </m:oMath>
                </a14:m>
                <a:r>
                  <a:rPr lang="en-US" altLang="zh-CN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zh-CN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为温度</a:t>
                </a:r>
                <a:r>
                  <a:rPr lang="en-US" altLang="zh-CN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CN" sz="2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为比热容，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400" b="0" i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κ</m:t>
                    </m:r>
                  </m:oMath>
                </a14:m>
                <a:r>
                  <a:rPr lang="zh-CN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为热导率</a:t>
                </a:r>
                <a:endParaRPr lang="zh-CN" altLang="zh-CN" sz="2400" b="0" dirty="0"/>
              </a:p>
              <a:p>
                <a:endParaRPr lang="zh-CN" altLang="en-US" sz="2400" b="0" i="1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12278"/>
                <a:ext cx="10515600" cy="3707790"/>
              </a:xfrm>
              <a:blipFill>
                <a:blip r:embed="rId2"/>
                <a:stretch>
                  <a:fillRect l="-6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2787530" y="5703279"/>
                <a:ext cx="6616940" cy="631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rgbClr val="FF0000"/>
                    </a:solidFill>
                  </a:rPr>
                  <a:t>不失一般性，将以上方程归纳为：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530" y="5703279"/>
                <a:ext cx="6616940" cy="631968"/>
              </a:xfrm>
              <a:prstGeom prst="rect">
                <a:avLst/>
              </a:prstGeom>
              <a:blipFill>
                <a:blip r:embed="rId3"/>
                <a:stretch>
                  <a:fillRect l="-1381" b="-97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4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593"/>
          </a:xfrm>
        </p:spPr>
        <p:txBody>
          <a:bodyPr/>
          <a:lstStyle/>
          <a:p>
            <a:r>
              <a:rPr lang="zh-CN" altLang="en-US" dirty="0"/>
              <a:t>数值求解基本思路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内容占位符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114801" y="1255247"/>
                <a:ext cx="2203939" cy="594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400" b="0" dirty="0">
                    <a:solidFill>
                      <a:schemeClr val="tx1"/>
                    </a:solidFill>
                  </a:rPr>
                  <a:t>,</a:t>
                </a:r>
                <a:endParaRPr lang="zh-CN" altLang="en-US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内容占位符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14801" y="1255247"/>
                <a:ext cx="2203939" cy="594586"/>
              </a:xfrm>
              <a:prstGeom prst="rect">
                <a:avLst/>
              </a:prstGeom>
              <a:blipFill>
                <a:blip r:embed="rId2"/>
                <a:stretch>
                  <a:fillRect b="-9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6318740" y="1400272"/>
                <a:ext cx="1553823" cy="300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000" b="0" i="1" baseline="-2500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CN" altLang="en-US" sz="2000" baseline="-25000" dirty="0"/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740" y="1400272"/>
                <a:ext cx="1553823" cy="300660"/>
              </a:xfrm>
              <a:prstGeom prst="rect">
                <a:avLst/>
              </a:prstGeom>
              <a:blipFill>
                <a:blip r:embed="rId3"/>
                <a:stretch>
                  <a:fillRect l="-2362" r="-2362" b="-204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组合 47"/>
          <p:cNvGrpSpPr/>
          <p:nvPr/>
        </p:nvGrpSpPr>
        <p:grpSpPr>
          <a:xfrm>
            <a:off x="3477739" y="1893526"/>
            <a:ext cx="5131937" cy="2641647"/>
            <a:chOff x="3477739" y="2431680"/>
            <a:chExt cx="5131937" cy="2641647"/>
          </a:xfrm>
        </p:grpSpPr>
        <p:grpSp>
          <p:nvGrpSpPr>
            <p:cNvPr id="41" name="组合 40"/>
            <p:cNvGrpSpPr/>
            <p:nvPr/>
          </p:nvGrpSpPr>
          <p:grpSpPr>
            <a:xfrm>
              <a:off x="3477739" y="2431680"/>
              <a:ext cx="5131937" cy="2641647"/>
              <a:chOff x="965125" y="2501852"/>
              <a:chExt cx="4102691" cy="2111846"/>
            </a:xfrm>
          </p:grpSpPr>
          <p:grpSp>
            <p:nvGrpSpPr>
              <p:cNvPr id="27" name="组合 26"/>
              <p:cNvGrpSpPr/>
              <p:nvPr/>
            </p:nvGrpSpPr>
            <p:grpSpPr>
              <a:xfrm>
                <a:off x="965125" y="2501852"/>
                <a:ext cx="4102691" cy="2111846"/>
                <a:chOff x="965125" y="2501852"/>
                <a:chExt cx="4102691" cy="2111846"/>
              </a:xfrm>
            </p:grpSpPr>
            <p:grpSp>
              <p:nvGrpSpPr>
                <p:cNvPr id="17" name="组合 16"/>
                <p:cNvGrpSpPr/>
                <p:nvPr/>
              </p:nvGrpSpPr>
              <p:grpSpPr>
                <a:xfrm>
                  <a:off x="965125" y="2501852"/>
                  <a:ext cx="4102691" cy="2111846"/>
                  <a:chOff x="942244" y="2501852"/>
                  <a:chExt cx="3363060" cy="2111846"/>
                </a:xfrm>
              </p:grpSpPr>
              <p:grpSp>
                <p:nvGrpSpPr>
                  <p:cNvPr id="14" name="组合 13"/>
                  <p:cNvGrpSpPr/>
                  <p:nvPr/>
                </p:nvGrpSpPr>
                <p:grpSpPr>
                  <a:xfrm>
                    <a:off x="942244" y="2501852"/>
                    <a:ext cx="3363060" cy="2111846"/>
                    <a:chOff x="646233" y="2651321"/>
                    <a:chExt cx="3363060" cy="2111846"/>
                  </a:xfrm>
                </p:grpSpPr>
                <p:grpSp>
                  <p:nvGrpSpPr>
                    <p:cNvPr id="9" name="组合 8"/>
                    <p:cNvGrpSpPr/>
                    <p:nvPr/>
                  </p:nvGrpSpPr>
                  <p:grpSpPr>
                    <a:xfrm>
                      <a:off x="926122" y="2887418"/>
                      <a:ext cx="2907323" cy="1652954"/>
                      <a:chOff x="838200" y="2848707"/>
                      <a:chExt cx="2907323" cy="1652954"/>
                    </a:xfrm>
                  </p:grpSpPr>
                  <p:cxnSp>
                    <p:nvCxnSpPr>
                      <p:cNvPr id="6" name="直接箭头连接符 5"/>
                      <p:cNvCxnSpPr/>
                      <p:nvPr/>
                    </p:nvCxnSpPr>
                    <p:spPr>
                      <a:xfrm flipV="1">
                        <a:off x="926122" y="2848707"/>
                        <a:ext cx="0" cy="1652954"/>
                      </a:xfrm>
                      <a:prstGeom prst="straightConnector1">
                        <a:avLst/>
                      </a:prstGeom>
                      <a:ln w="19050">
                        <a:tailEnd type="triangle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" name="直接箭头连接符 6"/>
                      <p:cNvCxnSpPr/>
                      <p:nvPr/>
                    </p:nvCxnSpPr>
                    <p:spPr>
                      <a:xfrm>
                        <a:off x="838200" y="4407876"/>
                        <a:ext cx="2907323" cy="0"/>
                      </a:xfrm>
                      <a:prstGeom prst="straightConnector1">
                        <a:avLst/>
                      </a:prstGeom>
                      <a:ln w="19050">
                        <a:tailEnd type="triangle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829491" y="4395661"/>
                      <a:ext cx="35169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1" name="文本框 10"/>
                    <p:cNvSpPr txBox="1"/>
                    <p:nvPr/>
                  </p:nvSpPr>
                  <p:spPr>
                    <a:xfrm>
                      <a:off x="646233" y="2651321"/>
                      <a:ext cx="55977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zh-CN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2" name="文本框 11"/>
                    <p:cNvSpPr txBox="1"/>
                    <p:nvPr/>
                  </p:nvSpPr>
                  <p:spPr>
                    <a:xfrm>
                      <a:off x="3710352" y="4393835"/>
                      <a:ext cx="298941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" name="任意多边形 12"/>
                    <p:cNvSpPr/>
                    <p:nvPr/>
                  </p:nvSpPr>
                  <p:spPr>
                    <a:xfrm>
                      <a:off x="1022836" y="2980718"/>
                      <a:ext cx="2810609" cy="1283622"/>
                    </a:xfrm>
                    <a:custGeom>
                      <a:avLst/>
                      <a:gdLst>
                        <a:gd name="connsiteX0" fmla="*/ 0 w 2373923"/>
                        <a:gd name="connsiteY0" fmla="*/ 942500 h 942500"/>
                        <a:gd name="connsiteX1" fmla="*/ 439616 w 2373923"/>
                        <a:gd name="connsiteY1" fmla="*/ 538054 h 942500"/>
                        <a:gd name="connsiteX2" fmla="*/ 1002323 w 2373923"/>
                        <a:gd name="connsiteY2" fmla="*/ 784239 h 942500"/>
                        <a:gd name="connsiteX3" fmla="*/ 1934308 w 2373923"/>
                        <a:gd name="connsiteY3" fmla="*/ 98439 h 942500"/>
                        <a:gd name="connsiteX4" fmla="*/ 2373923 w 2373923"/>
                        <a:gd name="connsiteY4" fmla="*/ 19308 h 9425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373923" h="942500">
                          <a:moveTo>
                            <a:pt x="0" y="942500"/>
                          </a:moveTo>
                          <a:cubicBezTo>
                            <a:pt x="136281" y="753465"/>
                            <a:pt x="272562" y="564431"/>
                            <a:pt x="439616" y="538054"/>
                          </a:cubicBezTo>
                          <a:cubicBezTo>
                            <a:pt x="606670" y="511677"/>
                            <a:pt x="753208" y="857508"/>
                            <a:pt x="1002323" y="784239"/>
                          </a:cubicBezTo>
                          <a:cubicBezTo>
                            <a:pt x="1251438" y="710970"/>
                            <a:pt x="1705708" y="225927"/>
                            <a:pt x="1934308" y="98439"/>
                          </a:cubicBezTo>
                          <a:cubicBezTo>
                            <a:pt x="2162908" y="-29050"/>
                            <a:pt x="2268415" y="-4871"/>
                            <a:pt x="2373923" y="19308"/>
                          </a:cubicBezTo>
                        </a:path>
                      </a:pathLst>
                    </a:custGeom>
                    <a:ln w="381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6" name="矩形 15"/>
                      <p:cNvSpPr/>
                      <p:nvPr/>
                    </p:nvSpPr>
                    <p:spPr>
                      <a:xfrm>
                        <a:off x="958312" y="3866213"/>
                        <a:ext cx="455573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 baseline="-250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m:oMathPara>
                        </a14:m>
                        <a:endParaRPr lang="zh-CN" altLang="en-US" dirty="0"/>
                      </a:p>
                    </p:txBody>
                  </p:sp>
                </mc:Choice>
                <mc:Fallback xmlns="">
                  <p:sp>
                    <p:nvSpPr>
                      <p:cNvPr id="16" name="矩形 1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58312" y="3866213"/>
                        <a:ext cx="455573" cy="369332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18" name="椭圆 17"/>
                <p:cNvSpPr/>
                <p:nvPr/>
              </p:nvSpPr>
              <p:spPr>
                <a:xfrm>
                  <a:off x="1369174" y="4031307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1512183" y="3875391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椭圆 19"/>
                <p:cNvSpPr/>
                <p:nvPr/>
              </p:nvSpPr>
              <p:spPr>
                <a:xfrm>
                  <a:off x="1672241" y="3702478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1" name="椭圆 20"/>
                <p:cNvSpPr/>
                <p:nvPr/>
              </p:nvSpPr>
              <p:spPr>
                <a:xfrm>
                  <a:off x="1903952" y="3538050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2" name="椭圆 21"/>
                <p:cNvSpPr/>
                <p:nvPr/>
              </p:nvSpPr>
              <p:spPr>
                <a:xfrm>
                  <a:off x="2162383" y="3544523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椭圆 22"/>
                <p:cNvSpPr/>
                <p:nvPr/>
              </p:nvSpPr>
              <p:spPr>
                <a:xfrm>
                  <a:off x="2444348" y="3754614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4" name="椭圆 23"/>
                <p:cNvSpPr/>
                <p:nvPr/>
              </p:nvSpPr>
              <p:spPr>
                <a:xfrm>
                  <a:off x="2716656" y="3851439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2969593" y="3772597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6" name="椭圆 25"/>
                <p:cNvSpPr/>
                <p:nvPr/>
              </p:nvSpPr>
              <p:spPr>
                <a:xfrm>
                  <a:off x="3183583" y="3640035"/>
                  <a:ext cx="110759" cy="110759"/>
                </a:xfrm>
                <a:prstGeom prst="ellipse">
                  <a:avLst/>
                </a:prstGeom>
                <a:solidFill>
                  <a:srgbClr val="FF00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9" name="直接连接符 28"/>
              <p:cNvCxnSpPr/>
              <p:nvPr/>
            </p:nvCxnSpPr>
            <p:spPr>
              <a:xfrm flipV="1">
                <a:off x="1564567" y="3920499"/>
                <a:ext cx="0" cy="37661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V="1">
                <a:off x="1729189" y="3749274"/>
                <a:ext cx="0" cy="54081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V="1">
                <a:off x="3017943" y="3792409"/>
                <a:ext cx="0" cy="50470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 flipV="1">
                <a:off x="3238962" y="3688386"/>
                <a:ext cx="0" cy="60170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7" name="文本框 36"/>
              <p:cNvSpPr txBox="1"/>
              <p:nvPr/>
            </p:nvSpPr>
            <p:spPr>
              <a:xfrm>
                <a:off x="1437992" y="4242730"/>
                <a:ext cx="3016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1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zh-CN" altLang="en-US" sz="14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1628678" y="4244461"/>
                <a:ext cx="3016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1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zh-CN" altLang="en-US" sz="14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文本框 38"/>
              <p:cNvSpPr txBox="1"/>
              <p:nvPr/>
            </p:nvSpPr>
            <p:spPr>
              <a:xfrm>
                <a:off x="2881897" y="4242730"/>
                <a:ext cx="301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14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endParaRPr lang="zh-CN" altLang="en-US" sz="14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文本框 39"/>
              <p:cNvSpPr txBox="1"/>
              <p:nvPr/>
            </p:nvSpPr>
            <p:spPr>
              <a:xfrm>
                <a:off x="3137274" y="4251803"/>
                <a:ext cx="44141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1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n+1</a:t>
                </a:r>
                <a:endParaRPr lang="zh-CN" altLang="en-US" sz="14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43" name="直接箭头连接符 42"/>
            <p:cNvCxnSpPr/>
            <p:nvPr/>
          </p:nvCxnSpPr>
          <p:spPr>
            <a:xfrm>
              <a:off x="6058321" y="4352265"/>
              <a:ext cx="26041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文本框 44"/>
            <p:cNvSpPr txBox="1"/>
            <p:nvPr/>
          </p:nvSpPr>
          <p:spPr>
            <a:xfrm>
              <a:off x="6256531" y="4182988"/>
              <a:ext cx="20063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/>
                <a:t>步长 </a:t>
              </a:r>
              <a:r>
                <a:rPr lang="en-US" altLang="zh-CN" sz="1600" dirty="0"/>
                <a:t>(</a:t>
              </a:r>
              <a:r>
                <a:rPr lang="en-US" altLang="zh-CN" sz="1600" dirty="0" err="1"/>
                <a:t>stepsize</a:t>
              </a:r>
              <a:r>
                <a:rPr lang="en-US" altLang="zh-CN" sz="1600" dirty="0"/>
                <a:t>), </a:t>
              </a:r>
              <a:r>
                <a:rPr lang="en-US" altLang="zh-CN" sz="1600" i="1" dirty="0"/>
                <a:t>h</a:t>
              </a:r>
              <a:endParaRPr lang="zh-CN" altLang="en-US" sz="1600" i="1" dirty="0"/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838200" y="5929201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zh-CN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zh-CN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altLang="zh-CN" i="1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zh-CN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en-US" altLang="zh-CN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本框 48"/>
              <p:cNvSpPr txBox="1"/>
              <p:nvPr/>
            </p:nvSpPr>
            <p:spPr>
              <a:xfrm>
                <a:off x="2310789" y="5804167"/>
                <a:ext cx="3833550" cy="619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baseline="-2500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baseline="-250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nary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p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9" name="文本框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789" y="5804167"/>
                <a:ext cx="3833550" cy="619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右箭头 49"/>
          <p:cNvSpPr/>
          <p:nvPr/>
        </p:nvSpPr>
        <p:spPr>
          <a:xfrm>
            <a:off x="6161713" y="6075907"/>
            <a:ext cx="428225" cy="111087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文本框 50"/>
              <p:cNvSpPr txBox="1"/>
              <p:nvPr/>
            </p:nvSpPr>
            <p:spPr>
              <a:xfrm>
                <a:off x="6746965" y="5766207"/>
                <a:ext cx="2556918" cy="619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baseline="-2500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i="1" baseline="-2500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p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965" y="5766207"/>
                <a:ext cx="2556918" cy="6194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文本框 51"/>
          <p:cNvSpPr txBox="1"/>
          <p:nvPr/>
        </p:nvSpPr>
        <p:spPr>
          <a:xfrm>
            <a:off x="9530861" y="593244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积分过程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1581316" y="4721183"/>
            <a:ext cx="9341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从某一初始条件出发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如</a:t>
            </a:r>
            <a:r>
              <a:rPr lang="en-US" altLang="zh-CN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=0)=</a:t>
            </a:r>
            <a:r>
              <a:rPr lang="en-US" altLang="zh-CN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zh-CN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按顺序得到一系列离散的值，从而得到函数的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近似解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23987F0-28B4-5CC3-2453-5F996003A73D}"/>
              </a:ext>
            </a:extLst>
          </p:cNvPr>
          <p:cNvSpPr txBox="1"/>
          <p:nvPr/>
        </p:nvSpPr>
        <p:spPr>
          <a:xfrm>
            <a:off x="2037910" y="138757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带</a:t>
            </a:r>
            <a:r>
              <a:rPr lang="zh-CN" altLang="en-US" b="1" dirty="0"/>
              <a:t>初值</a:t>
            </a:r>
            <a:r>
              <a:rPr lang="zh-CN" altLang="en-US" dirty="0"/>
              <a:t>的微分方程</a:t>
            </a:r>
          </a:p>
        </p:txBody>
      </p:sp>
    </p:spTree>
    <p:extLst>
      <p:ext uri="{BB962C8B-B14F-4D97-AF65-F5344CB8AC3E}">
        <p14:creationId xmlns:p14="http://schemas.microsoft.com/office/powerpoint/2010/main" val="545235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44953" y="2766218"/>
            <a:ext cx="3702094" cy="1325563"/>
          </a:xfrm>
        </p:spPr>
        <p:txBody>
          <a:bodyPr/>
          <a:lstStyle/>
          <a:p>
            <a:r>
              <a:rPr lang="zh-CN" altLang="en-US" dirty="0"/>
              <a:t>数值求解基本方法</a:t>
            </a:r>
          </a:p>
        </p:txBody>
      </p:sp>
    </p:spTree>
    <p:extLst>
      <p:ext uri="{BB962C8B-B14F-4D97-AF65-F5344CB8AC3E}">
        <p14:creationId xmlns:p14="http://schemas.microsoft.com/office/powerpoint/2010/main" val="34014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任意多边形 44"/>
          <p:cNvSpPr/>
          <p:nvPr/>
        </p:nvSpPr>
        <p:spPr>
          <a:xfrm>
            <a:off x="4966001" y="4471151"/>
            <a:ext cx="2461846" cy="1239715"/>
          </a:xfrm>
          <a:custGeom>
            <a:avLst/>
            <a:gdLst>
              <a:gd name="connsiteX0" fmla="*/ 0 w 2461846"/>
              <a:gd name="connsiteY0" fmla="*/ 1239715 h 1239715"/>
              <a:gd name="connsiteX1" fmla="*/ 1301262 w 2461846"/>
              <a:gd name="connsiteY1" fmla="*/ 773723 h 1239715"/>
              <a:gd name="connsiteX2" fmla="*/ 2461846 w 2461846"/>
              <a:gd name="connsiteY2" fmla="*/ 0 h 123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1846" h="1239715">
                <a:moveTo>
                  <a:pt x="0" y="1239715"/>
                </a:moveTo>
                <a:cubicBezTo>
                  <a:pt x="445477" y="1110028"/>
                  <a:pt x="890954" y="980342"/>
                  <a:pt x="1301262" y="773723"/>
                </a:cubicBezTo>
                <a:cubicBezTo>
                  <a:pt x="1711570" y="567104"/>
                  <a:pt x="2086708" y="283552"/>
                  <a:pt x="2461846" y="0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3627816" y="3878630"/>
            <a:ext cx="5021358" cy="2606206"/>
            <a:chOff x="1053527" y="2530185"/>
            <a:chExt cx="4014289" cy="2083513"/>
          </a:xfrm>
        </p:grpSpPr>
        <p:grpSp>
          <p:nvGrpSpPr>
            <p:cNvPr id="17" name="组合 16"/>
            <p:cNvGrpSpPr/>
            <p:nvPr/>
          </p:nvGrpSpPr>
          <p:grpSpPr>
            <a:xfrm>
              <a:off x="1053527" y="2530185"/>
              <a:ext cx="4014289" cy="2083513"/>
              <a:chOff x="1053527" y="2530185"/>
              <a:chExt cx="4014289" cy="2083513"/>
            </a:xfrm>
          </p:grpSpPr>
          <p:grpSp>
            <p:nvGrpSpPr>
              <p:cNvPr id="36" name="组合 35"/>
              <p:cNvGrpSpPr/>
              <p:nvPr/>
            </p:nvGrpSpPr>
            <p:grpSpPr>
              <a:xfrm>
                <a:off x="1053527" y="2530185"/>
                <a:ext cx="4014289" cy="2083513"/>
                <a:chOff x="718698" y="2679654"/>
                <a:chExt cx="3290595" cy="2083513"/>
              </a:xfrm>
            </p:grpSpPr>
            <p:grpSp>
              <p:nvGrpSpPr>
                <p:cNvPr id="38" name="组合 37"/>
                <p:cNvGrpSpPr/>
                <p:nvPr/>
              </p:nvGrpSpPr>
              <p:grpSpPr>
                <a:xfrm>
                  <a:off x="926122" y="2887418"/>
                  <a:ext cx="2907323" cy="1652954"/>
                  <a:chOff x="838200" y="2848707"/>
                  <a:chExt cx="2907323" cy="1652954"/>
                </a:xfrm>
              </p:grpSpPr>
              <p:cxnSp>
                <p:nvCxnSpPr>
                  <p:cNvPr id="43" name="直接箭头连接符 42"/>
                  <p:cNvCxnSpPr/>
                  <p:nvPr/>
                </p:nvCxnSpPr>
                <p:spPr>
                  <a:xfrm flipV="1">
                    <a:off x="926122" y="2848707"/>
                    <a:ext cx="0" cy="1652954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直接箭头连接符 43"/>
                  <p:cNvCxnSpPr/>
                  <p:nvPr/>
                </p:nvCxnSpPr>
                <p:spPr>
                  <a:xfrm>
                    <a:off x="838200" y="4407876"/>
                    <a:ext cx="2907323" cy="0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9" name="文本框 38"/>
                <p:cNvSpPr txBox="1"/>
                <p:nvPr/>
              </p:nvSpPr>
              <p:spPr>
                <a:xfrm>
                  <a:off x="829491" y="4395661"/>
                  <a:ext cx="35169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0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文本框 39"/>
                <p:cNvSpPr txBox="1"/>
                <p:nvPr/>
              </p:nvSpPr>
              <p:spPr>
                <a:xfrm>
                  <a:off x="718698" y="2679654"/>
                  <a:ext cx="367811" cy="2952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x</a:t>
                  </a:r>
                  <a:r>
                    <a:rPr lang="en-US" altLang="zh-CN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(</a:t>
                  </a:r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r>
                    <a:rPr lang="en-US" altLang="zh-CN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" name="文本框 40"/>
                <p:cNvSpPr txBox="1"/>
                <p:nvPr/>
              </p:nvSpPr>
              <p:spPr>
                <a:xfrm>
                  <a:off x="3710352" y="4393835"/>
                  <a:ext cx="29894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2558126" y="3790313"/>
                <a:ext cx="110759" cy="110759"/>
              </a:xfrm>
              <a:prstGeom prst="ellipse">
                <a:avLst/>
              </a:prstGeom>
              <a:solidFill>
                <a:srgbClr val="FF0000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615079" y="3255253"/>
                <a:ext cx="110759" cy="110759"/>
              </a:xfrm>
              <a:prstGeom prst="ellipse">
                <a:avLst/>
              </a:prstGeom>
              <a:solidFill>
                <a:srgbClr val="FF0000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0" name="直接连接符 19"/>
            <p:cNvCxnSpPr/>
            <p:nvPr/>
          </p:nvCxnSpPr>
          <p:spPr>
            <a:xfrm flipV="1">
              <a:off x="3670458" y="3312071"/>
              <a:ext cx="0" cy="98504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V="1">
              <a:off x="2613505" y="3845692"/>
              <a:ext cx="0" cy="45142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文本框 23"/>
            <p:cNvSpPr txBox="1"/>
            <p:nvPr/>
          </p:nvSpPr>
          <p:spPr>
            <a:xfrm>
              <a:off x="2518042" y="4261926"/>
              <a:ext cx="301686" cy="295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zh-CN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zh-CN" altLang="en-US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3524678" y="4258709"/>
              <a:ext cx="441411" cy="295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zh-CN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n+1</a:t>
              </a:r>
              <a:endParaRPr lang="zh-CN" altLang="en-US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86507" y="418856"/>
                <a:ext cx="11303977" cy="1210130"/>
              </a:xfrm>
            </p:spPr>
            <p:txBody>
              <a:bodyPr/>
              <a:lstStyle/>
              <a:p>
                <a:r>
                  <a:rPr lang="zh-CN" altLang="en-US" dirty="0"/>
                  <a:t>泰勒级数</a:t>
                </a:r>
                <a:r>
                  <a:rPr lang="en-US" altLang="zh-CN" dirty="0"/>
                  <a:t>(Taylor Series)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+…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6507" y="418856"/>
                <a:ext cx="11303977" cy="1210130"/>
              </a:xfrm>
              <a:blipFill>
                <a:blip r:embed="rId2"/>
                <a:stretch>
                  <a:fillRect l="-971" t="-90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86507" y="1863969"/>
                <a:ext cx="5752729" cy="1017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设 </a:t>
                </a:r>
                <a:r>
                  <a:rPr lang="en-US" altLang="zh-CN" sz="20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altLang="zh-CN" sz="20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2000" baseline="-25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n+1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altLang="zh-CN" sz="20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2000" baseline="-25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zh-CN" sz="2000" i="1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2000" baseline="-250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zh-CN" alt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，</a:t>
                </a:r>
                <a:r>
                  <a:rPr lang="zh-CN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可得，</a:t>
                </a:r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sz="2000" b="0" i="1" baseline="-2500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07" y="1863969"/>
                <a:ext cx="5752729" cy="1017715"/>
              </a:xfrm>
              <a:prstGeom prst="rect">
                <a:avLst/>
              </a:prstGeom>
              <a:blipFill>
                <a:blip r:embed="rId3"/>
                <a:stretch>
                  <a:fillRect l="-1166" t="-41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2998177" y="2195879"/>
            <a:ext cx="3024554" cy="674815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013485" y="262251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忽略</a:t>
            </a:r>
          </a:p>
        </p:txBody>
      </p:sp>
      <p:sp>
        <p:nvSpPr>
          <p:cNvPr id="7" name="右箭头 6"/>
          <p:cNvSpPr/>
          <p:nvPr/>
        </p:nvSpPr>
        <p:spPr>
          <a:xfrm>
            <a:off x="6126229" y="2453184"/>
            <a:ext cx="745981" cy="193517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6836587" y="2319109"/>
                <a:ext cx="29215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h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sz="2400" i="1" baseline="-25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587" y="2319109"/>
                <a:ext cx="2921505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2403982" y="3300610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一阶精度</a:t>
            </a:r>
            <a:r>
              <a:rPr lang="zh-CN" altLang="en-US" b="1" dirty="0">
                <a:solidFill>
                  <a:srgbClr val="FF0000"/>
                </a:solidFill>
              </a:rPr>
              <a:t>前向</a:t>
            </a:r>
            <a:r>
              <a:rPr lang="zh-CN" altLang="en-US" b="1" dirty="0"/>
              <a:t>差分方法</a:t>
            </a:r>
            <a:r>
              <a:rPr lang="en-US" altLang="zh-CN" b="1" dirty="0"/>
              <a:t>(</a:t>
            </a:r>
            <a:r>
              <a:rPr lang="zh-CN" altLang="en-US" b="1" dirty="0">
                <a:solidFill>
                  <a:srgbClr val="FF0000"/>
                </a:solidFill>
              </a:rPr>
              <a:t>显式法</a:t>
            </a:r>
            <a:r>
              <a:rPr lang="en-US" altLang="zh-CN" b="1" dirty="0"/>
              <a:t>)</a:t>
            </a:r>
            <a:r>
              <a:rPr lang="zh-CN" altLang="en-US" b="1" dirty="0"/>
              <a:t>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内容占位符 3"/>
              <p:cNvSpPr txBox="1">
                <a:spLocks/>
              </p:cNvSpPr>
              <p:nvPr/>
            </p:nvSpPr>
            <p:spPr>
              <a:xfrm>
                <a:off x="302819" y="3131381"/>
                <a:ext cx="2203939" cy="619016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0" name="内容占位符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19" y="3131381"/>
                <a:ext cx="2203939" cy="6190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5680331" y="3247113"/>
                <a:ext cx="31814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331" y="3247113"/>
                <a:ext cx="3181448" cy="400110"/>
              </a:xfrm>
              <a:prstGeom prst="rect">
                <a:avLst/>
              </a:prstGeom>
              <a:blipFill>
                <a:blip r:embed="rId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箭头连接符 14"/>
          <p:cNvCxnSpPr/>
          <p:nvPr/>
        </p:nvCxnSpPr>
        <p:spPr>
          <a:xfrm>
            <a:off x="5579148" y="5922035"/>
            <a:ext cx="132211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11441" y="5598026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zh-CN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直接连接符 50"/>
          <p:cNvCxnSpPr/>
          <p:nvPr/>
        </p:nvCxnSpPr>
        <p:spPr>
          <a:xfrm flipV="1">
            <a:off x="5348529" y="5090940"/>
            <a:ext cx="1547735" cy="50708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椭圆 55"/>
          <p:cNvSpPr/>
          <p:nvPr/>
        </p:nvSpPr>
        <p:spPr>
          <a:xfrm>
            <a:off x="6831987" y="5019988"/>
            <a:ext cx="138545" cy="138545"/>
          </a:xfrm>
          <a:prstGeom prst="ellipse">
            <a:avLst/>
          </a:prstGeom>
          <a:solidFill>
            <a:schemeClr val="bg1">
              <a:lumMod val="65000"/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236788" y="1879250"/>
            <a:ext cx="2601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截断误差</a:t>
            </a:r>
            <a:r>
              <a:rPr lang="en-US" altLang="zh-CN" sz="1600" dirty="0" smtClean="0">
                <a:solidFill>
                  <a:srgbClr val="FF0000"/>
                </a:solidFill>
              </a:rPr>
              <a:t>(Truncation error)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04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任意多边形 44"/>
          <p:cNvSpPr/>
          <p:nvPr/>
        </p:nvSpPr>
        <p:spPr>
          <a:xfrm>
            <a:off x="4966001" y="4471151"/>
            <a:ext cx="2461846" cy="1239715"/>
          </a:xfrm>
          <a:custGeom>
            <a:avLst/>
            <a:gdLst>
              <a:gd name="connsiteX0" fmla="*/ 0 w 2461846"/>
              <a:gd name="connsiteY0" fmla="*/ 1239715 h 1239715"/>
              <a:gd name="connsiteX1" fmla="*/ 1301262 w 2461846"/>
              <a:gd name="connsiteY1" fmla="*/ 773723 h 1239715"/>
              <a:gd name="connsiteX2" fmla="*/ 2461846 w 2461846"/>
              <a:gd name="connsiteY2" fmla="*/ 0 h 123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1846" h="1239715">
                <a:moveTo>
                  <a:pt x="0" y="1239715"/>
                </a:moveTo>
                <a:cubicBezTo>
                  <a:pt x="445477" y="1110028"/>
                  <a:pt x="890954" y="980342"/>
                  <a:pt x="1301262" y="773723"/>
                </a:cubicBezTo>
                <a:cubicBezTo>
                  <a:pt x="1711570" y="567104"/>
                  <a:pt x="2086708" y="283552"/>
                  <a:pt x="2461846" y="0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3627816" y="3878630"/>
            <a:ext cx="5021358" cy="2606206"/>
            <a:chOff x="1053527" y="2530185"/>
            <a:chExt cx="4014289" cy="2083513"/>
          </a:xfrm>
        </p:grpSpPr>
        <p:grpSp>
          <p:nvGrpSpPr>
            <p:cNvPr id="17" name="组合 16"/>
            <p:cNvGrpSpPr/>
            <p:nvPr/>
          </p:nvGrpSpPr>
          <p:grpSpPr>
            <a:xfrm>
              <a:off x="1053527" y="2530185"/>
              <a:ext cx="4014289" cy="2083513"/>
              <a:chOff x="1053527" y="2530185"/>
              <a:chExt cx="4014289" cy="2083513"/>
            </a:xfrm>
          </p:grpSpPr>
          <p:grpSp>
            <p:nvGrpSpPr>
              <p:cNvPr id="36" name="组合 35"/>
              <p:cNvGrpSpPr/>
              <p:nvPr/>
            </p:nvGrpSpPr>
            <p:grpSpPr>
              <a:xfrm>
                <a:off x="1053527" y="2530185"/>
                <a:ext cx="4014289" cy="2083513"/>
                <a:chOff x="718698" y="2679654"/>
                <a:chExt cx="3290595" cy="2083513"/>
              </a:xfrm>
            </p:grpSpPr>
            <p:grpSp>
              <p:nvGrpSpPr>
                <p:cNvPr id="38" name="组合 37"/>
                <p:cNvGrpSpPr/>
                <p:nvPr/>
              </p:nvGrpSpPr>
              <p:grpSpPr>
                <a:xfrm>
                  <a:off x="926122" y="2887418"/>
                  <a:ext cx="2907323" cy="1652954"/>
                  <a:chOff x="838200" y="2848707"/>
                  <a:chExt cx="2907323" cy="1652954"/>
                </a:xfrm>
              </p:grpSpPr>
              <p:cxnSp>
                <p:nvCxnSpPr>
                  <p:cNvPr id="43" name="直接箭头连接符 42"/>
                  <p:cNvCxnSpPr/>
                  <p:nvPr/>
                </p:nvCxnSpPr>
                <p:spPr>
                  <a:xfrm flipV="1">
                    <a:off x="926122" y="2848707"/>
                    <a:ext cx="0" cy="1652954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直接箭头连接符 43"/>
                  <p:cNvCxnSpPr/>
                  <p:nvPr/>
                </p:nvCxnSpPr>
                <p:spPr>
                  <a:xfrm>
                    <a:off x="838200" y="4407876"/>
                    <a:ext cx="2907323" cy="0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9" name="文本框 38"/>
                <p:cNvSpPr txBox="1"/>
                <p:nvPr/>
              </p:nvSpPr>
              <p:spPr>
                <a:xfrm>
                  <a:off x="829491" y="4395661"/>
                  <a:ext cx="35169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0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文本框 39"/>
                <p:cNvSpPr txBox="1"/>
                <p:nvPr/>
              </p:nvSpPr>
              <p:spPr>
                <a:xfrm>
                  <a:off x="718698" y="2679654"/>
                  <a:ext cx="367811" cy="2952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x</a:t>
                  </a:r>
                  <a:r>
                    <a:rPr lang="en-US" altLang="zh-CN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(</a:t>
                  </a:r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r>
                    <a:rPr lang="en-US" altLang="zh-CN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" name="文本框 40"/>
                <p:cNvSpPr txBox="1"/>
                <p:nvPr/>
              </p:nvSpPr>
              <p:spPr>
                <a:xfrm>
                  <a:off x="3710352" y="4393835"/>
                  <a:ext cx="29894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2558126" y="3790313"/>
                <a:ext cx="110759" cy="110759"/>
              </a:xfrm>
              <a:prstGeom prst="ellipse">
                <a:avLst/>
              </a:prstGeom>
              <a:solidFill>
                <a:srgbClr val="FF0000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615079" y="3255253"/>
                <a:ext cx="110759" cy="110759"/>
              </a:xfrm>
              <a:prstGeom prst="ellipse">
                <a:avLst/>
              </a:prstGeom>
              <a:solidFill>
                <a:srgbClr val="FF0000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0" name="直接连接符 19"/>
            <p:cNvCxnSpPr/>
            <p:nvPr/>
          </p:nvCxnSpPr>
          <p:spPr>
            <a:xfrm flipV="1">
              <a:off x="3670458" y="3114954"/>
              <a:ext cx="0" cy="118216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V="1">
              <a:off x="2613505" y="3845692"/>
              <a:ext cx="0" cy="45142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文本框 23"/>
            <p:cNvSpPr txBox="1"/>
            <p:nvPr/>
          </p:nvSpPr>
          <p:spPr>
            <a:xfrm>
              <a:off x="2518042" y="4261926"/>
              <a:ext cx="301686" cy="295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zh-CN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zh-CN" altLang="en-US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3524678" y="4258709"/>
              <a:ext cx="441411" cy="295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zh-CN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n+1</a:t>
              </a:r>
              <a:endParaRPr lang="zh-CN" altLang="en-US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86507" y="418856"/>
                <a:ext cx="11303977" cy="1210130"/>
              </a:xfrm>
            </p:spPr>
            <p:txBody>
              <a:bodyPr/>
              <a:lstStyle/>
              <a:p>
                <a:r>
                  <a:rPr lang="zh-CN" altLang="en-US" dirty="0"/>
                  <a:t>泰勒级数</a:t>
                </a:r>
                <a:r>
                  <a:rPr lang="en-US" altLang="zh-CN" dirty="0"/>
                  <a:t>(Taylor Series)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</a:rPr>
                      <m:t>+…</m:t>
                    </m:r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n</m:t>
                            </m:r>
                          </m:sup>
                        </m:sSup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r>
                  <a:rPr lang="en-US" altLang="zh-CN" sz="2000" dirty="0"/>
                  <a:t>`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6507" y="418856"/>
                <a:ext cx="11303977" cy="1210130"/>
              </a:xfrm>
              <a:blipFill>
                <a:blip r:embed="rId2"/>
                <a:stretch>
                  <a:fillRect l="-971" t="-95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86507" y="1863969"/>
                <a:ext cx="6319615" cy="1017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设 </a:t>
                </a:r>
                <a:r>
                  <a:rPr lang="en-US" altLang="zh-CN" sz="20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altLang="zh-CN" sz="2000" i="1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2000" baseline="-250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altLang="zh-CN" sz="20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2000" baseline="-25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zh-CN" sz="20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zh-CN" sz="2000" baseline="-25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n+1</a:t>
                </a:r>
                <a:r>
                  <a:rPr lang="zh-CN" alt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，</a:t>
                </a:r>
                <a:r>
                  <a:rPr lang="zh-CN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可得，</a:t>
                </a:r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07" y="1863969"/>
                <a:ext cx="6319615" cy="1017715"/>
              </a:xfrm>
              <a:prstGeom prst="rect">
                <a:avLst/>
              </a:prstGeom>
              <a:blipFill>
                <a:blip r:embed="rId3"/>
                <a:stretch>
                  <a:fillRect l="-1062" t="-41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3176691" y="2210985"/>
            <a:ext cx="3542215" cy="674815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671815" y="25989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忽略</a:t>
            </a:r>
          </a:p>
        </p:txBody>
      </p:sp>
      <p:sp>
        <p:nvSpPr>
          <p:cNvPr id="7" name="右箭头 6"/>
          <p:cNvSpPr/>
          <p:nvPr/>
        </p:nvSpPr>
        <p:spPr>
          <a:xfrm>
            <a:off x="6800686" y="2439610"/>
            <a:ext cx="745981" cy="193517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7478382" y="2276960"/>
                <a:ext cx="32505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h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382" y="2276960"/>
                <a:ext cx="3250569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2383611" y="3256223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一阶精度</a:t>
            </a:r>
            <a:r>
              <a:rPr lang="zh-CN" altLang="en-US" b="1" dirty="0">
                <a:solidFill>
                  <a:srgbClr val="FF0000"/>
                </a:solidFill>
              </a:rPr>
              <a:t>后向</a:t>
            </a:r>
            <a:r>
              <a:rPr lang="zh-CN" altLang="en-US" b="1" dirty="0"/>
              <a:t>差分方法</a:t>
            </a:r>
            <a:r>
              <a:rPr lang="en-US" altLang="zh-CN" b="1" dirty="0"/>
              <a:t>(</a:t>
            </a:r>
            <a:r>
              <a:rPr lang="zh-CN" altLang="en-US" b="1" dirty="0">
                <a:solidFill>
                  <a:srgbClr val="FF0000"/>
                </a:solidFill>
              </a:rPr>
              <a:t>隐式法</a:t>
            </a:r>
            <a:r>
              <a:rPr lang="en-US" altLang="zh-CN" b="1" dirty="0"/>
              <a:t>) </a:t>
            </a:r>
            <a:r>
              <a:rPr lang="zh-CN" altLang="en-US" b="1" dirty="0"/>
              <a:t>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内容占位符 3"/>
              <p:cNvSpPr txBox="1">
                <a:spLocks/>
              </p:cNvSpPr>
              <p:nvPr/>
            </p:nvSpPr>
            <p:spPr>
              <a:xfrm>
                <a:off x="302819" y="3131381"/>
                <a:ext cx="2203939" cy="619016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0" name="内容占位符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19" y="3131381"/>
                <a:ext cx="2203939" cy="6190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5680331" y="3221225"/>
                <a:ext cx="388176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331" y="3221225"/>
                <a:ext cx="3881768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箭头连接符 14"/>
          <p:cNvCxnSpPr/>
          <p:nvPr/>
        </p:nvCxnSpPr>
        <p:spPr>
          <a:xfrm>
            <a:off x="5579148" y="5922035"/>
            <a:ext cx="132211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11441" y="5598026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zh-CN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直接连接符 50"/>
          <p:cNvCxnSpPr/>
          <p:nvPr/>
        </p:nvCxnSpPr>
        <p:spPr>
          <a:xfrm flipV="1">
            <a:off x="5577992" y="4610101"/>
            <a:ext cx="1375567" cy="91324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椭圆 55"/>
          <p:cNvSpPr/>
          <p:nvPr/>
        </p:nvSpPr>
        <p:spPr>
          <a:xfrm>
            <a:off x="6831987" y="4577577"/>
            <a:ext cx="138545" cy="138545"/>
          </a:xfrm>
          <a:prstGeom prst="ellipse">
            <a:avLst/>
          </a:prstGeom>
          <a:solidFill>
            <a:schemeClr val="bg1">
              <a:lumMod val="65000"/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328041"/>
      </p:ext>
    </p:extLst>
  </p:cSld>
  <p:clrMapOvr>
    <a:masterClrMapping/>
  </p:clrMapOvr>
</p:sld>
</file>

<file path=ppt/theme/theme1.xml><?xml version="1.0" encoding="utf-8"?>
<a:theme xmlns:a="http://schemas.openxmlformats.org/drawingml/2006/main" name="鸿芯PPT封面结尾页母版​​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新ppt模版-20220808" id="{1A9D3B21-8862-49B1-A156-E9FA66CADC85}" vid="{75B51EAC-3D78-4D68-B091-31AC08D53941}"/>
    </a:ext>
  </a:extLst>
</a:theme>
</file>

<file path=ppt/theme/theme2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新ppt模版-20220808" id="{1A9D3B21-8862-49B1-A156-E9FA66CADC85}" vid="{17D88417-55F8-41C8-967F-69E79A758C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鸿芯微纳新ppt模版-20220808</Template>
  <TotalTime>1510</TotalTime>
  <Words>466</Words>
  <Application>Microsoft Office PowerPoint</Application>
  <PresentationFormat>宽屏</PresentationFormat>
  <Paragraphs>166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等线</vt:lpstr>
      <vt:lpstr>宋体</vt:lpstr>
      <vt:lpstr>微软雅黑</vt:lpstr>
      <vt:lpstr>微软雅黑 Light</vt:lpstr>
      <vt:lpstr>Arial</vt:lpstr>
      <vt:lpstr>Calibri</vt:lpstr>
      <vt:lpstr>Cambria Math</vt:lpstr>
      <vt:lpstr>Times New Roman</vt:lpstr>
      <vt:lpstr>Wingdings</vt:lpstr>
      <vt:lpstr>鸿芯PPT封面结尾页母版​​</vt:lpstr>
      <vt:lpstr>鸿芯微纳母版1</vt:lpstr>
      <vt:lpstr>微分方程数值求解方法</vt:lpstr>
      <vt:lpstr>Outline</vt:lpstr>
      <vt:lpstr>什么是数值求解？为什么要数值求解？</vt:lpstr>
      <vt:lpstr>一个例子</vt:lpstr>
      <vt:lpstr>复杂的实际情况</vt:lpstr>
      <vt:lpstr>数值求解基本思路</vt:lpstr>
      <vt:lpstr>数值求解基本方法</vt:lpstr>
      <vt:lpstr>PowerPoint 演示文稿</vt:lpstr>
      <vt:lpstr>PowerPoint 演示文稿</vt:lpstr>
      <vt:lpstr>梯形法</vt:lpstr>
      <vt:lpstr>数值精度和数值稳定性</vt:lpstr>
      <vt:lpstr>数值精度和数值稳定性</vt:lpstr>
      <vt:lpstr>高阶精度算法</vt:lpstr>
      <vt:lpstr>如何求解形如Gx+Cx ̇=b的微分方程？</vt:lpstr>
      <vt:lpstr>思考题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78</cp:revision>
  <dcterms:created xsi:type="dcterms:W3CDTF">2023-08-01T06:38:31Z</dcterms:created>
  <dcterms:modified xsi:type="dcterms:W3CDTF">2023-08-08T02:13:43Z</dcterms:modified>
</cp:coreProperties>
</file>