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ECBDE-0ABA-4E29-8AA5-80DCE3521799}" type="datetimeFigureOut">
              <a:rPr lang="zh-CN" altLang="en-US" smtClean="0"/>
              <a:t>2023/8/24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5F10D-C3D9-4E02-B134-BD4AFF0F1A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285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Difference: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threading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multiprocessing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的区别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threading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是开启线程，只有一个进程，并且线程间共享数据正常，但是在多核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电脑运行时并没有真正并行。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multiprocessing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是开启进程，多个进程，并且共享数据失败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进程共享数据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，而且在多核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电脑上能实现真正的并行运行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5F10D-C3D9-4E02-B134-BD4AFF0F1A3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5385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291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754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614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937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715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360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2023/8/24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918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2023/8/24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0441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2023/8/24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742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677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06F1-DF63-4B76-830D-F50E2B17B66C}" type="datetimeFigureOut">
              <a:rPr lang="zh-CN" altLang="en-US" smtClean="0"/>
              <a:t>2023/8/24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632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706F1-DF63-4B76-830D-F50E2B17B66C}" type="datetimeFigureOut">
              <a:rPr lang="zh-CN" altLang="en-US" smtClean="0"/>
              <a:t>2023/8/24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8D0C0-A8ED-471B-8C29-A6EA2F1507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8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260386"/>
            <a:ext cx="9144000" cy="2387600"/>
          </a:xfrm>
        </p:spPr>
        <p:txBody>
          <a:bodyPr/>
          <a:lstStyle/>
          <a:p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 Threading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183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73759" y="760306"/>
            <a:ext cx="85953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dirty="0" smtClean="0"/>
              <a:t>Python multi threading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Thread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Multiprocessing</a:t>
            </a:r>
          </a:p>
          <a:p>
            <a:r>
              <a:rPr lang="en-US" altLang="zh-CN" dirty="0" smtClean="0"/>
              <a:t>2. Test demo</a:t>
            </a:r>
          </a:p>
          <a:p>
            <a:r>
              <a:rPr lang="en-US" altLang="zh-CN" dirty="0" smtClean="0"/>
              <a:t>3. Confusion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G</a:t>
            </a:r>
            <a:r>
              <a:rPr lang="en-US" altLang="zh-CN" dirty="0"/>
              <a:t>IL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Why so fast</a:t>
            </a:r>
            <a:r>
              <a:rPr lang="zh-CN" altLang="en-US" dirty="0" smtClean="0"/>
              <a:t>， </a:t>
            </a:r>
            <a:r>
              <a:rPr lang="en-US" altLang="zh-CN" dirty="0" smtClean="0"/>
              <a:t>replace numpy.dot </a:t>
            </a:r>
          </a:p>
          <a:p>
            <a:r>
              <a:rPr lang="en-US" altLang="zh-CN" dirty="0" smtClean="0"/>
              <a:t>4.Solution: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How to cut matrix more reasonable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load balancing</a:t>
            </a:r>
            <a:r>
              <a:rPr lang="zh-CN" altLang="en-US" dirty="0" smtClean="0"/>
              <a:t>， </a:t>
            </a:r>
            <a:r>
              <a:rPr lang="en-US" altLang="zh-CN" dirty="0" smtClean="0"/>
              <a:t>thread communicate</a:t>
            </a:r>
            <a:r>
              <a:rPr lang="zh-CN" altLang="en-US" dirty="0" smtClean="0"/>
              <a:t>）</a:t>
            </a:r>
            <a:endParaRPr lang="en-US" altLang="zh-CN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909336"/>
              </p:ext>
            </p:extLst>
          </p:nvPr>
        </p:nvGraphicFramePr>
        <p:xfrm>
          <a:off x="497841" y="3930226"/>
          <a:ext cx="4673598" cy="2461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933">
                  <a:extLst>
                    <a:ext uri="{9D8B030D-6E8A-4147-A177-3AD203B41FA5}">
                      <a16:colId xmlns:a16="http://schemas.microsoft.com/office/drawing/2014/main" val="3332418276"/>
                    </a:ext>
                  </a:extLst>
                </a:gridCol>
                <a:gridCol w="778933">
                  <a:extLst>
                    <a:ext uri="{9D8B030D-6E8A-4147-A177-3AD203B41FA5}">
                      <a16:colId xmlns:a16="http://schemas.microsoft.com/office/drawing/2014/main" val="3323866828"/>
                    </a:ext>
                  </a:extLst>
                </a:gridCol>
                <a:gridCol w="778933">
                  <a:extLst>
                    <a:ext uri="{9D8B030D-6E8A-4147-A177-3AD203B41FA5}">
                      <a16:colId xmlns:a16="http://schemas.microsoft.com/office/drawing/2014/main" val="4217684984"/>
                    </a:ext>
                  </a:extLst>
                </a:gridCol>
                <a:gridCol w="778933">
                  <a:extLst>
                    <a:ext uri="{9D8B030D-6E8A-4147-A177-3AD203B41FA5}">
                      <a16:colId xmlns:a16="http://schemas.microsoft.com/office/drawing/2014/main" val="744428466"/>
                    </a:ext>
                  </a:extLst>
                </a:gridCol>
                <a:gridCol w="778933">
                  <a:extLst>
                    <a:ext uri="{9D8B030D-6E8A-4147-A177-3AD203B41FA5}">
                      <a16:colId xmlns:a16="http://schemas.microsoft.com/office/drawing/2014/main" val="3915080976"/>
                    </a:ext>
                  </a:extLst>
                </a:gridCol>
                <a:gridCol w="778933">
                  <a:extLst>
                    <a:ext uri="{9D8B030D-6E8A-4147-A177-3AD203B41FA5}">
                      <a16:colId xmlns:a16="http://schemas.microsoft.com/office/drawing/2014/main" val="2018848055"/>
                    </a:ext>
                  </a:extLst>
                </a:gridCol>
              </a:tblGrid>
              <a:tr h="38636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158185"/>
                  </a:ext>
                </a:extLst>
              </a:tr>
              <a:tr h="52973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59050"/>
                  </a:ext>
                </a:extLst>
              </a:tr>
              <a:tr h="38636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058044"/>
                  </a:ext>
                </a:extLst>
              </a:tr>
              <a:tr h="38636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106736"/>
                  </a:ext>
                </a:extLst>
              </a:tr>
              <a:tr h="38636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238603"/>
                  </a:ext>
                </a:extLst>
              </a:tr>
              <a:tr h="38636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552038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5664200" y="3930226"/>
            <a:ext cx="26111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6/2 = 3 = step</a:t>
            </a:r>
          </a:p>
          <a:p>
            <a:r>
              <a:rPr lang="en-US" altLang="zh-CN" dirty="0" smtClean="0"/>
              <a:t>start =0</a:t>
            </a:r>
          </a:p>
          <a:p>
            <a:r>
              <a:rPr lang="en-US" altLang="zh-CN" dirty="0" smtClean="0"/>
              <a:t>For I in 2: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en-US" altLang="zh-CN" dirty="0" smtClean="0"/>
              <a:t>stop </a:t>
            </a:r>
            <a:r>
              <a:rPr lang="en-US" altLang="zh-CN" dirty="0" smtClean="0"/>
              <a:t>= </a:t>
            </a:r>
            <a:r>
              <a:rPr lang="en-US" altLang="zh-CN" dirty="0" smtClean="0"/>
              <a:t>0+3</a:t>
            </a:r>
          </a:p>
          <a:p>
            <a:r>
              <a:rPr lang="en-US" altLang="zh-CN"/>
              <a:t> </a:t>
            </a:r>
            <a:r>
              <a:rPr lang="en-US" altLang="zh-CN" smtClean="0"/>
              <a:t>  start = stop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213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794" y="759944"/>
            <a:ext cx="9712486" cy="524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833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43" y="436880"/>
            <a:ext cx="4614617" cy="277368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0892" y="436880"/>
            <a:ext cx="4614617" cy="277368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944" y="3554107"/>
            <a:ext cx="4618936" cy="2776276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0892" y="3548001"/>
            <a:ext cx="4629095" cy="2782382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3063011" y="2032000"/>
            <a:ext cx="20677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 dirty="0" smtClean="0">
                <a:solidFill>
                  <a:srgbClr val="FF0000"/>
                </a:solidFill>
              </a:rPr>
              <a:t>No speed up</a:t>
            </a:r>
            <a:endParaRPr lang="zh-CN" altLang="en-US" sz="2200" b="1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503507" y="436880"/>
            <a:ext cx="19120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Advantages:</a:t>
            </a:r>
          </a:p>
          <a:p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1.Data sharing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2.Low mem consumption</a:t>
            </a:r>
          </a:p>
        </p:txBody>
      </p:sp>
    </p:spTree>
    <p:extLst>
      <p:ext uri="{BB962C8B-B14F-4D97-AF65-F5344CB8AC3E}">
        <p14:creationId xmlns:p14="http://schemas.microsoft.com/office/powerpoint/2010/main" val="1717335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737" y="660400"/>
            <a:ext cx="9908063" cy="541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187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785" y="334144"/>
            <a:ext cx="4971478" cy="298817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3225" y="334144"/>
            <a:ext cx="4971478" cy="298817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785" y="3605664"/>
            <a:ext cx="4971478" cy="2988176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537474" y="2194560"/>
            <a:ext cx="20677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 dirty="0" smtClean="0">
                <a:solidFill>
                  <a:srgbClr val="FF0000"/>
                </a:solidFill>
              </a:rPr>
              <a:t>No speed up</a:t>
            </a:r>
            <a:endParaRPr lang="zh-CN" altLang="en-US" sz="2200" b="1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591907" y="3701076"/>
            <a:ext cx="51798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Advantages: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1.Data independent</a:t>
            </a:r>
          </a:p>
          <a:p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Disadvantages: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1.High mem consumption </a:t>
            </a: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144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184</Words>
  <Application>Microsoft Office PowerPoint</Application>
  <PresentationFormat>宽屏</PresentationFormat>
  <Paragraphs>67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等线</vt:lpstr>
      <vt:lpstr>等线 Light</vt:lpstr>
      <vt:lpstr>Arial</vt:lpstr>
      <vt:lpstr>Times New Roman</vt:lpstr>
      <vt:lpstr>Office 主题​​</vt:lpstr>
      <vt:lpstr>Multi Threading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Threading</dc:title>
  <dc:creator>user</dc:creator>
  <cp:lastModifiedBy>user</cp:lastModifiedBy>
  <cp:revision>18</cp:revision>
  <dcterms:created xsi:type="dcterms:W3CDTF">2023-08-23T06:05:20Z</dcterms:created>
  <dcterms:modified xsi:type="dcterms:W3CDTF">2023-08-24T01:29:49Z</dcterms:modified>
</cp:coreProperties>
</file>