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326" r:id="rId4"/>
    <p:sldId id="324" r:id="rId5"/>
    <p:sldId id="325" r:id="rId6"/>
    <p:sldId id="32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80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33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2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07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6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93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54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8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88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3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88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703DE-419D-4C7C-84F9-5B44E257066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4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zh-CN" altLang="en-US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分解复数域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补充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21080"/>
            <a:ext cx="9144000" cy="83672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2023.11.07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8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复数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域）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正定埃尔米特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为对角元皆正数的下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三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角矩阵，</a:t>
                </a:r>
                <a:r>
                  <a:rPr lang="en-US" altLang="zh-CN" sz="24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代表共轭转置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首先想到：为什么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复数矩阵有正定概念？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证明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引理：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1.n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埃尔米特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，存在酉矩阵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，使得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元都是实数的对角阵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2.n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阶非奇异矩阵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UR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𝑈𝑅</m:t>
                    </m:r>
                  </m:oMath>
                </a14:m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。其中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酉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矩阵，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为对角元素为正数的上三角矩阵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5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5926"/>
                <a:ext cx="10515600" cy="5726097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为什么复数矩阵有正定概念？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埃尔米特矩阵满足性质：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对复数域向量：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ℂ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altLang="zh-CN" sz="1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定义二次型：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由于：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𝐴𝑣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𝐴𝑣</m:t>
                              </m:r>
                            </m:e>
                          </m:d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即一个标量等于自身的共轭，可知该标量为实数。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所以满足正定概念，即对任意</a:t>
                </a:r>
                <a:r>
                  <a:rPr lang="zh-CN" altLang="en-US" sz="1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非零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向量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ℂ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𝐴𝑣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5926"/>
                <a:ext cx="10515600" cy="5726097"/>
              </a:xfrm>
              <a:blipFill>
                <a:blip r:embed="rId2"/>
                <a:stretch>
                  <a:fillRect l="-522" t="-7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344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证明：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为正定埃尔米特矩阵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18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埃尔米特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存在酉矩阵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使得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为实对角阵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en-US" altLang="zh-CN" sz="1800" b="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𝐴𝑈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𝐴𝑈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y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维向量，其中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𝑈𝑦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altLang="zh-CN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d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必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有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，由于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正定，则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&gt;0</m:t>
                    </m:r>
                    <m:r>
                      <a:rPr lang="zh-CN" altLang="en-US" sz="1800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对角元素全为正数，设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CN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，其中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rad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m:rPr>
                        <m:sty m:val="p"/>
                      </m:rPr>
                      <a:rPr lang="el-GR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zh-CN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zh-CN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zh-CN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非奇异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85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阶非奇异矩阵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。其中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为酉矩阵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为对角元素为正数的上三角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𝑈𝑅</m:t>
                      </m:r>
                    </m:oMath>
                  </m:oMathPara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  <m:t>𝑈𝑅</m:t>
                              </m:r>
                            </m:e>
                          </m:d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𝑈𝑅</m:t>
                          </m:r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𝑈𝑅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为对角元素为正数的下三角矩阵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存在性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两边同左乘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，右乘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，得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为酉矩阵。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的一个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分解，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且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显然有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UR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𝐼</m:t>
                    </m:r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，则由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分解唯一性可知：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唯一性</a:t>
                </a:r>
                <a14:m>
                  <m:oMath xmlns:m="http://schemas.openxmlformats.org/officeDocument/2006/math">
                    <m:r>
                      <a:rPr lang="zh-CN" altLang="en-US" sz="1800" i="1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与之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对应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应该也是能在复数域进行分解的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41082</TotalTime>
  <Words>98</Words>
  <Application>Microsoft Office PowerPoint</Application>
  <PresentationFormat>宽屏</PresentationFormat>
  <Paragraphs>54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Cambria Math</vt:lpstr>
      <vt:lpstr>Times New Roman</vt:lpstr>
      <vt:lpstr>Office 主题​​</vt:lpstr>
      <vt:lpstr>Cholesky分解复数域补充</vt:lpstr>
      <vt:lpstr>Cholesky factorization（复数域）</vt:lpstr>
      <vt:lpstr>PowerPoint 演示文稿</vt:lpstr>
      <vt:lpstr>PowerPoint 演示文稿</vt:lpstr>
      <vt:lpstr>PowerPoint 演示文稿</vt:lpstr>
      <vt:lpstr>与之对应 LDLT应该也是能在复数域进行分解的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fitting</dc:title>
  <dc:creator>HX00632</dc:creator>
  <cp:lastModifiedBy>HX00632</cp:lastModifiedBy>
  <cp:revision>365</cp:revision>
  <dcterms:created xsi:type="dcterms:W3CDTF">2023-06-07T08:05:57Z</dcterms:created>
  <dcterms:modified xsi:type="dcterms:W3CDTF">2023-11-07T03:29:44Z</dcterms:modified>
</cp:coreProperties>
</file>