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ECBDE-0ABA-4E29-8AA5-80DCE3521799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5F10D-C3D9-4E02-B134-BD4AFF0F1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28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的区别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threading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是开启线程，只有一个进程，并且线程间共享数据正常，但是在多核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电脑运行时并没有真正并行。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multiprocessing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是开启进程，多个进程，并且共享数据失败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进程共享数据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，而且在多核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CPU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电脑上能实现真正的并行运行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5F10D-C3D9-4E02-B134-BD4AFF0F1A3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538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291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54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14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37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15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60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18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044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42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77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32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06F1-DF63-4B76-830D-F50E2B17B66C}" type="datetimeFigureOut">
              <a:rPr lang="zh-CN" altLang="en-US" smtClean="0"/>
              <a:t>2023/8/24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8D0C0-A8ED-471B-8C29-A6EA2F1507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260386"/>
            <a:ext cx="9144000" cy="2387600"/>
          </a:xfrm>
        </p:spPr>
        <p:txBody>
          <a:bodyPr/>
          <a:lstStyle/>
          <a:p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 Threading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8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73759" y="760306"/>
            <a:ext cx="85953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Python multi threading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Thread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 smtClean="0"/>
              <a:t>Multiprocessing</a:t>
            </a:r>
          </a:p>
          <a:p>
            <a:r>
              <a:rPr lang="en-US" altLang="zh-CN" dirty="0" smtClean="0"/>
              <a:t>2. Test demo</a:t>
            </a:r>
          </a:p>
          <a:p>
            <a:r>
              <a:rPr lang="en-US" altLang="zh-CN" dirty="0" smtClean="0"/>
              <a:t>3. Confusion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G</a:t>
            </a:r>
            <a:r>
              <a:rPr lang="en-US" altLang="zh-CN" dirty="0"/>
              <a:t>IL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Why so fast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replace numpy.dot </a:t>
            </a:r>
          </a:p>
          <a:p>
            <a:r>
              <a:rPr lang="en-US" altLang="zh-CN" dirty="0" smtClean="0"/>
              <a:t>4.Solution: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How to cut matrix more reasonable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load balancing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thread communicate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09336"/>
              </p:ext>
            </p:extLst>
          </p:nvPr>
        </p:nvGraphicFramePr>
        <p:xfrm>
          <a:off x="497841" y="3930226"/>
          <a:ext cx="4673598" cy="2461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33">
                  <a:extLst>
                    <a:ext uri="{9D8B030D-6E8A-4147-A177-3AD203B41FA5}">
                      <a16:colId xmlns:a16="http://schemas.microsoft.com/office/drawing/2014/main" val="333241827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3323866828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4217684984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74442846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391508097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2018848055"/>
                    </a:ext>
                  </a:extLst>
                </a:gridCol>
              </a:tblGrid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58185"/>
                  </a:ext>
                </a:extLst>
              </a:tr>
              <a:tr h="52973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59050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058044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106736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38603"/>
                  </a:ext>
                </a:extLst>
              </a:tr>
              <a:tr h="38636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52038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5664200" y="3930226"/>
            <a:ext cx="2611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6/2 = 3 = step</a:t>
            </a:r>
          </a:p>
          <a:p>
            <a:r>
              <a:rPr lang="en-US" altLang="zh-CN" dirty="0" smtClean="0"/>
              <a:t>start =0</a:t>
            </a:r>
          </a:p>
          <a:p>
            <a:r>
              <a:rPr lang="en-US" altLang="zh-CN" dirty="0" smtClean="0"/>
              <a:t>For I in 2: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en-US" altLang="zh-CN" dirty="0" smtClean="0"/>
              <a:t>stop </a:t>
            </a:r>
            <a:r>
              <a:rPr lang="en-US" altLang="zh-CN" dirty="0" smtClean="0"/>
              <a:t>= </a:t>
            </a:r>
            <a:r>
              <a:rPr lang="en-US" altLang="zh-CN" dirty="0" smtClean="0"/>
              <a:t>0+3</a:t>
            </a:r>
          </a:p>
          <a:p>
            <a:r>
              <a:rPr lang="en-US" altLang="zh-CN"/>
              <a:t> </a:t>
            </a:r>
            <a:r>
              <a:rPr lang="en-US" altLang="zh-CN" smtClean="0"/>
              <a:t>  start = stop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213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794" y="759944"/>
            <a:ext cx="9712486" cy="524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3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43" y="436880"/>
            <a:ext cx="4614617" cy="27736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892" y="436880"/>
            <a:ext cx="4614617" cy="277368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944" y="3554107"/>
            <a:ext cx="4618936" cy="277627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0892" y="3548001"/>
            <a:ext cx="4629095" cy="278238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063011" y="2032000"/>
            <a:ext cx="2067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No speed up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503507" y="436880"/>
            <a:ext cx="19120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1.Data sharing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2.Low mem consumption</a:t>
            </a:r>
          </a:p>
        </p:txBody>
      </p:sp>
    </p:spTree>
    <p:extLst>
      <p:ext uri="{BB962C8B-B14F-4D97-AF65-F5344CB8AC3E}">
        <p14:creationId xmlns:p14="http://schemas.microsoft.com/office/powerpoint/2010/main" val="171733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737" y="660400"/>
            <a:ext cx="9908063" cy="541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18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85" y="334144"/>
            <a:ext cx="4971478" cy="298817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225" y="334144"/>
            <a:ext cx="4971478" cy="298817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785" y="3605664"/>
            <a:ext cx="4971478" cy="298817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3537474" y="2194560"/>
            <a:ext cx="2067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No speed up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591907" y="3701076"/>
            <a:ext cx="5179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1.Data independent</a:t>
            </a:r>
          </a:p>
          <a:p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1.High mem consumption </a:t>
            </a: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144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184</Words>
  <Application>Microsoft Office PowerPoint</Application>
  <PresentationFormat>宽屏</PresentationFormat>
  <Paragraphs>67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Times New Roman</vt:lpstr>
      <vt:lpstr>Office 主题​​</vt:lpstr>
      <vt:lpstr>Multi Threading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Threading</dc:title>
  <dc:creator>user</dc:creator>
  <cp:lastModifiedBy>user</cp:lastModifiedBy>
  <cp:revision>18</cp:revision>
  <dcterms:created xsi:type="dcterms:W3CDTF">2023-08-23T06:05:20Z</dcterms:created>
  <dcterms:modified xsi:type="dcterms:W3CDTF">2023-08-24T01:29:49Z</dcterms:modified>
</cp:coreProperties>
</file>