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59" r:id="rId6"/>
    <p:sldId id="260" r:id="rId7"/>
    <p:sldId id="264" r:id="rId8"/>
    <p:sldId id="265" r:id="rId9"/>
    <p:sldId id="268" r:id="rId10"/>
    <p:sldId id="267" r:id="rId11"/>
    <p:sldId id="266" r:id="rId12"/>
    <p:sldId id="270" r:id="rId13"/>
    <p:sldId id="275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95" autoAdjust="0"/>
  </p:normalViewPr>
  <p:slideViewPr>
    <p:cSldViewPr snapToGrid="0">
      <p:cViewPr varScale="1">
        <p:scale>
          <a:sx n="70" d="100"/>
          <a:sy n="70" d="100"/>
        </p:scale>
        <p:origin x="5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ECBDE-0ABA-4E29-8AA5-80DCE3521799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5F10D-C3D9-4E02-B134-BD4AFF0F1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28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的区别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是开启线程，只有一个进程，并且线程间共享数据正常，但是在多核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电脑运行时并没有真正并行。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是开启进程，多个进程，并且共享数据失败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进程共享数据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，而且在多核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电脑上能实现真正的并行运行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385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979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37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coroutine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大部分翻译为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协程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，基于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networking library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）网络库这个库使用了</a:t>
            </a:r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greenlet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提供了在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libev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libuv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event loop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）事件循环之上的一个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high-level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的同步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API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1Python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的存在，导致多线程一直不是很好用，相形之下，协程的优势就更加突出了。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2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的基本思想是：当遇到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操作时，会自动写换到其他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，再在适当的时间切回来继续执行。这样就减少了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操作时的等待耗时，从而能够提高硬件资源的利用率。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31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coroutine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大部分翻译为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协程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，基于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networking library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）网络库这个库使用了</a:t>
            </a:r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greenlet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提供了在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libev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libuv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event loop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）事件循环之上的一个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high-level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的同步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API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1Python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的存在，导致多线程一直不是很好用，相形之下，协程的优势就更加突出了。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2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的基本思想是：当遇到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操作时，会自动写换到其他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gevent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，再在适当的时间切回来继续执行。这样就减少了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操作时的等待耗时，从而能够提高硬件资源的利用率。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86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75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调用起多线程的任务的时间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19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调用起多线程的任务的时间</a:t>
            </a:r>
            <a:endParaRPr lang="en-US" altLang="zh-CN" dirty="0" smtClean="0"/>
          </a:p>
          <a:p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执行时间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程序所含时钟周期数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时钟频率 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程序所含时钟周期数*时钟周期 程序总时钟周期数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程序所含指令条数*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CPI =Σ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CPI * 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条数） 由于以上两个公式可以得出： 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执行时间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=CPI * 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程序总执令条数 * 时钟周期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740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调用起多线程的任务的时间</a:t>
            </a:r>
            <a:endParaRPr lang="en-US" altLang="zh-CN" dirty="0" smtClean="0"/>
          </a:p>
          <a:p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执行时间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程序所含时钟周期数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时钟频率 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程序所含时钟周期数*时钟周期 程序总时钟周期数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程序所含指令条数*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CPI =Σ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CPI * 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条数） 由于以上两个公式可以得出： 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执行时间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=CPI * 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程序总执令条数 * 时钟周期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7483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按照最优条件，所有线程都一起开始，不考虑</a:t>
            </a:r>
            <a:r>
              <a:rPr lang="en-US" altLang="zh-CN" dirty="0" smtClean="0"/>
              <a:t>IO</a:t>
            </a:r>
            <a:r>
              <a:rPr lang="zh-CN" altLang="en-US" baseline="0" dirty="0" smtClean="0"/>
              <a:t>和阻塞</a:t>
            </a:r>
            <a:endParaRPr lang="en-US" altLang="zh-CN" baseline="0" dirty="0" smtClean="0"/>
          </a:p>
          <a:p>
            <a:r>
              <a:rPr lang="en-US" altLang="zh-CN" baseline="0" dirty="0" smtClean="0"/>
              <a:t>Wall time : </a:t>
            </a:r>
            <a:r>
              <a:rPr lang="zh-CN" altLang="en-US" baseline="0" dirty="0" smtClean="0"/>
              <a:t>程序从计算开始到计算 结束的时间（真实时间）</a:t>
            </a:r>
            <a:endParaRPr lang="en-US" altLang="zh-CN" baseline="0" dirty="0" smtClean="0"/>
          </a:p>
          <a:p>
            <a:r>
              <a:rPr lang="en-US" altLang="zh-CN" baseline="0" dirty="0" err="1" smtClean="0"/>
              <a:t>Cpu</a:t>
            </a:r>
            <a:r>
              <a:rPr lang="en-US" altLang="zh-CN" baseline="0" dirty="0" smtClean="0"/>
              <a:t>  time: </a:t>
            </a:r>
            <a:r>
              <a:rPr lang="en-US" altLang="zh-CN" baseline="0" dirty="0" err="1" smtClean="0"/>
              <a:t>cpu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做计算的时间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6431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这里我们假设串行的任务是</a:t>
            </a:r>
            <a:r>
              <a:rPr lang="en-US" altLang="zh-CN" dirty="0" smtClean="0"/>
              <a:t>IO</a:t>
            </a:r>
            <a:r>
              <a:rPr lang="zh-CN" altLang="en-US" dirty="0" smtClean="0"/>
              <a:t>操作，考虑阻塞</a:t>
            </a:r>
            <a:r>
              <a:rPr lang="en-US" altLang="zh-CN" dirty="0" smtClean="0"/>
              <a:t>.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尽可能地减少程序的串行部分来提高理论加速比的上限，使用不需要同步的算法来提高并行部分的效率。如下图所示，通过改进最终达到理想的加速比。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646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91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54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14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37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15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60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18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044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42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77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32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06F1-DF63-4B76-830D-F50E2B17B66C}" type="datetimeFigureOut">
              <a:rPr lang="zh-CN" altLang="en-US" smtClean="0"/>
              <a:t>2023/9/19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9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260386"/>
            <a:ext cx="9144000" cy="2387600"/>
          </a:xfrm>
        </p:spPr>
        <p:txBody>
          <a:bodyPr/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 Threading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83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869439" y="1282860"/>
            <a:ext cx="8595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 collect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Function: </a:t>
            </a:r>
            <a:r>
              <a:rPr lang="en-US" altLang="zh-CN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time.process_time</a:t>
            </a:r>
            <a:r>
              <a:rPr lang="en-US" altLang="zh-C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869439" y="683768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Third share</a:t>
            </a:r>
            <a:endParaRPr lang="zh-CN" altLang="en-US" sz="24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579" y="2210010"/>
            <a:ext cx="6406407" cy="397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69439" y="683768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Third share</a:t>
            </a:r>
            <a:endParaRPr lang="zh-CN" altLang="en-US" sz="2400" b="1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960" y="1268653"/>
            <a:ext cx="7349161" cy="433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9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030876" y="1345915"/>
            <a:ext cx="5280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introduction</a:t>
            </a: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 result analysis</a:t>
            </a:r>
          </a:p>
        </p:txBody>
      </p:sp>
    </p:spTree>
    <p:extLst>
      <p:ext uri="{BB962C8B-B14F-4D97-AF65-F5344CB8AC3E}">
        <p14:creationId xmlns:p14="http://schemas.microsoft.com/office/powerpoint/2010/main" val="222241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7310" y="683768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Third share</a:t>
            </a:r>
            <a:endParaRPr lang="zh-CN" altLang="en-US" sz="24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1167310" y="1330779"/>
            <a:ext cx="106137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 time : Real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time, (what the clock on the wall shows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time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real running time of a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program.</a:t>
            </a:r>
          </a:p>
        </p:txBody>
      </p:sp>
    </p:spTree>
    <p:extLst>
      <p:ext uri="{BB962C8B-B14F-4D97-AF65-F5344CB8AC3E}">
        <p14:creationId xmlns:p14="http://schemas.microsoft.com/office/powerpoint/2010/main" val="63552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16679" y="2000246"/>
            <a:ext cx="107768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16679" y="2650668"/>
            <a:ext cx="107768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16679" y="3301090"/>
            <a:ext cx="107768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05424" y="1305702"/>
            <a:ext cx="142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time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36771" y="2000245"/>
            <a:ext cx="56605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36771" y="2650668"/>
            <a:ext cx="56605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36771" y="3301090"/>
            <a:ext cx="56605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86624" y="1305702"/>
            <a:ext cx="142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 time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17971" y="2000245"/>
            <a:ext cx="4272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499087" y="4549116"/>
            <a:ext cx="8212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thread Wall time = P/3 + S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wall time = P +S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thread CPU time =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P/3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P/3 +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P/3 + S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acceleration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 = (P + S) / (P/3 + S) &lt; 3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18733" y="1349824"/>
            <a:ext cx="877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99087" y="1149530"/>
            <a:ext cx="4197532" cy="282157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219405" y="1149530"/>
            <a:ext cx="1495969" cy="2908120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42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16679" y="2000246"/>
            <a:ext cx="107768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16679" y="2650668"/>
            <a:ext cx="107768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16679" y="3301090"/>
            <a:ext cx="107768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79460" y="1305702"/>
            <a:ext cx="142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time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39183" y="2000243"/>
            <a:ext cx="56605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439183" y="2650668"/>
            <a:ext cx="56605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439183" y="3301090"/>
            <a:ext cx="56605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86624" y="1305702"/>
            <a:ext cx="142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 time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17971" y="2000245"/>
            <a:ext cx="4272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731060" y="2000245"/>
            <a:ext cx="263978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731060" y="2650668"/>
            <a:ext cx="263978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731060" y="3301090"/>
            <a:ext cx="263978" cy="3693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03268" y="1114696"/>
            <a:ext cx="4197532" cy="282157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439183" y="222460"/>
            <a:ext cx="4262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time each thread waits to acquire a lock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571621" y="1898467"/>
            <a:ext cx="558661" cy="1925851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5905749" y="591792"/>
            <a:ext cx="719584" cy="13066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8121826" y="2000243"/>
            <a:ext cx="421283" cy="36933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682494" y="1114696"/>
            <a:ext cx="2496340" cy="282157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箭头连接符 24"/>
          <p:cNvCxnSpPr/>
          <p:nvPr/>
        </p:nvCxnSpPr>
        <p:spPr>
          <a:xfrm flipH="1">
            <a:off x="7676608" y="2393914"/>
            <a:ext cx="655859" cy="9971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7286624" y="3485756"/>
            <a:ext cx="1045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86932" y="4709867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time = P/3 + L +  S + B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thread CPU time =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P/3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L + P/3 + L + P/3 + L + S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acceleration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 (TAR) = (P + S + B) / (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P/3 + L +  S + B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30" name="直接箭头连接符 29"/>
          <p:cNvCxnSpPr/>
          <p:nvPr/>
        </p:nvCxnSpPr>
        <p:spPr>
          <a:xfrm flipH="1">
            <a:off x="6470470" y="5556069"/>
            <a:ext cx="731714" cy="4963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>
            <a:off x="7393577" y="5556069"/>
            <a:ext cx="324394" cy="4963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5434149" y="6052457"/>
            <a:ext cx="148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TAR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350034" y="6052457"/>
            <a:ext cx="170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TAR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6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33" y="1123526"/>
            <a:ext cx="10957177" cy="445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821" y="940646"/>
            <a:ext cx="9765029" cy="396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73759" y="760306"/>
            <a:ext cx="85953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multi threading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Test demo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Confusion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so fast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numpy.dot 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4.Solution: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cut matrix more reasonable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 balancing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communicate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09336"/>
              </p:ext>
            </p:extLst>
          </p:nvPr>
        </p:nvGraphicFramePr>
        <p:xfrm>
          <a:off x="497841" y="3930226"/>
          <a:ext cx="4673598" cy="2461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33">
                  <a:extLst>
                    <a:ext uri="{9D8B030D-6E8A-4147-A177-3AD203B41FA5}">
                      <a16:colId xmlns:a16="http://schemas.microsoft.com/office/drawing/2014/main" val="333241827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3323866828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4217684984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74442846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391508097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2018848055"/>
                    </a:ext>
                  </a:extLst>
                </a:gridCol>
              </a:tblGrid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158185"/>
                  </a:ext>
                </a:extLst>
              </a:tr>
              <a:tr h="52973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59050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058044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106736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38603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552038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5664200" y="3930226"/>
            <a:ext cx="2611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6/2 = 3 = step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=0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2: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stop = 0+3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start = stop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873759" y="162560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First share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2213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794" y="759944"/>
            <a:ext cx="9712486" cy="524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3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43" y="436880"/>
            <a:ext cx="4614617" cy="27736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892" y="436880"/>
            <a:ext cx="4614617" cy="27736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944" y="3554107"/>
            <a:ext cx="4618936" cy="277627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0892" y="3548001"/>
            <a:ext cx="4629095" cy="278238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3063011" y="2032000"/>
            <a:ext cx="20677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No speed up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503507" y="436880"/>
            <a:ext cx="19120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1.Data sharing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2.Low mem consumption</a:t>
            </a:r>
          </a:p>
        </p:txBody>
      </p:sp>
    </p:spTree>
    <p:extLst>
      <p:ext uri="{BB962C8B-B14F-4D97-AF65-F5344CB8AC3E}">
        <p14:creationId xmlns:p14="http://schemas.microsoft.com/office/powerpoint/2010/main" val="171733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737" y="660400"/>
            <a:ext cx="9908063" cy="541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87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85" y="334144"/>
            <a:ext cx="4971478" cy="298817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3225" y="334144"/>
            <a:ext cx="4971478" cy="298817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785" y="3605664"/>
            <a:ext cx="4971478" cy="298817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537474" y="2194560"/>
            <a:ext cx="20677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No speed up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91907" y="3701076"/>
            <a:ext cx="5179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1.Data independent</a:t>
            </a: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1.High mem consumption </a:t>
            </a: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4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568703" y="1199218"/>
            <a:ext cx="85953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section, I replace numpy.dot by for. I can get the following conclusion: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Threading would not speed up for  GIL.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 would speed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would bypass GIL for calculation operation is realized by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 would be realized when process IO intensive operation.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coroutine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count all time and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python for by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third point to use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openmp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GPU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49831" y="391160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Second share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3577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869439" y="1488423"/>
            <a:ext cx="8595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Greenlet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 and wall time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69439" y="683768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Third share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975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869439" y="1382098"/>
            <a:ext cx="85953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section, we will introduce what is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coroutine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Offical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definitin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coroutine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-based Python networking library that uses </a:t>
            </a:r>
            <a:r>
              <a:rPr lang="en-US" altLang="zh-CN" sz="1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greenlet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provide a high-level synchronous API on top of the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libev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libuv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event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loop. (greenlet_demo.py)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Adavatages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可以方便控制输出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避免在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操作浪费时间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: 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对于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 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密集型操作会阻塞，切换到别的任务，需要用另一个线程的协程来接管这个任务吗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epoll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go, IO accelerate demo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difference between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greenlet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gevent_demo.py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will automatic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of incomplete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coroutines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while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greenlet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would not.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Greenlet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只支持非阻塞的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it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GIL, threading is not very user-friendly.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 IO operation is encountered, it automatically writes to another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gevent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then cuts back to continue execution at the appropriate time. This reduces the waiting time for IO operations and improves the utilization of hardware resources.</a:t>
            </a: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69439" y="683768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Third share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89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7038</TotalTime>
  <Words>1069</Words>
  <Application>Microsoft Office PowerPoint</Application>
  <PresentationFormat>宽屏</PresentationFormat>
  <Paragraphs>168</Paragraphs>
  <Slides>17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等线</vt:lpstr>
      <vt:lpstr>等线 Light</vt:lpstr>
      <vt:lpstr>Arial</vt:lpstr>
      <vt:lpstr>Times New Roman</vt:lpstr>
      <vt:lpstr>Office 主题​​</vt:lpstr>
      <vt:lpstr>Multi Threading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Threading</dc:title>
  <dc:creator>user</dc:creator>
  <cp:lastModifiedBy>user</cp:lastModifiedBy>
  <cp:revision>72</cp:revision>
  <dcterms:created xsi:type="dcterms:W3CDTF">2023-08-23T06:05:20Z</dcterms:created>
  <dcterms:modified xsi:type="dcterms:W3CDTF">2023-09-19T14:05:09Z</dcterms:modified>
</cp:coreProperties>
</file>