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315" r:id="rId4"/>
    <p:sldId id="257" r:id="rId5"/>
    <p:sldId id="320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5" r:id="rId14"/>
    <p:sldId id="334" r:id="rId15"/>
    <p:sldId id="336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803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533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528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407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669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93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954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782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6888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03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887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244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2.mathworks.cn/help/matlab/math/sparse-matrix-reordering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Symbolic analysis and numerical analysis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421080"/>
            <a:ext cx="9144000" cy="836720"/>
          </a:xfrm>
        </p:spPr>
        <p:txBody>
          <a:bodyPr>
            <a:normAutofit lnSpcReduction="10000"/>
          </a:bodyPr>
          <a:lstStyle/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王乐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平</a:t>
            </a:r>
            <a:endParaRPr lang="en-US" altLang="zh-CN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2023.09.26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583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Some cases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96000" y="4829452"/>
            <a:ext cx="56047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can run it by yourself.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case is in: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/home/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lpwang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/work/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cholesky_demo_template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2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Code brief review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12054" y="1757779"/>
            <a:ext cx="6960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Consolas" panose="020B0609020204030204" pitchFamily="49" charset="0"/>
              </a:rPr>
              <a:t>r</a:t>
            </a:r>
            <a:r>
              <a:rPr lang="en-US" altLang="zh-CN" dirty="0" smtClean="0">
                <a:latin typeface="Consolas" panose="020B0609020204030204" pitchFamily="49" charset="0"/>
              </a:rPr>
              <a:t>un.sh: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054" y="2127111"/>
            <a:ext cx="9955014" cy="4610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33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spy_demo.py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067" y="1335581"/>
            <a:ext cx="8679476" cy="4855382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263806" y="3515557"/>
            <a:ext cx="1296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 L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519387" y="3515557"/>
            <a:ext cx="1296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A=LLT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784411" y="6064865"/>
            <a:ext cx="224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Nonzero pattern of small circuit 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mna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044431" y="6064865"/>
            <a:ext cx="224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Nonzero pattern of large circuit 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mna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54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factorization of specified dimension 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918" y="2486802"/>
            <a:ext cx="4944165" cy="277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47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factorization of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small circuit </a:t>
            </a:r>
            <a:r>
              <a:rPr lang="en-US" altLang="zh-CN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mna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918" y="2404735"/>
            <a:ext cx="4944165" cy="270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26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factorization of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large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circuit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mna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/>
          <a:srcRect t="3262" b="3156"/>
          <a:stretch/>
        </p:blipFill>
        <p:spPr>
          <a:xfrm>
            <a:off x="1240932" y="1690688"/>
            <a:ext cx="9710135" cy="445659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9521" y="6219736"/>
            <a:ext cx="3972479" cy="63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33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What is Symbolic analysis?</a:t>
            </a:r>
          </a:p>
          <a:p>
            <a:pPr>
              <a:lnSpc>
                <a:spcPct val="100000"/>
              </a:lnSpc>
            </a:pP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What is Numerical analysis?</a:t>
            </a:r>
          </a:p>
          <a:p>
            <a:pPr>
              <a:lnSpc>
                <a:spcPct val="100000"/>
              </a:lnSpc>
            </a:pP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Some cases</a:t>
            </a:r>
          </a:p>
        </p:txBody>
      </p:sp>
    </p:spTree>
    <p:extLst>
      <p:ext uri="{BB962C8B-B14F-4D97-AF65-F5344CB8AC3E}">
        <p14:creationId xmlns:p14="http://schemas.microsoft.com/office/powerpoint/2010/main" val="395440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What is Symbolic analysis?</a:t>
            </a:r>
          </a:p>
        </p:txBody>
      </p:sp>
    </p:spTree>
    <p:extLst>
      <p:ext uri="{BB962C8B-B14F-4D97-AF65-F5344CB8AC3E}">
        <p14:creationId xmlns:p14="http://schemas.microsoft.com/office/powerpoint/2010/main" val="372463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Symbolic analysis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lnSpc>
                    <a:spcPct val="120000"/>
                  </a:lnSpc>
                  <a:spcBef>
                    <a:spcPts val="500"/>
                  </a:spcBef>
                  <a:buNone/>
                </a:pPr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符号分解就是计算分解后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</a:t>
                </a:r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矩阵的非零元位置（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nonzero pattern</a:t>
                </a:r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），通常包括：</a:t>
                </a:r>
                <a:endParaRPr lang="en-US" altLang="zh-CN" sz="16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  <a:spcBef>
                    <a:spcPts val="500"/>
                  </a:spcBef>
                </a:pPr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对矩阵进行重排序（通过重排序，能减少分解得到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</a:t>
                </a:r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矩阵非零元的个数），即找到</a:t>
                </a:r>
                <a:r>
                  <a:rPr lang="zh-CN" altLang="en-US" sz="16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合适的</a:t>
                </a:r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置换矩阵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P</a:t>
                </a:r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，使得</a:t>
                </a:r>
                <a:r>
                  <a:rPr lang="en-US" altLang="zh-CN" sz="1600" dirty="0" err="1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Cholesky</a:t>
                </a:r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分解：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𝑃𝐴</m:t>
                    </m:r>
                    <m:sSup>
                      <m:sSupPr>
                        <m:ctrlPr>
                          <a:rPr lang="en-US" altLang="zh-CN" sz="1600" i="1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p>
                        <m:r>
                          <a:rPr lang="en-US" altLang="zh-CN" sz="1600" i="1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sz="1600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𝐿</m:t>
                    </m:r>
                    <m:sSup>
                      <m:sSup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𝐿</m:t>
                        </m:r>
                      </m:e>
                      <m: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中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𝐿</m:t>
                    </m:r>
                  </m:oMath>
                </a14:m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的非零元个数较少。这个算法是很多也很复杂的，比如</a:t>
                </a:r>
                <a:r>
                  <a:rPr lang="en-US" altLang="zh-CN" sz="1600" dirty="0" err="1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amd</a:t>
                </a:r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算法。</a:t>
                </a:r>
                <a:r>
                  <a:rPr lang="en-US" altLang="zh-CN" sz="16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  <a:hlinkClick r:id="rId2"/>
                  </a:rPr>
                  <a:t>https://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  <a:hlinkClick r:id="rId2"/>
                  </a:rPr>
                  <a:t>ww2.mathworks.cn/help/matlab/math/sparse-matrix-reordering.html</a:t>
                </a:r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给了一些算法的效果</a:t>
                </a:r>
                <a:endParaRPr lang="en-US" altLang="zh-CN" sz="16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  <a:spcBef>
                    <a:spcPts val="500"/>
                  </a:spcBef>
                </a:pPr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计算消去树</a:t>
                </a:r>
                <a:endParaRPr lang="en-US" altLang="zh-CN" sz="16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  <a:spcBef>
                    <a:spcPts val="500"/>
                  </a:spcBef>
                </a:pPr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计算后序次序</a:t>
                </a:r>
                <a:endParaRPr lang="en-US" altLang="zh-CN" sz="16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  <a:spcBef>
                    <a:spcPts val="500"/>
                  </a:spcBef>
                </a:pPr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计算列（或行）计数</a:t>
                </a:r>
                <a:endParaRPr lang="en-US" altLang="zh-CN" sz="16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spcBef>
                    <a:spcPts val="500"/>
                  </a:spcBef>
                  <a:buNone/>
                </a:pPr>
                <a:endParaRPr lang="en-US" altLang="zh-CN" sz="16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spcBef>
                    <a:spcPts val="500"/>
                  </a:spcBef>
                  <a:buNone/>
                </a:pPr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符号分解的好处：</a:t>
                </a:r>
                <a:endParaRPr lang="en-US" altLang="zh-CN" sz="16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  <a:spcBef>
                    <a:spcPts val="500"/>
                  </a:spcBef>
                </a:pPr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便于之后进行数值分解</a:t>
                </a:r>
                <a:endParaRPr lang="en-US" altLang="zh-CN" sz="16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  <a:spcBef>
                    <a:spcPts val="500"/>
                  </a:spcBef>
                </a:pPr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如果原矩阵非零元位置不变，只是数值改变，那么符号分解的结果可以重复利用，这在解非线性方程时是经常会遇到的。再譬如电阻电路中，如果只是电阻值改变，电路拓扑结构不变，那么其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stamping</a:t>
                </a:r>
                <a:r>
                  <a:rPr lang="zh-CN" altLang="en-US" sz="16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得到矩阵的非零元位置通常也是不变的。</a:t>
                </a:r>
                <a:endParaRPr lang="en-US" altLang="zh-CN" sz="16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348" t="-140" b="-210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597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What is Numerical analysis?</a:t>
            </a:r>
          </a:p>
        </p:txBody>
      </p:sp>
    </p:spTree>
    <p:extLst>
      <p:ext uri="{BB962C8B-B14F-4D97-AF65-F5344CB8AC3E}">
        <p14:creationId xmlns:p14="http://schemas.microsoft.com/office/powerpoint/2010/main" val="10842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Numerical analysis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数值分解即对具体矩阵求分解，到这里我们才会用到原矩阵的数值（符号分解只关心原矩阵的非零元位置），数值分解的方法通常包括：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Up-looking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Left-looking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Right-looking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74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Up-looking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550924"/>
              </p:ext>
            </p:extLst>
          </p:nvPr>
        </p:nvGraphicFramePr>
        <p:xfrm>
          <a:off x="3111500" y="1371600"/>
          <a:ext cx="59690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5968800" imgH="4114800" progId="Equation.DSMT4">
                  <p:embed/>
                </p:oleObj>
              </mc:Choice>
              <mc:Fallback>
                <p:oleObj name="Equation" r:id="rId3" imgW="5968800" imgH="4114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11500" y="1371600"/>
                        <a:ext cx="59690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574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Left-looking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64404"/>
              </p:ext>
            </p:extLst>
          </p:nvPr>
        </p:nvGraphicFramePr>
        <p:xfrm>
          <a:off x="3708400" y="1492250"/>
          <a:ext cx="4775200" cy="387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3" imgW="4775040" imgH="3873240" progId="Equation.DSMT4">
                  <p:embed/>
                </p:oleObj>
              </mc:Choice>
              <mc:Fallback>
                <p:oleObj name="Equation" r:id="rId3" imgW="4775040" imgH="3873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08400" y="1492250"/>
                        <a:ext cx="4775200" cy="387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861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Right-looking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765737"/>
              </p:ext>
            </p:extLst>
          </p:nvPr>
        </p:nvGraphicFramePr>
        <p:xfrm>
          <a:off x="4121150" y="1752600"/>
          <a:ext cx="3949700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3949560" imgH="3352680" progId="Equation.DSMT4">
                  <p:embed/>
                </p:oleObj>
              </mc:Choice>
              <mc:Fallback>
                <p:oleObj name="Equation" r:id="rId3" imgW="3949560" imgH="335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21150" y="1752600"/>
                        <a:ext cx="3949700" cy="335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903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40223</TotalTime>
  <Words>193</Words>
  <Application>Microsoft Office PowerPoint</Application>
  <PresentationFormat>宽屏</PresentationFormat>
  <Paragraphs>41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等线</vt:lpstr>
      <vt:lpstr>等线 Light</vt:lpstr>
      <vt:lpstr>宋体</vt:lpstr>
      <vt:lpstr>Arial</vt:lpstr>
      <vt:lpstr>Cambria Math</vt:lpstr>
      <vt:lpstr>Consolas</vt:lpstr>
      <vt:lpstr>Times New Roman</vt:lpstr>
      <vt:lpstr>Office 主题​​</vt:lpstr>
      <vt:lpstr>Equation</vt:lpstr>
      <vt:lpstr>Symbolic analysis and numerical analysis</vt:lpstr>
      <vt:lpstr>CONTENT</vt:lpstr>
      <vt:lpstr>What is Symbolic analysis?</vt:lpstr>
      <vt:lpstr>Symbolic analysis</vt:lpstr>
      <vt:lpstr>What is Numerical analysis?</vt:lpstr>
      <vt:lpstr>Numerical analysis</vt:lpstr>
      <vt:lpstr>Up-looking Cholesky</vt:lpstr>
      <vt:lpstr>Left-looking Cholesky</vt:lpstr>
      <vt:lpstr>Right-looking Cholesky</vt:lpstr>
      <vt:lpstr>Some cases</vt:lpstr>
      <vt:lpstr>Code brief review</vt:lpstr>
      <vt:lpstr>spy_demo.py</vt:lpstr>
      <vt:lpstr>Cholesky factorization of specified dimension </vt:lpstr>
      <vt:lpstr>Cholesky factorization of small circuit mna</vt:lpstr>
      <vt:lpstr>Cholesky factorization of large circuit mna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 fitting</dc:title>
  <dc:creator>HX00632</dc:creator>
  <cp:lastModifiedBy>HX00632</cp:lastModifiedBy>
  <cp:revision>365</cp:revision>
  <dcterms:created xsi:type="dcterms:W3CDTF">2023-06-07T08:05:57Z</dcterms:created>
  <dcterms:modified xsi:type="dcterms:W3CDTF">2023-09-26T06:01:29Z</dcterms:modified>
</cp:coreProperties>
</file>