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257" r:id="rId5"/>
    <p:sldId id="258" r:id="rId6"/>
    <p:sldId id="260" r:id="rId7"/>
    <p:sldId id="320" r:id="rId8"/>
    <p:sldId id="301" r:id="rId9"/>
    <p:sldId id="318" r:id="rId10"/>
    <p:sldId id="319" r:id="rId11"/>
    <p:sldId id="302" r:id="rId12"/>
    <p:sldId id="322" r:id="rId13"/>
    <p:sldId id="321" r:id="rId14"/>
    <p:sldId id="303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80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33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2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07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6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93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954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82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88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3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88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44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factorization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21080"/>
            <a:ext cx="9144000" cy="836720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王乐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平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2023.09.26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考察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阶顺序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主子式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的值，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注意到：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二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类初等变换不改变矩阵行列式的值：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由于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Sup>
                                <m:sSubSup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(k+1)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阶顺序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800" i="1"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阶顺序主子式：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≠0</m:t>
                      </m:r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0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归纳法证明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分解存在：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显然存在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时存在，则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f>
                                  <m:fPr>
                                    <m:ctrlPr>
                                      <a:rPr lang="en-US" altLang="zh-CN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由引理，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又有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，对称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阶对称矩阵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存在分解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，则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altLang="zh-CN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zh-CN" alt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𝛼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CN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5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归纳法证明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分解存在唯一：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显然存在唯一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时存在唯一，则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时，设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分解（存在性已经证明）：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即：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，且对称。由假设，其分解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1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存在唯一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固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时，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LDLT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分解存在唯一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7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Relationship between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分解与</a:t>
            </a:r>
            <a:r>
              <a:rPr lang="en-US" altLang="zh-CN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r>
              <a:rPr lang="zh-CN" altLang="en-US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分解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关系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对称正定矩阵</a:t>
                </a:r>
                <a:r>
                  <a:rPr lang="en-US" altLang="zh-CN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存在如下分解：</a:t>
                </a:r>
                <a:endPara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为对角元皆正数的下三角</a:t>
                </a: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矩阵，</a:t>
                </a:r>
                <a:r>
                  <a:rPr lang="en-US" altLang="zh-CN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为对角元为</a:t>
                </a:r>
                <a:r>
                  <a:rPr lang="en-US" altLang="zh-CN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的下</a:t>
                </a:r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三</a:t>
                </a: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角矩阵</a:t>
                </a:r>
                <a:endPara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则：</a:t>
                </a:r>
                <a:endPara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/>
                              <m:e>
                                <m:r>
                                  <a:rPr lang="en-US" altLang="zh-CN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/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  <m:sup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/>
                              <m:e/>
                            </m:mr>
                            <m:mr>
                              <m:e/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/>
                            </m:mr>
                            <m:mr>
                              <m:e/>
                              <m:e/>
                              <m:e>
                                <m:sSubSup>
                                  <m:sSubSup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  <m:sup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𝑛𝑛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2" t="-4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2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</a:t>
            </a:r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factorization?</a:t>
            </a: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LDLT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factorization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Relationship between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LDLT</a:t>
            </a:r>
          </a:p>
        </p:txBody>
      </p:sp>
    </p:spTree>
    <p:extLst>
      <p:ext uri="{BB962C8B-B14F-4D97-AF65-F5344CB8AC3E}">
        <p14:creationId xmlns:p14="http://schemas.microsoft.com/office/powerpoint/2010/main" val="39544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factorization?</a:t>
            </a:r>
          </a:p>
        </p:txBody>
      </p:sp>
    </p:spTree>
    <p:extLst>
      <p:ext uri="{BB962C8B-B14F-4D97-AF65-F5344CB8AC3E}">
        <p14:creationId xmlns:p14="http://schemas.microsoft.com/office/powerpoint/2010/main" val="37246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factorization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（实数域）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对称正定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唯一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为对角元皆正数的下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三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角矩阵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引理：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1.n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阶实对称矩阵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，存在正交阵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，使得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𝐴𝑄</m:t>
                    </m:r>
                  </m:oMath>
                </a14:m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元都是实数的对角阵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2.n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阶可逆实矩阵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唯一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。其中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为正交矩阵，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为对角元素为正数的上三角矩阵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9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证明：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为对称正定矩阵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zh-CN" altLang="en-US" sz="1800" b="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：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阶实对称矩阵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，存在正交阵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使得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𝐴𝑄</m:t>
                    </m:r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阵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endParaRPr lang="en-US" altLang="zh-CN" sz="1800" b="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𝐴𝑄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𝐴𝑄</m:t>
                      </m:r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维向量，其中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𝑄𝑦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l-GR" altLang="zh-CN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altLang="zh-CN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𝐴𝑄</m:t>
                        </m:r>
                      </m:e>
                    </m:d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对于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必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有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，由于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正定，则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&gt;0</m:t>
                    </m:r>
                    <m:r>
                      <a:rPr lang="zh-CN" altLang="en-US" sz="18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对角元素全为正数，设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zh-CN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，其中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altLang="zh-CN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rad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CN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m:rPr>
                        <m:sty m:val="p"/>
                      </m:rPr>
                      <a:rPr lang="el-GR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zh-CN" alt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zh-CN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d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zh-CN" alt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可逆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66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b="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由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：可逆实矩阵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存在唯一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。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为正交矩阵，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为对角元素为正数的上三角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矩阵。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𝑄𝑅</m:t>
                      </m:r>
                    </m:oMath>
                  </m:oMathPara>
                </a14:m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  <m:t>𝑄𝑅</m:t>
                              </m:r>
                            </m:e>
                          </m:d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𝑄𝑅</m:t>
                          </m:r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𝑄𝑅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为对角元素为正数的下三角矩阵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存在性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latin typeface="Cambria Math" panose="02040503050406030204" pitchFamily="18" charset="0"/>
                      </a:rPr>
                      <m:t>∎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，即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两边同左乘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，右乘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，得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，即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为正交矩阵。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的一个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分解，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且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显然有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𝐼</m:t>
                    </m:r>
                    <m:sSubSup>
                      <m:sSubSup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，则由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QR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分解唯一性可知：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即：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唯一性</a:t>
                </a:r>
                <a14:m>
                  <m:oMath xmlns:m="http://schemas.openxmlformats.org/officeDocument/2006/math">
                    <m:r>
                      <a:rPr lang="zh-CN" altLang="en-US" sz="1800" i="1">
                        <a:latin typeface="Cambria Math" panose="02040503050406030204" pitchFamily="18" charset="0"/>
                      </a:rPr>
                      <m:t>∎</m:t>
                    </m:r>
                  </m:oMath>
                </a14:m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 b="-2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0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 LDLT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factorization?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LDLT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分解（实数域）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的对称矩阵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存在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唯一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如下分解：</a:t>
                </a: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𝐿𝐷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为对角元为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的下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三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角矩阵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24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4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引理：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p>
                                <m:sSupPr>
                                  <m:ctrlPr>
                                    <a:rPr lang="en-US" altLang="zh-CN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18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altLang="zh-CN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zh-CN" altLang="en-US" sz="1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也是顺序主子式非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证明：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设：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阶方阵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顺序主子式非</a:t>
                </a:r>
                <a:r>
                  <a:rPr lang="en-US" altLang="zh-CN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altLang="zh-CN" sz="1800" b="0" i="0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altLang="zh-CN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则：</a:t>
                </a: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sSup>
                            <m:sSupPr>
                              <m:ctrlP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CN" sz="1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CN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zh-CN" altLang="en-US" sz="18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zh-CN" altLang="en-US" sz="18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altLang="zh-CN" sz="1800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得到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阶顺序</a:t>
                </a:r>
                <a:r>
                  <a:rPr lang="zh-CN" altLang="en-US" sz="18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主子式：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18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zh-CN" altLang="en-US" sz="1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1022"/>
                <a:ext cx="10515600" cy="6786978"/>
              </a:xfrm>
              <a:blipFill>
                <a:blip r:embed="rId2"/>
                <a:stretch>
                  <a:fillRect l="-522" t="-7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8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40102</TotalTime>
  <Words>170</Words>
  <Application>Microsoft Office PowerPoint</Application>
  <PresentationFormat>宽屏</PresentationFormat>
  <Paragraphs>101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等线</vt:lpstr>
      <vt:lpstr>等线 Light</vt:lpstr>
      <vt:lpstr>宋体</vt:lpstr>
      <vt:lpstr>Arial</vt:lpstr>
      <vt:lpstr>Cambria Math</vt:lpstr>
      <vt:lpstr>Times New Roman</vt:lpstr>
      <vt:lpstr>Office 主题​​</vt:lpstr>
      <vt:lpstr>Cholesky factorization</vt:lpstr>
      <vt:lpstr>CONTENT</vt:lpstr>
      <vt:lpstr>What is Cholesky factorization?</vt:lpstr>
      <vt:lpstr>Cholesky factorization（实数域）</vt:lpstr>
      <vt:lpstr>PowerPoint 演示文稿</vt:lpstr>
      <vt:lpstr>PowerPoint 演示文稿</vt:lpstr>
      <vt:lpstr>What is LDLT factorization?</vt:lpstr>
      <vt:lpstr>LDLT分解（实数域）</vt:lpstr>
      <vt:lpstr>PowerPoint 演示文稿</vt:lpstr>
      <vt:lpstr>PowerPoint 演示文稿</vt:lpstr>
      <vt:lpstr>PowerPoint 演示文稿</vt:lpstr>
      <vt:lpstr>PowerPoint 演示文稿</vt:lpstr>
      <vt:lpstr>Relationship between Cholesky and LDLT</vt:lpstr>
      <vt:lpstr>Cholesky分解与LDLT分解关系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fitting</dc:title>
  <dc:creator>HX00632</dc:creator>
  <cp:lastModifiedBy>HX00632</cp:lastModifiedBy>
  <cp:revision>354</cp:revision>
  <dcterms:created xsi:type="dcterms:W3CDTF">2023-06-07T08:05:57Z</dcterms:created>
  <dcterms:modified xsi:type="dcterms:W3CDTF">2023-09-26T07:13:06Z</dcterms:modified>
</cp:coreProperties>
</file>