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85" r:id="rId1"/>
    <p:sldMasterId id="2147484301" r:id="rId2"/>
  </p:sldMasterIdLst>
  <p:notesMasterIdLst>
    <p:notesMasterId r:id="rId8"/>
  </p:notesMasterIdLst>
  <p:handoutMasterIdLst>
    <p:handoutMasterId r:id="rId9"/>
  </p:handoutMasterIdLst>
  <p:sldIdLst>
    <p:sldId id="624" r:id="rId3"/>
    <p:sldId id="741" r:id="rId4"/>
    <p:sldId id="742" r:id="rId5"/>
    <p:sldId id="743" r:id="rId6"/>
    <p:sldId id="713" r:id="rId7"/>
  </p:sldIdLst>
  <p:sldSz cx="9144000" cy="5143500" type="screen16x9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概述" id="{FE0A1122-A08D-4F6C-B15A-692DB0D6F5C2}">
          <p14:sldIdLst>
            <p14:sldId id="624"/>
            <p14:sldId id="741"/>
            <p14:sldId id="742"/>
            <p14:sldId id="743"/>
            <p14:sldId id="7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6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8009" autoAdjust="0"/>
  </p:normalViewPr>
  <p:slideViewPr>
    <p:cSldViewPr>
      <p:cViewPr varScale="1">
        <p:scale>
          <a:sx n="86" d="100"/>
          <a:sy n="86" d="100"/>
        </p:scale>
        <p:origin x="84" y="1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4C17-4D04-4DBF-BAEB-A7C6918B1915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697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4BA8-996B-41C6-A1A9-8C7577C14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3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A4E3-3BD1-4BE3-91F0-FD641ED78151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73AF8-F36E-4F87-9F6E-E6F156219C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9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25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68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1D70-9173-414A-AB54-999FF15FEB91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7B3-832C-4B41-B470-73C65C54C324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B93-D4BA-45FA-BA78-634AB72AA703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9ED3-3D92-4498-84F4-EC5988348A9D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98-B0D7-4EFF-9A70-B9331E89AF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" y="215803"/>
            <a:ext cx="2177553" cy="821954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1985806"/>
            <a:ext cx="6264696" cy="101799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67545" y="4353948"/>
            <a:ext cx="29084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深圳鸿芯微纳技术有限公司</a:t>
            </a:r>
            <a:endParaRPr kumimoji="1"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9" name="TextBox 5"/>
          <p:cNvSpPr txBox="1"/>
          <p:nvPr userDrawn="1"/>
        </p:nvSpPr>
        <p:spPr>
          <a:xfrm>
            <a:off x="479882" y="4657405"/>
            <a:ext cx="1595630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fld id="{29DE5238-1B7D-4884-B78D-C36FE34414C5}" type="datetime2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2022年1月20日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24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94320"/>
            <a:ext cx="8229600" cy="5332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42579" y="116049"/>
            <a:ext cx="58863" cy="432048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681391"/>
            <a:ext cx="8208912" cy="3942587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l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47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D05-CC42-4A3D-9451-7079EB787ED0}" type="datetime1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32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67698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56" y="959476"/>
            <a:ext cx="8229600" cy="3394472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n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tx1"/>
              </a:buClr>
              <a:buFont typeface="Wingdings" panose="05000000000000000000" pitchFamily="2" charset="2"/>
              <a:buChar char="l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ClrTx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ClrTx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buClr>
                <a:schemeClr val="tx1"/>
              </a:buCl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D748-223E-4D6C-85D5-2677E673D945}" type="datetime1">
              <a:rPr lang="zh-CN" altLang="en-US" smtClean="0"/>
              <a:pPr/>
              <a:t>2022/1/20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AD0AA7B-B900-4FCB-A003-0FACA8CF78AE}" type="slidenum">
              <a:rPr lang="zh-CN" altLang="en-US" b="1" smtClean="0"/>
              <a:pPr/>
              <a:t>‹#›</a:t>
            </a:fld>
            <a:r>
              <a:rPr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BF5-9B4C-423A-8B3E-E1B2EA6ABB2A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BB57-9D07-4695-9C03-FCF41812392D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53B8-A649-4B8D-906D-94364C2880FF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89F9-7E80-49E9-B0E0-50D565D0F94E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2B48-C993-4FE2-A7F0-391E16EE0459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4" y="803660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CE95-F1F0-4FC9-BD64-1FD0110D571B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F680-2D4A-468F-9358-927356204A95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10" y="3686358"/>
            <a:ext cx="2476191" cy="1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6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4815334"/>
            <a:ext cx="9144000" cy="3281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5284-E82D-4978-AD1B-02AFEC6BA807}" type="datetime1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"/>
            <a:ext cx="9144000" cy="51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04800" y="2419350"/>
            <a:ext cx="5638800" cy="1676400"/>
          </a:xfrm>
          <a:noFill/>
          <a:ln w="31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464646"/>
                </a:solidFill>
                <a:latin typeface="Lucida Sans Unicode" panose="020B0602030504020204" pitchFamily="34" charset="0"/>
              </a:rPr>
              <a:t>NLPM Power Calculation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02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3494BCE-B695-49E6-9F1B-E9E05D3A2894}"/>
              </a:ext>
            </a:extLst>
          </p:cNvPr>
          <p:cNvSpPr txBox="1"/>
          <p:nvPr/>
        </p:nvSpPr>
        <p:spPr>
          <a:xfrm>
            <a:off x="76200" y="1333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NLPM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Calculation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19" y="819150"/>
            <a:ext cx="6008281" cy="2571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0719" y="3638550"/>
            <a:ext cx="600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Simulate NLPM </a:t>
            </a:r>
            <a:r>
              <a:rPr lang="en-US" altLang="zh-CN" sz="1600" dirty="0" err="1" smtClean="0"/>
              <a:t>rise_power</a:t>
            </a:r>
            <a:r>
              <a:rPr lang="en-US" altLang="zh-CN" sz="1600" dirty="0" smtClean="0"/>
              <a:t> for, 0.00117n slew, 03656f load and 0.00117n slew and 60.73f load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162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3494BCE-B695-49E6-9F1B-E9E05D3A2894}"/>
              </a:ext>
            </a:extLst>
          </p:cNvPr>
          <p:cNvSpPr txBox="1"/>
          <p:nvPr/>
        </p:nvSpPr>
        <p:spPr>
          <a:xfrm>
            <a:off x="76200" y="1333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NLPM Calculation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5350"/>
            <a:ext cx="2664619" cy="3257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47750"/>
            <a:ext cx="3734111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3494BCE-B695-49E6-9F1B-E9E05D3A2894}"/>
              </a:ext>
            </a:extLst>
          </p:cNvPr>
          <p:cNvSpPr txBox="1"/>
          <p:nvPr/>
        </p:nvSpPr>
        <p:spPr>
          <a:xfrm>
            <a:off x="76200" y="1333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NLPM Calculation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3DEAA1A-A2B1-4E3E-B3AD-C88BC649B72A}"/>
              </a:ext>
            </a:extLst>
          </p:cNvPr>
          <p:cNvSpPr txBox="1"/>
          <p:nvPr/>
        </p:nvSpPr>
        <p:spPr>
          <a:xfrm>
            <a:off x="533400" y="819150"/>
            <a:ext cx="769620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sz="1400" dirty="0" smtClean="0"/>
              <a:t>0.00117n slew, 0.3656f load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sz="1400" dirty="0" smtClean="0"/>
              <a:t>1.2189e-6 * 2n * 1.1 = 2.681e-15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sz="1400" dirty="0" smtClean="0"/>
              <a:t>0.3656f * 1.1 * 1.1 = 0.4417e-15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sz="1400" dirty="0" smtClean="0"/>
              <a:t>2.681e-15 – 0.4417e-15 = 2.2393e-15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sz="1400" dirty="0" smtClean="0"/>
              <a:t> </a:t>
            </a:r>
            <a:r>
              <a:rPr lang="en-US" altLang="zh-CN" sz="1400" dirty="0" smtClean="0"/>
              <a:t>2.2393e-15 / 1n = 2.239 </a:t>
            </a:r>
            <a:r>
              <a:rPr lang="en-US" altLang="zh-CN" sz="1400" dirty="0" err="1" smtClean="0"/>
              <a:t>uW</a:t>
            </a:r>
            <a:r>
              <a:rPr lang="en-US" altLang="zh-CN" sz="1400" dirty="0" smtClean="0"/>
              <a:t>   vs 1.846uW in NLPM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0.00117n slew, 60.73f load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altLang="zh-CN" sz="1400" dirty="0" smtClean="0"/>
              <a:t>34.56e-6 * 2n * 1.1 = 76.032e-15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altLang="zh-CN" sz="1400" dirty="0" smtClean="0"/>
              <a:t>60.73e-15 * 1.1 * 1.1 = 73.48e-15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altLang="zh-CN" sz="1400" dirty="0" smtClean="0"/>
              <a:t>76.032e-15 - 76.032e-15 = 2.552e-15</a:t>
            </a:r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altLang="zh-CN" sz="1400" dirty="0" smtClean="0"/>
              <a:t>2.552e-15 / 1n = 2.552 </a:t>
            </a:r>
            <a:r>
              <a:rPr lang="en-US" altLang="zh-CN" sz="1400" dirty="0" err="1" smtClean="0"/>
              <a:t>uW</a:t>
            </a:r>
            <a:r>
              <a:rPr lang="en-US" altLang="zh-CN" sz="1400" dirty="0" smtClean="0"/>
              <a:t>   vs  1.804uW  in NLPM</a:t>
            </a:r>
            <a:endParaRPr lang="en-US" altLang="zh-CN" sz="1400" dirty="0"/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endParaRPr lang="en-US" altLang="zh-CN" sz="1400" dirty="0"/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r>
              <a:rPr lang="en-US" altLang="zh-CN" sz="1400" dirty="0" smtClean="0"/>
              <a:t> </a:t>
            </a:r>
            <a:endParaRPr lang="en-US" altLang="zh-CN" sz="1400" dirty="0"/>
          </a:p>
          <a:p>
            <a:pPr lvl="1">
              <a:lnSpc>
                <a:spcPct val="150000"/>
              </a:lnSpc>
              <a:spcAft>
                <a:spcPct val="0"/>
              </a:spcAft>
              <a:buSzPct val="45000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605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</p:spPr>
        <p:txBody>
          <a:bodyPr/>
          <a:lstStyle/>
          <a:p>
            <a:fld id="{804E07E6-08AF-4E80-8741-EB8A72917F6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1" name="TextBox 5"/>
          <p:cNvSpPr txBox="1"/>
          <p:nvPr/>
        </p:nvSpPr>
        <p:spPr>
          <a:xfrm>
            <a:off x="4352544" y="3629006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导师：代用名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3552450" y="3215606"/>
            <a:ext cx="2893404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电子信息科学与技术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203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班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2020969" y="3215605"/>
            <a:ext cx="2368299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电子信息夺学院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7112" y="4407955"/>
            <a:ext cx="2600712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深圳鸿芯微纳技术有限公司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395536" y="4657405"/>
            <a:ext cx="115640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fld id="{0F5D8D3C-DCCF-4231-923F-ADE1CE731F8F}" type="datetime1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2022/1/20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75669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TH_sync_up_20201230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DTH_sync_up_20201230</Template>
  <TotalTime>5895</TotalTime>
  <Words>115</Words>
  <Application>Microsoft Office PowerPoint</Application>
  <PresentationFormat>全屏显示(16:9)</PresentationFormat>
  <Paragraphs>25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Cambria</vt:lpstr>
      <vt:lpstr>Lucida Sans Unicode</vt:lpstr>
      <vt:lpstr>Maiandra GD</vt:lpstr>
      <vt:lpstr>Wingdings</vt:lpstr>
      <vt:lpstr>Wingdings 2</vt:lpstr>
      <vt:lpstr>DTH_sync_up_20201230</vt:lpstr>
      <vt:lpstr>国微EDA</vt:lpstr>
      <vt:lpstr>NLPM Power Calculation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665</cp:revision>
  <cp:lastPrinted>2019-07-05T04:57:47Z</cp:lastPrinted>
  <dcterms:created xsi:type="dcterms:W3CDTF">2020-12-29T06:42:37Z</dcterms:created>
  <dcterms:modified xsi:type="dcterms:W3CDTF">2022-01-20T07:24:00Z</dcterms:modified>
  <cp:category>申报</cp:category>
</cp:coreProperties>
</file>