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7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4676" autoAdjust="0"/>
  </p:normalViewPr>
  <p:slideViewPr>
    <p:cSldViewPr>
      <p:cViewPr>
        <p:scale>
          <a:sx n="110" d="100"/>
          <a:sy n="110" d="100"/>
        </p:scale>
        <p:origin x="-18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692696"/>
            <a:ext cx="69127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Resistance path related issue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342900" indent="-342900">
              <a:buAutoNum type="arabicPeriod"/>
            </a:pPr>
            <a:r>
              <a:rPr lang="en-US" altLang="zh-CN" dirty="0" smtClean="0"/>
              <a:t>Length width inconsistent</a:t>
            </a:r>
            <a:r>
              <a:rPr lang="zh-CN" altLang="en-US" dirty="0"/>
              <a:t> </a:t>
            </a:r>
            <a:r>
              <a:rPr lang="en-US" altLang="zh-CN" dirty="0" smtClean="0"/>
              <a:t>with </a:t>
            </a:r>
            <a:r>
              <a:rPr lang="en-US" altLang="zh-CN" dirty="0" err="1" smtClean="0"/>
              <a:t>bbox</a:t>
            </a:r>
            <a:r>
              <a:rPr lang="en-US" altLang="zh-CN" dirty="0" smtClean="0"/>
              <a:t>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</a:t>
            </a:r>
            <a:r>
              <a:rPr lang="en-US" altLang="zh-CN" dirty="0" err="1" smtClean="0"/>
              <a:t>pgraph</a:t>
            </a:r>
            <a:r>
              <a:rPr lang="en-US" altLang="zh-CN" dirty="0" smtClean="0"/>
              <a:t>-&gt;savegraph2db-&gt;map-&gt;</a:t>
            </a:r>
            <a:r>
              <a:rPr lang="en-US" altLang="zh-CN" dirty="0" err="1" smtClean="0"/>
              <a:t>buildgraphfromdb</a:t>
            </a:r>
            <a:r>
              <a:rPr lang="en-US" altLang="zh-CN" dirty="0" smtClean="0"/>
              <a:t>-&gt;</a:t>
            </a:r>
            <a:r>
              <a:rPr lang="en-US" altLang="zh-CN" dirty="0" err="1" smtClean="0"/>
              <a:t>pgraph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savegraph2db will save width length in edge, and abandon edge original </a:t>
            </a:r>
            <a:r>
              <a:rPr lang="en-US" altLang="zh-CN" dirty="0" err="1" smtClean="0"/>
              <a:t>bbox</a:t>
            </a:r>
            <a:r>
              <a:rPr lang="en-US" altLang="zh-CN" dirty="0" smtClean="0"/>
              <a:t>, use 2 nodes </a:t>
            </a:r>
            <a:r>
              <a:rPr lang="en-US" altLang="zh-CN" dirty="0" err="1" smtClean="0"/>
              <a:t>cordinate</a:t>
            </a:r>
            <a:r>
              <a:rPr lang="en-US" altLang="zh-CN" dirty="0" smtClean="0"/>
              <a:t> as </a:t>
            </a:r>
            <a:r>
              <a:rPr lang="en-US" altLang="zh-CN" dirty="0" err="1" smtClean="0"/>
              <a:t>bbox</a:t>
            </a:r>
            <a:r>
              <a:rPr lang="en-US" altLang="zh-CN" dirty="0" smtClean="0"/>
              <a:t>, and some edge width and length </a:t>
            </a:r>
            <a:r>
              <a:rPr lang="en-US" altLang="zh-CN" dirty="0" err="1" smtClean="0"/>
              <a:t>inconsisitent</a:t>
            </a:r>
            <a:r>
              <a:rPr lang="en-US" altLang="zh-CN" dirty="0" smtClean="0"/>
              <a:t> with nodes’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203848" y="2996952"/>
            <a:ext cx="1584176" cy="35283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3491880" y="5805264"/>
            <a:ext cx="288032" cy="28803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283968" y="3356992"/>
            <a:ext cx="288032" cy="28803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左大括号 5"/>
          <p:cNvSpPr/>
          <p:nvPr/>
        </p:nvSpPr>
        <p:spPr>
          <a:xfrm>
            <a:off x="2987824" y="2996952"/>
            <a:ext cx="216024" cy="35283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162089" y="4575787"/>
            <a:ext cx="825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length</a:t>
            </a:r>
            <a:endParaRPr lang="zh-CN" altLang="en-US" dirty="0"/>
          </a:p>
        </p:txBody>
      </p:sp>
      <p:sp>
        <p:nvSpPr>
          <p:cNvPr id="18" name="左大括号 17"/>
          <p:cNvSpPr/>
          <p:nvPr/>
        </p:nvSpPr>
        <p:spPr>
          <a:xfrm rot="5400000">
            <a:off x="3923088" y="2132016"/>
            <a:ext cx="109692" cy="16201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602249" y="2517928"/>
            <a:ext cx="825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width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3602249" y="3464309"/>
            <a:ext cx="876766" cy="248497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" name="直接箭头连接符 20"/>
          <p:cNvCxnSpPr/>
          <p:nvPr/>
        </p:nvCxnSpPr>
        <p:spPr>
          <a:xfrm flipV="1">
            <a:off x="4479015" y="3861048"/>
            <a:ext cx="1893185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V="1">
            <a:off x="4788024" y="5119154"/>
            <a:ext cx="1368152" cy="221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72200" y="3682043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New </a:t>
            </a:r>
            <a:r>
              <a:rPr lang="en-US" altLang="zh-CN" dirty="0" err="1" smtClean="0"/>
              <a:t>bbox</a:t>
            </a:r>
            <a:r>
              <a:rPr lang="en-US" altLang="zh-CN" dirty="0" smtClean="0"/>
              <a:t> saved in edge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177792" y="4980655"/>
            <a:ext cx="3015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Original </a:t>
            </a:r>
            <a:r>
              <a:rPr lang="en-US" altLang="zh-CN" dirty="0" err="1" smtClean="0"/>
              <a:t>bbox</a:t>
            </a:r>
            <a:r>
              <a:rPr lang="en-US" altLang="zh-CN" dirty="0" smtClean="0"/>
              <a:t> saved in edge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61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Resistance path related issue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/>
              <a:t>2</a:t>
            </a:r>
            <a:r>
              <a:rPr lang="en-US" altLang="zh-CN" dirty="0" smtClean="0"/>
              <a:t>. When align center, </a:t>
            </a:r>
            <a:r>
              <a:rPr lang="en-US" altLang="zh-CN" dirty="0" err="1" smtClean="0"/>
              <a:t>inst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cordinate</a:t>
            </a:r>
            <a:r>
              <a:rPr lang="en-US" altLang="zh-CN" dirty="0" smtClean="0"/>
              <a:t> will jump       </a:t>
            </a:r>
            <a:endParaRPr lang="zh-CN" altLang="en-US" dirty="0"/>
          </a:p>
        </p:txBody>
      </p:sp>
      <p:pic>
        <p:nvPicPr>
          <p:cNvPr id="15" name="图片 1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48" y="1556792"/>
            <a:ext cx="6948772" cy="4640757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5868144" y="1916832"/>
            <a:ext cx="136815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4427984" y="1590069"/>
            <a:ext cx="136815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161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683568" y="2708920"/>
            <a:ext cx="288032" cy="28803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2699792" y="2708920"/>
            <a:ext cx="288032" cy="28803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848" y="213285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1293.6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0072" y="213285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1301.3</a:t>
            </a:r>
            <a:endParaRPr lang="zh-CN" altLang="en-US" dirty="0">
              <a:solidFill>
                <a:prstClr val="black"/>
              </a:solidFill>
            </a:endParaRPr>
          </a:p>
        </p:txBody>
      </p:sp>
      <p:cxnSp>
        <p:nvCxnSpPr>
          <p:cNvPr id="14" name="直接连接符 13"/>
          <p:cNvCxnSpPr>
            <a:stCxn id="3" idx="6"/>
            <a:endCxn id="6" idx="2"/>
          </p:cNvCxnSpPr>
          <p:nvPr/>
        </p:nvCxnSpPr>
        <p:spPr>
          <a:xfrm>
            <a:off x="971600" y="2852936"/>
            <a:ext cx="1728192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2339752" y="2636912"/>
            <a:ext cx="4752528" cy="1656184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763688" y="1200150"/>
            <a:ext cx="6351612" cy="194081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37463" y="3284984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B0F0"/>
                </a:solidFill>
              </a:rPr>
              <a:t>U259</a:t>
            </a:r>
            <a:endParaRPr lang="zh-CN" altLang="en-US" sz="3200" dirty="0">
              <a:solidFill>
                <a:srgbClr val="00B0F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87724" y="1340768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B0F0"/>
                </a:solidFill>
              </a:rPr>
              <a:t>d</a:t>
            </a:r>
            <a:r>
              <a:rPr lang="en-US" altLang="zh-CN" sz="3200" dirty="0" smtClean="0">
                <a:solidFill>
                  <a:srgbClr val="00B0F0"/>
                </a:solidFill>
              </a:rPr>
              <a:t>ata_wd_q_reg_57_</a:t>
            </a:r>
            <a:endParaRPr lang="zh-CN" altLang="en-US" sz="3200" dirty="0">
              <a:solidFill>
                <a:srgbClr val="00B0F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9512" y="188640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Before align center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4" name="直接箭头连接符 33"/>
          <p:cNvCxnSpPr>
            <a:stCxn id="6" idx="6"/>
          </p:cNvCxnSpPr>
          <p:nvPr/>
        </p:nvCxnSpPr>
        <p:spPr>
          <a:xfrm>
            <a:off x="2987824" y="2852936"/>
            <a:ext cx="2376264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004048" y="5157191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pnode2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U259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Data_wd_q_reg_57_</a:t>
            </a:r>
          </a:p>
          <a:p>
            <a:r>
              <a:rPr lang="en-US" altLang="zh-CN" dirty="0" smtClean="0">
                <a:solidFill>
                  <a:prstClr val="black"/>
                </a:solidFill>
              </a:rPr>
              <a:t>Middle node inside </a:t>
            </a:r>
            <a:r>
              <a:rPr lang="en-US" altLang="zh-CN" dirty="0" err="1" smtClean="0">
                <a:solidFill>
                  <a:prstClr val="black"/>
                </a:solidFill>
              </a:rPr>
              <a:t>inst</a:t>
            </a:r>
            <a:r>
              <a:rPr lang="en-US" altLang="zh-CN" dirty="0" smtClean="0">
                <a:solidFill>
                  <a:prstClr val="black"/>
                </a:solidFill>
              </a:rPr>
              <a:t> 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-18472" y="2708920"/>
            <a:ext cx="263196" cy="292421"/>
          </a:xfrm>
          <a:prstGeom prst="ellipse">
            <a:avLst/>
          </a:prstGeom>
          <a:solidFill>
            <a:srgbClr val="F757FB"/>
          </a:solidFill>
          <a:ln>
            <a:solidFill>
              <a:srgbClr val="F757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cxnSp>
        <p:nvCxnSpPr>
          <p:cNvPr id="37" name="直接箭头连接符 36"/>
          <p:cNvCxnSpPr/>
          <p:nvPr/>
        </p:nvCxnSpPr>
        <p:spPr>
          <a:xfrm>
            <a:off x="244724" y="2882553"/>
            <a:ext cx="2376264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88915" y="5157191"/>
            <a:ext cx="1230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</a:rPr>
              <a:t>pnode1</a:t>
            </a:r>
          </a:p>
        </p:txBody>
      </p:sp>
      <p:cxnSp>
        <p:nvCxnSpPr>
          <p:cNvPr id="39" name="直接连接符 38"/>
          <p:cNvCxnSpPr>
            <a:endCxn id="3" idx="2"/>
          </p:cNvCxnSpPr>
          <p:nvPr/>
        </p:nvCxnSpPr>
        <p:spPr>
          <a:xfrm>
            <a:off x="244724" y="2852936"/>
            <a:ext cx="43884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60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683568" y="2708920"/>
            <a:ext cx="288032" cy="28803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2699792" y="2708920"/>
            <a:ext cx="288032" cy="28803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4139952" y="2708920"/>
            <a:ext cx="288032" cy="28803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6516216" y="2723406"/>
            <a:ext cx="288032" cy="28803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13848" y="213285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1293.6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30072" y="213285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1301.3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70232" y="2163634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1301.7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02480" y="2163634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1302.8</a:t>
            </a:r>
            <a:endParaRPr lang="zh-CN" altLang="en-US" dirty="0"/>
          </a:p>
        </p:txBody>
      </p:sp>
      <p:cxnSp>
        <p:nvCxnSpPr>
          <p:cNvPr id="14" name="直接连接符 13"/>
          <p:cNvCxnSpPr>
            <a:stCxn id="3" idx="6"/>
            <a:endCxn id="6" idx="2"/>
          </p:cNvCxnSpPr>
          <p:nvPr/>
        </p:nvCxnSpPr>
        <p:spPr>
          <a:xfrm>
            <a:off x="971600" y="2852936"/>
            <a:ext cx="1728192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2987824" y="2852936"/>
            <a:ext cx="3672408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下弧形箭头 20"/>
          <p:cNvSpPr/>
          <p:nvPr/>
        </p:nvSpPr>
        <p:spPr>
          <a:xfrm>
            <a:off x="971600" y="2996952"/>
            <a:ext cx="3600400" cy="1440160"/>
          </a:xfrm>
          <a:prstGeom prst="curvedUp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23" name="下弧形箭头 22"/>
          <p:cNvSpPr/>
          <p:nvPr/>
        </p:nvSpPr>
        <p:spPr>
          <a:xfrm>
            <a:off x="4139952" y="3011438"/>
            <a:ext cx="2789999" cy="1408906"/>
          </a:xfrm>
          <a:prstGeom prst="curvedUp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92D050"/>
              </a:solidFill>
            </a:endParaRPr>
          </a:p>
        </p:txBody>
      </p:sp>
      <p:sp>
        <p:nvSpPr>
          <p:cNvPr id="25" name="上弧形箭头 24"/>
          <p:cNvSpPr/>
          <p:nvPr/>
        </p:nvSpPr>
        <p:spPr>
          <a:xfrm>
            <a:off x="2843807" y="1700808"/>
            <a:ext cx="3960441" cy="936104"/>
          </a:xfrm>
          <a:prstGeom prst="curvedDown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92D050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339752" y="2636912"/>
            <a:ext cx="4752528" cy="1656184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1763688" y="836712"/>
            <a:ext cx="6624736" cy="2304256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2537463" y="3284984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B0F0"/>
                </a:solidFill>
              </a:rPr>
              <a:t>U259</a:t>
            </a:r>
            <a:endParaRPr lang="zh-CN" altLang="en-US" sz="3200" dirty="0">
              <a:solidFill>
                <a:srgbClr val="00B0F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95736" y="908720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B0F0"/>
                </a:solidFill>
              </a:rPr>
              <a:t>d</a:t>
            </a:r>
            <a:r>
              <a:rPr lang="en-US" altLang="zh-CN" sz="3200" dirty="0" smtClean="0">
                <a:solidFill>
                  <a:srgbClr val="00B0F0"/>
                </a:solidFill>
              </a:rPr>
              <a:t>ata_wd_q_reg_57_</a:t>
            </a:r>
            <a:endParaRPr lang="zh-CN" altLang="en-US" sz="3200" dirty="0">
              <a:solidFill>
                <a:srgbClr val="00B0F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512" y="188640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After align center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>
            <a:off x="2843806" y="3011438"/>
            <a:ext cx="1" cy="25778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6667846" y="3011438"/>
            <a:ext cx="1" cy="25778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4283968" y="2996952"/>
            <a:ext cx="1" cy="25778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椭圆 27"/>
          <p:cNvSpPr/>
          <p:nvPr/>
        </p:nvSpPr>
        <p:spPr>
          <a:xfrm>
            <a:off x="108957" y="2708920"/>
            <a:ext cx="263196" cy="292421"/>
          </a:xfrm>
          <a:prstGeom prst="ellipse">
            <a:avLst/>
          </a:prstGeom>
          <a:solidFill>
            <a:srgbClr val="F757FB"/>
          </a:solidFill>
          <a:ln>
            <a:solidFill>
              <a:srgbClr val="F757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直接连接符 29"/>
          <p:cNvCxnSpPr>
            <a:stCxn id="28" idx="6"/>
          </p:cNvCxnSpPr>
          <p:nvPr/>
        </p:nvCxnSpPr>
        <p:spPr>
          <a:xfrm flipV="1">
            <a:off x="372153" y="2852936"/>
            <a:ext cx="311415" cy="219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>
            <a:off x="240555" y="2988568"/>
            <a:ext cx="1" cy="25778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089" y="5566370"/>
            <a:ext cx="1230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pnode1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763688" y="5589240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Pnode2</a:t>
            </a:r>
          </a:p>
          <a:p>
            <a:r>
              <a:rPr lang="en-US" altLang="zh-CN" dirty="0"/>
              <a:t>Middle node inside </a:t>
            </a:r>
            <a:r>
              <a:rPr lang="en-US" altLang="zh-CN" dirty="0" err="1"/>
              <a:t>inst</a:t>
            </a:r>
            <a:r>
              <a:rPr lang="en-US" altLang="zh-CN" dirty="0"/>
              <a:t> </a:t>
            </a:r>
            <a:endParaRPr lang="zh-CN" altLang="en-US" dirty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3890279" y="5589240"/>
            <a:ext cx="787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U259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515719" y="559340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Data_wd_q_reg_57_</a:t>
            </a:r>
          </a:p>
        </p:txBody>
      </p:sp>
    </p:spTree>
    <p:extLst>
      <p:ext uri="{BB962C8B-B14F-4D97-AF65-F5344CB8AC3E}">
        <p14:creationId xmlns:p14="http://schemas.microsoft.com/office/powerpoint/2010/main" val="1924948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Resistance path related issue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 smtClean="0"/>
              <a:t>3.  </a:t>
            </a:r>
            <a:r>
              <a:rPr lang="en-US" altLang="zh-CN" dirty="0" err="1" smtClean="0"/>
              <a:t>cordinate</a:t>
            </a:r>
            <a:r>
              <a:rPr lang="en-US" altLang="zh-CN" dirty="0" smtClean="0"/>
              <a:t> will jump       </a:t>
            </a:r>
            <a:endParaRPr lang="zh-CN" altLang="en-US" dirty="0"/>
          </a:p>
        </p:txBody>
      </p:sp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56" y="1366950"/>
            <a:ext cx="6948772" cy="4640757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499992" y="4797152"/>
            <a:ext cx="2952328" cy="11521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055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图: 过程 3"/>
          <p:cNvSpPr/>
          <p:nvPr/>
        </p:nvSpPr>
        <p:spPr>
          <a:xfrm>
            <a:off x="2624996" y="874804"/>
            <a:ext cx="576064" cy="3168352"/>
          </a:xfrm>
          <a:prstGeom prst="flowChart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2915816" y="404664"/>
            <a:ext cx="0" cy="367240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流程图: 过程 6"/>
          <p:cNvSpPr/>
          <p:nvPr/>
        </p:nvSpPr>
        <p:spPr>
          <a:xfrm>
            <a:off x="2626693" y="4077072"/>
            <a:ext cx="1878774" cy="2448272"/>
          </a:xfrm>
          <a:prstGeom prst="flowChart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843808" y="802796"/>
            <a:ext cx="144016" cy="14401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2843808" y="4005064"/>
            <a:ext cx="144016" cy="14401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3422064" y="5623432"/>
            <a:ext cx="144016" cy="14401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左大括号 10"/>
          <p:cNvSpPr/>
          <p:nvPr/>
        </p:nvSpPr>
        <p:spPr>
          <a:xfrm rot="5400000">
            <a:off x="3547402" y="3054916"/>
            <a:ext cx="109693" cy="1866787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左大括号 11"/>
          <p:cNvSpPr/>
          <p:nvPr/>
        </p:nvSpPr>
        <p:spPr>
          <a:xfrm rot="5400000">
            <a:off x="2888392" y="514220"/>
            <a:ext cx="54846" cy="577155"/>
          </a:xfrm>
          <a:prstGeom prst="leftBrac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574956" y="378618"/>
            <a:ext cx="825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width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28481" y="3637153"/>
            <a:ext cx="825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width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35642" y="946812"/>
            <a:ext cx="43568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Node1 and node3 merge condition:</a:t>
            </a:r>
          </a:p>
          <a:p>
            <a:r>
              <a:rPr lang="en-US" altLang="zh-CN" dirty="0" smtClean="0"/>
              <a:t>(Left1 == left2 &amp;&amp; right1 == right2) ||</a:t>
            </a:r>
          </a:p>
          <a:p>
            <a:r>
              <a:rPr lang="en-US" altLang="zh-CN" dirty="0" smtClean="0"/>
              <a:t>(top1 == top2 &amp;&amp; bottom1 == bottom2</a:t>
            </a:r>
          </a:p>
          <a:p>
            <a:r>
              <a:rPr lang="en-US" altLang="zh-CN" dirty="0" smtClean="0"/>
              <a:t>Merge fail:</a:t>
            </a:r>
          </a:p>
          <a:p>
            <a:r>
              <a:rPr lang="en-US" altLang="zh-CN" dirty="0" smtClean="0"/>
              <a:t>Only report (node2 node3)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37840" y="645555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node1</a:t>
            </a:r>
          </a:p>
          <a:p>
            <a:r>
              <a:rPr lang="en-US" altLang="zh-CN" dirty="0" smtClean="0"/>
              <a:t>1281.6 475.22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52788" y="389240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node2</a:t>
            </a:r>
          </a:p>
          <a:p>
            <a:r>
              <a:rPr lang="en-US" altLang="zh-CN" dirty="0" smtClean="0"/>
              <a:t>1281.6  14.42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27583" y="5510773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node3</a:t>
            </a:r>
          </a:p>
          <a:p>
            <a:r>
              <a:rPr lang="en-US" altLang="zh-CN" dirty="0" smtClean="0"/>
              <a:t>1282.504 0.923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6082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51520" y="26064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align center</a:t>
            </a:r>
          </a:p>
          <a:p>
            <a:r>
              <a:rPr lang="en-US" altLang="zh-CN" dirty="0" smtClean="0"/>
              <a:t>R6 original                                                                             		           o6 modify</a:t>
            </a:r>
            <a:endParaRPr lang="zh-CN" altLang="en-US" dirty="0"/>
          </a:p>
        </p:txBody>
      </p:sp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12404" y="1230455"/>
            <a:ext cx="6948772" cy="4640757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619672" y="5013176"/>
            <a:ext cx="266429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883" y="1226685"/>
            <a:ext cx="6827863" cy="4490969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8506247" y="4889351"/>
            <a:ext cx="266429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547664" y="1556792"/>
            <a:ext cx="273630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709464" y="1271042"/>
            <a:ext cx="273630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8316416" y="1552625"/>
            <a:ext cx="273630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52788" y="389240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1281.6  14.42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182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accent2">
              <a:lumMod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64989</TotalTime>
  <Words>176</Words>
  <Application>Microsoft Office PowerPoint</Application>
  <PresentationFormat>全屏显示(4:3)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91</cp:revision>
  <dcterms:created xsi:type="dcterms:W3CDTF">2021-01-29T05:13:48Z</dcterms:created>
  <dcterms:modified xsi:type="dcterms:W3CDTF">2021-10-22T04:50:43Z</dcterms:modified>
</cp:coreProperties>
</file>