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076-96C8-4238-AF1C-F62D3E74C1A5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E7C3-009F-4383-B693-379FBE6CF1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131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076-96C8-4238-AF1C-F62D3E74C1A5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E7C3-009F-4383-B693-379FBE6CF1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005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076-96C8-4238-AF1C-F62D3E74C1A5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E7C3-009F-4383-B693-379FBE6CF1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73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076-96C8-4238-AF1C-F62D3E74C1A5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E7C3-009F-4383-B693-379FBE6CF1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44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076-96C8-4238-AF1C-F62D3E74C1A5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E7C3-009F-4383-B693-379FBE6CF1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541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076-96C8-4238-AF1C-F62D3E74C1A5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E7C3-009F-4383-B693-379FBE6CF1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6890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076-96C8-4238-AF1C-F62D3E74C1A5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E7C3-009F-4383-B693-379FBE6CF1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73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076-96C8-4238-AF1C-F62D3E74C1A5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E7C3-009F-4383-B693-379FBE6CF1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20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076-96C8-4238-AF1C-F62D3E74C1A5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E7C3-009F-4383-B693-379FBE6CF1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182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076-96C8-4238-AF1C-F62D3E74C1A5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E7C3-009F-4383-B693-379FBE6CF1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75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076-96C8-4238-AF1C-F62D3E74C1A5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E7C3-009F-4383-B693-379FBE6CF1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126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D076-96C8-4238-AF1C-F62D3E74C1A5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8E7C3-009F-4383-B693-379FBE6CF1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461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VPM </a:t>
            </a:r>
            <a:r>
              <a:rPr lang="en-US" altLang="zh-CN" dirty="0" smtClean="0"/>
              <a:t>flow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5896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232914" y="1388853"/>
            <a:ext cx="1682151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Mem.lib</a:t>
            </a: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232914" y="3010619"/>
            <a:ext cx="1682151" cy="74187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Config</a:t>
            </a:r>
            <a:r>
              <a:rPr lang="en-US" altLang="zh-CN" dirty="0" smtClean="0"/>
              <a:t> file</a:t>
            </a:r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2863970" y="2260122"/>
            <a:ext cx="1682151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Lib_to_vpm</a:t>
            </a:r>
            <a:endParaRPr lang="zh-CN" altLang="en-US" dirty="0"/>
          </a:p>
        </p:txBody>
      </p:sp>
      <p:sp>
        <p:nvSpPr>
          <p:cNvPr id="8" name="圆角矩形 7"/>
          <p:cNvSpPr/>
          <p:nvPr/>
        </p:nvSpPr>
        <p:spPr>
          <a:xfrm>
            <a:off x="5408762" y="2260122"/>
            <a:ext cx="1682151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Vpm.conf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5408762" y="3152325"/>
            <a:ext cx="34852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Mode (read/write/stand-by)</a:t>
            </a:r>
          </a:p>
          <a:p>
            <a:r>
              <a:rPr lang="en-US" altLang="zh-CN" dirty="0" smtClean="0"/>
              <a:t>Transition</a:t>
            </a:r>
          </a:p>
          <a:p>
            <a:r>
              <a:rPr lang="en-US" altLang="zh-CN" dirty="0" smtClean="0"/>
              <a:t>Cap</a:t>
            </a:r>
          </a:p>
          <a:p>
            <a:r>
              <a:rPr lang="en-US" altLang="zh-CN" dirty="0" smtClean="0"/>
              <a:t>Delay</a:t>
            </a:r>
          </a:p>
          <a:p>
            <a:r>
              <a:rPr lang="en-US" altLang="zh-CN" dirty="0" smtClean="0"/>
              <a:t>Peak current (read/write/leakage)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8307238" y="2260122"/>
            <a:ext cx="1682151" cy="74187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generate_vmm_current</a:t>
            </a:r>
            <a:endParaRPr lang="zh-CN" altLang="en-US" dirty="0"/>
          </a:p>
        </p:txBody>
      </p:sp>
      <p:sp>
        <p:nvSpPr>
          <p:cNvPr id="11" name="圆角矩形 10"/>
          <p:cNvSpPr/>
          <p:nvPr/>
        </p:nvSpPr>
        <p:spPr>
          <a:xfrm>
            <a:off x="10964174" y="2260122"/>
            <a:ext cx="1682151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Emir flow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61026" y="3881888"/>
            <a:ext cx="34115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User given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(required) domain,  </a:t>
            </a:r>
          </a:p>
          <a:p>
            <a:r>
              <a:rPr lang="en-US" altLang="zh-CN" dirty="0" smtClean="0"/>
              <a:t>    (optional) load cap, input slew</a:t>
            </a:r>
          </a:p>
          <a:p>
            <a:r>
              <a:rPr lang="en-US" altLang="zh-CN" dirty="0" smtClean="0"/>
              <a:t>    cell list, lib list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02257" y="370936"/>
            <a:ext cx="2850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Virtual power model flow</a:t>
            </a:r>
            <a:endParaRPr lang="zh-CN" altLang="en-US" b="1" dirty="0"/>
          </a:p>
        </p:txBody>
      </p:sp>
      <p:sp>
        <p:nvSpPr>
          <p:cNvPr id="14" name="文本框 13"/>
          <p:cNvSpPr txBox="1"/>
          <p:nvPr/>
        </p:nvSpPr>
        <p:spPr>
          <a:xfrm>
            <a:off x="8307238" y="1815624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Dr. Liu work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1024559" y="181562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ZhiHao</a:t>
            </a:r>
            <a:endParaRPr lang="en-US" altLang="zh-CN" dirty="0" smtClean="0"/>
          </a:p>
        </p:txBody>
      </p:sp>
      <p:cxnSp>
        <p:nvCxnSpPr>
          <p:cNvPr id="17" name="肘形连接符 16"/>
          <p:cNvCxnSpPr>
            <a:stCxn id="4" idx="3"/>
          </p:cNvCxnSpPr>
          <p:nvPr/>
        </p:nvCxnSpPr>
        <p:spPr>
          <a:xfrm>
            <a:off x="1915065" y="1759789"/>
            <a:ext cx="948905" cy="67286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肘形连接符 18"/>
          <p:cNvCxnSpPr>
            <a:stCxn id="6" idx="3"/>
          </p:cNvCxnSpPr>
          <p:nvPr/>
        </p:nvCxnSpPr>
        <p:spPr>
          <a:xfrm flipV="1">
            <a:off x="1915065" y="2812211"/>
            <a:ext cx="948905" cy="56934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2570672" y="5469147"/>
            <a:ext cx="42723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Single-state mode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Multi-state mode (use memory compiler)</a:t>
            </a:r>
            <a:endParaRPr lang="zh-CN" altLang="en-US" dirty="0"/>
          </a:p>
        </p:txBody>
      </p:sp>
      <p:cxnSp>
        <p:nvCxnSpPr>
          <p:cNvPr id="22" name="直接箭头连接符 21"/>
          <p:cNvCxnSpPr>
            <a:endCxn id="11" idx="2"/>
          </p:cNvCxnSpPr>
          <p:nvPr/>
        </p:nvCxnSpPr>
        <p:spPr>
          <a:xfrm flipV="1">
            <a:off x="6064370" y="3001993"/>
            <a:ext cx="5740880" cy="957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8" idx="3"/>
            <a:endCxn id="10" idx="1"/>
          </p:cNvCxnSpPr>
          <p:nvPr/>
        </p:nvCxnSpPr>
        <p:spPr>
          <a:xfrm>
            <a:off x="7090913" y="2631058"/>
            <a:ext cx="1216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stCxn id="10" idx="3"/>
            <a:endCxn id="11" idx="1"/>
          </p:cNvCxnSpPr>
          <p:nvPr/>
        </p:nvCxnSpPr>
        <p:spPr>
          <a:xfrm>
            <a:off x="9989389" y="2631058"/>
            <a:ext cx="9747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>
            <a:stCxn id="7" idx="3"/>
            <a:endCxn id="8" idx="1"/>
          </p:cNvCxnSpPr>
          <p:nvPr/>
        </p:nvCxnSpPr>
        <p:spPr>
          <a:xfrm>
            <a:off x="4546121" y="2631058"/>
            <a:ext cx="8626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892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63</Words>
  <Application>Microsoft Office PowerPoint</Application>
  <PresentationFormat>宽屏</PresentationFormat>
  <Paragraphs>22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VPM flow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VMM flow</dc:title>
  <dc:creator>user</dc:creator>
  <cp:lastModifiedBy>user</cp:lastModifiedBy>
  <cp:revision>13</cp:revision>
  <dcterms:created xsi:type="dcterms:W3CDTF">2023-11-10T06:58:49Z</dcterms:created>
  <dcterms:modified xsi:type="dcterms:W3CDTF">2024-01-25T13:06:28Z</dcterms:modified>
</cp:coreProperties>
</file>