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8" r:id="rId4"/>
    <p:sldId id="269" r:id="rId5"/>
    <p:sldId id="266" r:id="rId6"/>
    <p:sldId id="267" r:id="rId7"/>
    <p:sldId id="273" r:id="rId8"/>
    <p:sldId id="271" r:id="rId9"/>
    <p:sldId id="257" r:id="rId10"/>
    <p:sldId id="260" r:id="rId11"/>
    <p:sldId id="259" r:id="rId12"/>
    <p:sldId id="261" r:id="rId13"/>
    <p:sldId id="262" r:id="rId14"/>
    <p:sldId id="263" r:id="rId15"/>
    <p:sldId id="264" r:id="rId16"/>
    <p:sldId id="26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4" autoAdjust="0"/>
    <p:restoredTop sz="94660"/>
  </p:normalViewPr>
  <p:slideViewPr>
    <p:cSldViewPr snapToGrid="0">
      <p:cViewPr varScale="1">
        <p:scale>
          <a:sx n="73" d="100"/>
          <a:sy n="73" d="100"/>
        </p:scale>
        <p:origin x="101" y="8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31E3-8B37-439C-AC41-12DDDDCD42D8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DE1BE-1E88-4956-B57F-C6C26DB8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535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31E3-8B37-439C-AC41-12DDDDCD42D8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DE1BE-1E88-4956-B57F-C6C26DB8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840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31E3-8B37-439C-AC41-12DDDDCD42D8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DE1BE-1E88-4956-B57F-C6C26DB8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23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31E3-8B37-439C-AC41-12DDDDCD42D8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DE1BE-1E88-4956-B57F-C6C26DB8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101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31E3-8B37-439C-AC41-12DDDDCD42D8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DE1BE-1E88-4956-B57F-C6C26DB8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505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31E3-8B37-439C-AC41-12DDDDCD42D8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DE1BE-1E88-4956-B57F-C6C26DB8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506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31E3-8B37-439C-AC41-12DDDDCD42D8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DE1BE-1E88-4956-B57F-C6C26DB8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191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31E3-8B37-439C-AC41-12DDDDCD42D8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DE1BE-1E88-4956-B57F-C6C26DB8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322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31E3-8B37-439C-AC41-12DDDDCD42D8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DE1BE-1E88-4956-B57F-C6C26DB8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705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31E3-8B37-439C-AC41-12DDDDCD42D8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DE1BE-1E88-4956-B57F-C6C26DB8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432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C31E3-8B37-439C-AC41-12DDDDCD42D8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DE1BE-1E88-4956-B57F-C6C26DB8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694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C31E3-8B37-439C-AC41-12DDDDCD42D8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DE1BE-1E88-4956-B57F-C6C26DB8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22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GUI Issues of Heat Map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Daisy Li</a:t>
            </a:r>
          </a:p>
          <a:p>
            <a:r>
              <a:rPr lang="en-US" altLang="zh-CN" dirty="0" smtClean="0"/>
              <a:t>2022-08-24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583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Instance Power Map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12369"/>
            <a:ext cx="9882352" cy="473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058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645" y="1434006"/>
            <a:ext cx="10642709" cy="4954070"/>
          </a:xfrm>
          <a:prstGeom prst="rect">
            <a:avLst/>
          </a:prstGeo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SW Instance Power Map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91059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113" y="1102601"/>
            <a:ext cx="10915650" cy="5619750"/>
          </a:xfrm>
          <a:prstGeom prst="rect">
            <a:avLst/>
          </a:prstGeom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Instance Toggle Map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1201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131176"/>
            <a:ext cx="11087100" cy="5600700"/>
          </a:xfrm>
          <a:prstGeom prst="rect">
            <a:avLst/>
          </a:prstGeom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IR Drop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5886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033955"/>
            <a:ext cx="11401425" cy="5715000"/>
          </a:xfrm>
          <a:prstGeom prst="rect">
            <a:avLst/>
          </a:prstGeom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min </a:t>
            </a:r>
            <a:r>
              <a:rPr lang="en-US" altLang="zh-CN" dirty="0" err="1" smtClean="0"/>
              <a:t>pg</a:t>
            </a:r>
            <a:r>
              <a:rPr lang="en-US" altLang="zh-CN" dirty="0" smtClean="0"/>
              <a:t>-sim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8770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824" y="1093897"/>
            <a:ext cx="11420475" cy="5553075"/>
          </a:xfrm>
          <a:prstGeom prst="rect">
            <a:avLst/>
          </a:prstGeom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min </a:t>
            </a:r>
            <a:r>
              <a:rPr lang="en-US" altLang="zh-CN" dirty="0" err="1" smtClean="0"/>
              <a:t>tw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4639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894" y="1129369"/>
            <a:ext cx="10725150" cy="5629275"/>
          </a:xfrm>
          <a:prstGeom prst="rect">
            <a:avLst/>
          </a:prstGeom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Instance Peak Current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6495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Critical Issues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Unable to hide/delete maps 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/>
              <a:t>No value range marked for each color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4134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5951" y="0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min </a:t>
            </a:r>
            <a:r>
              <a:rPr lang="en-US" altLang="zh-CN" dirty="0" err="1" smtClean="0"/>
              <a:t>pg</a:t>
            </a:r>
            <a:r>
              <a:rPr lang="en-US" altLang="zh-CN" dirty="0" smtClean="0"/>
              <a:t>-sim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5486"/>
            <a:ext cx="6806783" cy="34119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898" y="3687434"/>
            <a:ext cx="7073102" cy="3170566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0079419" y="5108028"/>
            <a:ext cx="578069" cy="153451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2455" y="2934288"/>
            <a:ext cx="4109545" cy="75674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incorrect value range!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17454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5441" y="0"/>
            <a:ext cx="10515600" cy="1325563"/>
          </a:xfrm>
        </p:spPr>
        <p:txBody>
          <a:bodyPr/>
          <a:lstStyle/>
          <a:p>
            <a:r>
              <a:rPr lang="en-US" altLang="zh-CN" dirty="0" err="1" smtClean="0"/>
              <a:t>minTW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7628"/>
            <a:ext cx="7276279" cy="35380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9702" y="3691032"/>
            <a:ext cx="7202298" cy="3166968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0016359" y="5108028"/>
            <a:ext cx="578069" cy="153451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82455" y="2934288"/>
            <a:ext cx="4109545" cy="75674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incorrect value range!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09175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586" y="0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Instance Power Map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6649"/>
            <a:ext cx="7176378" cy="34409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5191" y="3351978"/>
            <a:ext cx="6786809" cy="3506022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9806152" y="4288221"/>
            <a:ext cx="2039007" cy="23122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83366" y="2561507"/>
            <a:ext cx="4708634" cy="756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/>
              <a:t>To add value range for every color label.</a:t>
            </a:r>
            <a:endParaRPr lang="zh-CN" altLang="en-US" sz="2000" dirty="0"/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10825655" y="3265504"/>
            <a:ext cx="599090" cy="102271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5322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953" y="1894195"/>
            <a:ext cx="10279116" cy="463840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6954" y="809296"/>
            <a:ext cx="5717626" cy="98797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/>
              <a:t>U</a:t>
            </a:r>
            <a:r>
              <a:rPr lang="en-US" altLang="zh-CN" sz="2000" dirty="0" smtClean="0"/>
              <a:t>nable to hide the previously displayed map, then multiple maps are overlapped.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278430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Test case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150" y="2411138"/>
            <a:ext cx="9048750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971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Heat Map of Target Tool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097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power density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338" y="1529747"/>
            <a:ext cx="11251324" cy="51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839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</TotalTime>
  <Words>86</Words>
  <Application>Microsoft Office PowerPoint</Application>
  <PresentationFormat>宽屏</PresentationFormat>
  <Paragraphs>23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等线</vt:lpstr>
      <vt:lpstr>等线 Light</vt:lpstr>
      <vt:lpstr>Arial</vt:lpstr>
      <vt:lpstr>Office 主题​​</vt:lpstr>
      <vt:lpstr>GUI Issues of Heat Map</vt:lpstr>
      <vt:lpstr>Critical Issues</vt:lpstr>
      <vt:lpstr>min pg-sim</vt:lpstr>
      <vt:lpstr>minTW</vt:lpstr>
      <vt:lpstr>Instance Power Map</vt:lpstr>
      <vt:lpstr>PowerPoint 演示文稿</vt:lpstr>
      <vt:lpstr>PowerPoint 演示文稿</vt:lpstr>
      <vt:lpstr>Heat Map of Target Tool</vt:lpstr>
      <vt:lpstr>power density</vt:lpstr>
      <vt:lpstr>Instance Power Map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 Enhancements</dc:title>
  <dc:creator>user</dc:creator>
  <cp:lastModifiedBy>user</cp:lastModifiedBy>
  <cp:revision>18</cp:revision>
  <dcterms:created xsi:type="dcterms:W3CDTF">2022-08-24T06:36:03Z</dcterms:created>
  <dcterms:modified xsi:type="dcterms:W3CDTF">2022-08-25T08:38:50Z</dcterms:modified>
</cp:coreProperties>
</file>