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094" autoAdjust="0"/>
  </p:normalViewPr>
  <p:slideViewPr>
    <p:cSldViewPr>
      <p:cViewPr>
        <p:scale>
          <a:sx n="50" d="100"/>
          <a:sy n="50" d="100"/>
        </p:scale>
        <p:origin x="-3384" y="-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D8213-54C7-42E0-A4B1-F548CC68F1DB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4CD92-B6B8-48A0-BA6D-FE13578D0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735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模拟电路花样很多自动化低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152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简化</a:t>
            </a:r>
            <a:r>
              <a:rPr lang="en-US" altLang="zh-CN" dirty="0" smtClean="0"/>
              <a:t>1</a:t>
            </a:r>
          </a:p>
          <a:p>
            <a:r>
              <a:rPr lang="zh-CN" altLang="en-US" dirty="0" smtClean="0"/>
              <a:t>非线性方程解出来，直流分析（不同电压下反复解）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简化</a:t>
            </a:r>
            <a:r>
              <a:rPr lang="en-US" altLang="zh-CN" dirty="0" smtClean="0"/>
              <a:t>2</a:t>
            </a:r>
          </a:p>
          <a:p>
            <a:r>
              <a:rPr lang="en-US" altLang="zh-CN" dirty="0" smtClean="0"/>
              <a:t>U</a:t>
            </a:r>
            <a:r>
              <a:rPr lang="zh-CN" altLang="en-US" dirty="0" smtClean="0"/>
              <a:t>幅度非常小，以至于可以线性化，而且是正弦信号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473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已知某个点，以及斜率</a:t>
            </a:r>
            <a:endParaRPr lang="en-US" altLang="zh-CN" dirty="0" smtClean="0"/>
          </a:p>
          <a:p>
            <a:r>
              <a:rPr lang="zh-CN" altLang="en-US" dirty="0" smtClean="0"/>
              <a:t>用前向欧拉，反向欧拉，梯形法。算出下一个时刻的值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40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射频电路仿真</a:t>
            </a:r>
            <a:endParaRPr lang="en-US" altLang="zh-CN" dirty="0" smtClean="0"/>
          </a:p>
          <a:p>
            <a:r>
              <a:rPr lang="zh-CN" altLang="en-US" dirty="0" smtClean="0"/>
              <a:t>当输入是周期信号，当非周期信号消失后，所有的信号都会变成周期信号。</a:t>
            </a:r>
            <a:endParaRPr lang="en-US" altLang="zh-CN" dirty="0" smtClean="0"/>
          </a:p>
          <a:p>
            <a:r>
              <a:rPr lang="zh-CN" altLang="en-US" dirty="0" smtClean="0"/>
              <a:t>分析周期成分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周期稳态解。</a:t>
            </a:r>
            <a:r>
              <a:rPr lang="en-US" altLang="zh-CN" dirty="0" smtClean="0"/>
              <a:t>X</a:t>
            </a:r>
            <a:r>
              <a:rPr lang="zh-CN" altLang="en-US" dirty="0" smtClean="0"/>
              <a:t>的值， 微分方程的边界值问题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763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X(T) </a:t>
            </a:r>
            <a:r>
              <a:rPr lang="zh-CN" altLang="en-US" dirty="0" smtClean="0"/>
              <a:t>是 </a:t>
            </a:r>
            <a:r>
              <a:rPr lang="en-US" altLang="zh-CN" dirty="0" smtClean="0"/>
              <a:t>x(0) </a:t>
            </a:r>
            <a:r>
              <a:rPr lang="zh-CN" altLang="en-US" dirty="0" smtClean="0"/>
              <a:t>的函数  相邻时间节点的梯度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26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瞬态灵敏度分析</a:t>
            </a:r>
            <a:endParaRPr lang="en-US" altLang="zh-CN" dirty="0" smtClean="0"/>
          </a:p>
          <a:p>
            <a:r>
              <a:rPr lang="zh-CN" altLang="en-US" dirty="0" smtClean="0"/>
              <a:t>性能，指标，电路性能</a:t>
            </a:r>
            <a:endParaRPr lang="en-US" altLang="zh-CN" dirty="0" smtClean="0"/>
          </a:p>
          <a:p>
            <a:r>
              <a:rPr lang="zh-CN" altLang="en-US" dirty="0" smtClean="0"/>
              <a:t>用于电路优化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934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射频电路，高频不同的效应。仿真接受发送电磁波</a:t>
            </a:r>
            <a:endParaRPr lang="en-US" altLang="zh-CN" dirty="0" smtClean="0"/>
          </a:p>
          <a:p>
            <a:r>
              <a:rPr lang="en-US" altLang="zh-CN" dirty="0" smtClean="0"/>
              <a:t>           </a:t>
            </a:r>
            <a:r>
              <a:rPr lang="zh-CN" altLang="en-US" dirty="0" smtClean="0"/>
              <a:t>无线发射极。正交化</a:t>
            </a:r>
            <a:r>
              <a:rPr lang="en-US" altLang="zh-CN" dirty="0" smtClean="0"/>
              <a:t>-》LPFs,</a:t>
            </a:r>
            <a:r>
              <a:rPr lang="en-US" altLang="zh-CN" baseline="0" dirty="0" smtClean="0"/>
              <a:t> </a:t>
            </a:r>
            <a:r>
              <a:rPr lang="zh-CN" altLang="en-US" baseline="0" dirty="0" smtClean="0"/>
              <a:t>模拟的滤波器</a:t>
            </a:r>
            <a:r>
              <a:rPr lang="en-US" altLang="zh-CN" baseline="0" dirty="0" smtClean="0"/>
              <a:t>-》</a:t>
            </a:r>
            <a:r>
              <a:rPr lang="zh-CN" altLang="en-US" baseline="0" dirty="0" smtClean="0"/>
              <a:t>时钟信号</a:t>
            </a:r>
            <a:r>
              <a:rPr lang="en-US" altLang="zh-CN" baseline="0" dirty="0" smtClean="0"/>
              <a:t>X </a:t>
            </a:r>
            <a:r>
              <a:rPr lang="zh-CN" altLang="en-US" baseline="0" dirty="0" smtClean="0"/>
              <a:t>混频器 （低频信号混频成高频信号）</a:t>
            </a:r>
            <a:r>
              <a:rPr lang="en-US" altLang="zh-CN" baseline="0" dirty="0" smtClean="0"/>
              <a:t>-》PA</a:t>
            </a:r>
            <a:r>
              <a:rPr lang="zh-CN" altLang="en-US" baseline="0" dirty="0" smtClean="0"/>
              <a:t>（功率放大）</a:t>
            </a:r>
            <a:r>
              <a:rPr lang="en-US" altLang="zh-CN" baseline="0" dirty="0" smtClean="0"/>
              <a:t>-》</a:t>
            </a:r>
            <a:r>
              <a:rPr lang="zh-CN" altLang="en-US" baseline="0" dirty="0" smtClean="0"/>
              <a:t>天线发送出去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zh-CN" altLang="en-US" baseline="0" dirty="0" smtClean="0"/>
              <a:t>运算放大器，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zh-CN" altLang="en-US" baseline="0" dirty="0" smtClean="0"/>
              <a:t>数模转换器，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D</a:t>
            </a:r>
            <a:r>
              <a:rPr lang="zh-CN" altLang="en-US" baseline="0" dirty="0" smtClean="0"/>
              <a:t>触发器，也是数字电路，需要</a:t>
            </a:r>
            <a:r>
              <a:rPr lang="en-US" altLang="zh-CN" baseline="0" dirty="0" smtClean="0"/>
              <a:t>SPICE</a:t>
            </a:r>
            <a:r>
              <a:rPr lang="zh-CN" altLang="en-US" baseline="0" dirty="0" smtClean="0"/>
              <a:t>进行很精确的关键路径仿真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394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输入不变的时候电流电压是多少，</a:t>
            </a:r>
            <a:r>
              <a:rPr lang="en-US" altLang="zh-CN" dirty="0" smtClean="0"/>
              <a:t>DC</a:t>
            </a:r>
            <a:r>
              <a:rPr lang="zh-CN" altLang="en-US" dirty="0" smtClean="0"/>
              <a:t>分析功耗静态工作点</a:t>
            </a:r>
            <a:endParaRPr lang="en-US" altLang="zh-CN" dirty="0" smtClean="0"/>
          </a:p>
          <a:p>
            <a:r>
              <a:rPr lang="zh-CN" altLang="en-US" dirty="0" smtClean="0"/>
              <a:t>小信号正弦信号，可以用线性输入工具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四个问题，仿真器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912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149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跟商用差距</a:t>
            </a:r>
            <a:r>
              <a:rPr lang="en-US" altLang="zh-CN" dirty="0" smtClean="0"/>
              <a:t>20X</a:t>
            </a:r>
            <a:r>
              <a:rPr lang="zh-CN" altLang="en-US" dirty="0" smtClean="0"/>
              <a:t>以上</a:t>
            </a:r>
            <a:endParaRPr lang="en-US" altLang="zh-CN" dirty="0" smtClean="0"/>
          </a:p>
          <a:p>
            <a:r>
              <a:rPr lang="en-US" altLang="zh-CN" dirty="0" err="1" smtClean="0"/>
              <a:t>Xyce</a:t>
            </a:r>
            <a:r>
              <a:rPr lang="en-US" altLang="zh-CN" dirty="0" smtClean="0"/>
              <a:t>  </a:t>
            </a:r>
            <a:r>
              <a:rPr lang="zh-CN" altLang="en-US" dirty="0" smtClean="0"/>
              <a:t>速度最快的</a:t>
            </a:r>
            <a:r>
              <a:rPr lang="en-US" altLang="zh-CN" dirty="0" smtClean="0"/>
              <a:t>spice</a:t>
            </a:r>
            <a:r>
              <a:rPr lang="zh-CN" altLang="en-US" dirty="0" smtClean="0"/>
              <a:t>，代码不是集成</a:t>
            </a:r>
            <a:r>
              <a:rPr lang="en-US" altLang="zh-CN" dirty="0" smtClean="0"/>
              <a:t>spice3f5</a:t>
            </a:r>
            <a:r>
              <a:rPr lang="zh-CN" altLang="en-US" dirty="0" smtClean="0"/>
              <a:t>，从头写过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059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OP, DC </a:t>
            </a:r>
            <a:r>
              <a:rPr lang="zh-CN" altLang="en-US" dirty="0" smtClean="0"/>
              <a:t>是一回事儿</a:t>
            </a:r>
            <a:endParaRPr lang="en-US" altLang="zh-CN" dirty="0" smtClean="0"/>
          </a:p>
          <a:p>
            <a:r>
              <a:rPr lang="zh-CN" altLang="en-US" dirty="0" smtClean="0"/>
              <a:t>瞬态，给定初始值常微分方程</a:t>
            </a:r>
            <a:endParaRPr lang="en-US" altLang="zh-CN" dirty="0" smtClean="0"/>
          </a:p>
          <a:p>
            <a:r>
              <a:rPr lang="en-US" altLang="zh-CN" dirty="0" smtClean="0"/>
              <a:t>AG</a:t>
            </a:r>
            <a:r>
              <a:rPr lang="zh-CN" altLang="en-US" dirty="0" smtClean="0"/>
              <a:t>，噪声，扰动，零极点，灵敏度分析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大信号周期稳态分析。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66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绿色点是</a:t>
            </a:r>
            <a:r>
              <a:rPr lang="zh-CN" altLang="en-US" dirty="0" smtClean="0"/>
              <a:t>初始解</a:t>
            </a:r>
          </a:p>
          <a:p>
            <a:r>
              <a:rPr lang="zh-CN" altLang="en-US" dirty="0" smtClean="0"/>
              <a:t>同伦，插值，迭代，</a:t>
            </a:r>
            <a:r>
              <a:rPr lang="en-US" altLang="zh-CN" dirty="0" smtClean="0"/>
              <a:t>NR 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newton</a:t>
            </a:r>
            <a:r>
              <a:rPr lang="en-US" altLang="zh-CN" baseline="0" dirty="0" smtClean="0"/>
              <a:t> </a:t>
            </a:r>
            <a:r>
              <a:rPr lang="zh-CN" altLang="en-US" baseline="0" dirty="0" smtClean="0"/>
              <a:t>拉夫森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牛顿法： 初始点，知道 </a:t>
            </a:r>
            <a:r>
              <a:rPr lang="en-US" altLang="zh-CN" dirty="0" smtClean="0"/>
              <a:t>f(x)  </a:t>
            </a:r>
            <a:r>
              <a:rPr lang="zh-CN" altLang="en-US" dirty="0" smtClean="0"/>
              <a:t>也知道斜率。可以在这个点附近，切线近似函数曲线</a:t>
            </a:r>
            <a:endParaRPr lang="en-US" altLang="zh-CN" dirty="0" smtClean="0"/>
          </a:p>
          <a:p>
            <a:r>
              <a:rPr lang="en-US" altLang="zh-CN" dirty="0" smtClean="0"/>
              <a:t>         </a:t>
            </a:r>
            <a:r>
              <a:rPr lang="zh-CN" altLang="en-US" dirty="0" smtClean="0"/>
              <a:t>高维，所有的</a:t>
            </a:r>
            <a:r>
              <a:rPr lang="en-US" altLang="zh-CN" dirty="0" err="1" smtClean="0"/>
              <a:t>f</a:t>
            </a:r>
            <a:r>
              <a:rPr lang="en-US" altLang="zh-CN" baseline="0" dirty="0" err="1" smtClean="0"/>
              <a:t>n</a:t>
            </a:r>
            <a:r>
              <a:rPr lang="en-US" altLang="zh-CN" baseline="0" dirty="0" smtClean="0"/>
              <a:t> </a:t>
            </a:r>
            <a:r>
              <a:rPr lang="zh-CN" altLang="en-US" baseline="0" dirty="0" smtClean="0"/>
              <a:t>都等于</a:t>
            </a:r>
            <a:r>
              <a:rPr lang="en-US" altLang="zh-CN" baseline="0" dirty="0" smtClean="0"/>
              <a:t>0</a:t>
            </a:r>
          </a:p>
          <a:p>
            <a:r>
              <a:rPr lang="en-US" altLang="zh-CN" baseline="0" dirty="0" smtClean="0"/>
              <a:t>         </a:t>
            </a:r>
            <a:r>
              <a:rPr lang="zh-CN" altLang="en-US" baseline="0" dirty="0" smtClean="0"/>
              <a:t>和优化问题的梯度下降法很接近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两类问题：</a:t>
            </a:r>
            <a:endParaRPr lang="en-US" altLang="zh-CN" dirty="0" smtClean="0"/>
          </a:p>
          <a:p>
            <a:r>
              <a:rPr lang="en-US" altLang="zh-CN" dirty="0" smtClean="0"/>
              <a:t>  1. </a:t>
            </a:r>
            <a:r>
              <a:rPr lang="zh-CN" altLang="en-US" dirty="0" smtClean="0"/>
              <a:t>优化算法，给定一个函数，找到这个函数的最小值</a:t>
            </a:r>
            <a:endParaRPr lang="en-US" altLang="zh-CN" dirty="0" smtClean="0"/>
          </a:p>
          <a:p>
            <a:r>
              <a:rPr lang="en-US" altLang="zh-CN" dirty="0" smtClean="0"/>
              <a:t>  2. </a:t>
            </a:r>
            <a:r>
              <a:rPr lang="zh-CN" altLang="en-US" dirty="0" smtClean="0"/>
              <a:t>解方程，严格过零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数值方法一般是要迭代的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85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形式很相似，因为优化就是导数为</a:t>
            </a:r>
            <a:r>
              <a:rPr lang="en-US" altLang="zh-CN" dirty="0" smtClean="0"/>
              <a:t>0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牛顿方法比梯度下降更快一点，但是代价更高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68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常微分方程，微分变量就是时间</a:t>
            </a:r>
            <a:endParaRPr lang="en-US" altLang="zh-CN" dirty="0" smtClean="0"/>
          </a:p>
          <a:p>
            <a:r>
              <a:rPr lang="en-US" altLang="zh-CN" dirty="0" smtClean="0"/>
              <a:t>U</a:t>
            </a:r>
            <a:r>
              <a:rPr lang="zh-CN" altLang="en-US" dirty="0" smtClean="0"/>
              <a:t>是一个已知的正弦信号</a:t>
            </a:r>
            <a:endParaRPr lang="en-US" altLang="zh-CN" dirty="0" smtClean="0"/>
          </a:p>
          <a:p>
            <a:r>
              <a:rPr lang="en-US" altLang="zh-CN" dirty="0" smtClean="0"/>
              <a:t>X</a:t>
            </a:r>
            <a:r>
              <a:rPr lang="zh-CN" altLang="en-US" dirty="0" smtClean="0"/>
              <a:t>是内部状态（电路所有电压值）</a:t>
            </a:r>
            <a:endParaRPr lang="en-US" altLang="zh-CN" dirty="0" smtClean="0"/>
          </a:p>
          <a:p>
            <a:r>
              <a:rPr lang="en-US" altLang="zh-CN" dirty="0" smtClean="0"/>
              <a:t>X</a:t>
            </a:r>
            <a:r>
              <a:rPr lang="zh-CN" altLang="en-US" dirty="0" smtClean="0"/>
              <a:t>同时是未知数</a:t>
            </a:r>
            <a:endParaRPr lang="en-US" altLang="zh-CN" dirty="0" smtClean="0"/>
          </a:p>
          <a:p>
            <a:r>
              <a:rPr lang="en-US" altLang="zh-CN" dirty="0" smtClean="0"/>
              <a:t>C</a:t>
            </a:r>
            <a:r>
              <a:rPr lang="zh-CN" altLang="en-US" dirty="0" smtClean="0"/>
              <a:t>是已知常数 例如电容，电感</a:t>
            </a:r>
            <a:endParaRPr lang="en-US" altLang="zh-CN" dirty="0" smtClean="0"/>
          </a:p>
          <a:p>
            <a:r>
              <a:rPr lang="en-US" altLang="zh-CN" dirty="0" smtClean="0"/>
              <a:t>T</a:t>
            </a:r>
            <a:r>
              <a:rPr lang="zh-CN" altLang="en-US" dirty="0" smtClean="0"/>
              <a:t>时间</a:t>
            </a:r>
            <a:endParaRPr lang="en-US" altLang="zh-CN" dirty="0" smtClean="0"/>
          </a:p>
          <a:p>
            <a:r>
              <a:rPr lang="en-US" altLang="zh-CN" dirty="0" smtClean="0"/>
              <a:t>f(</a:t>
            </a:r>
            <a:r>
              <a:rPr lang="en-US" altLang="zh-CN" dirty="0" err="1" smtClean="0"/>
              <a:t>x,u</a:t>
            </a:r>
            <a:r>
              <a:rPr lang="en-US" altLang="zh-CN" dirty="0" smtClean="0"/>
              <a:t>) </a:t>
            </a:r>
            <a:r>
              <a:rPr lang="zh-CN" altLang="en-US" dirty="0" smtClean="0"/>
              <a:t>代数项，跟历史状态无关。比如电阻的电流，只跟当前时刻的电压有关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D92-B6B8-48A0-BA6D-FE13578D06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26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332656"/>
            <a:ext cx="10982325" cy="583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554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948264" cy="465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8771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620687"/>
            <a:ext cx="7020272" cy="472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972556"/>
            <a:ext cx="7344816" cy="466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533399"/>
            <a:ext cx="7221637" cy="500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3333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3862" y="-2187624"/>
            <a:ext cx="9915525" cy="820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074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48925" cy="770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465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6688"/>
            <a:ext cx="10868025" cy="65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0487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82325" cy="774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680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82325" cy="804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1350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1938"/>
            <a:ext cx="11591925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387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39425" cy="873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467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20425" cy="8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2680" y="-2475656"/>
            <a:ext cx="9094545" cy="6830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652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260648"/>
            <a:ext cx="11401425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568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87025" cy="835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586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44225" cy="816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5561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82225" cy="793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312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38"/>
            <a:ext cx="11363325" cy="671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60695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30025" cy="831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404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210925" cy="759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5563" y="-2907704"/>
            <a:ext cx="11287126" cy="7743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756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58525" cy="785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7843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8288"/>
            <a:ext cx="11058525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6365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838"/>
            <a:ext cx="11325225" cy="641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559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884368" cy="596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24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60432" cy="6204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8942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532439" cy="540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836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028384" cy="389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92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2437"/>
            <a:ext cx="7956376" cy="414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6163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17032" y="547241"/>
            <a:ext cx="7524328" cy="5690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2373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865" y="-2475656"/>
            <a:ext cx="4896544" cy="365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5233219" cy="3673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229200"/>
            <a:ext cx="6682861" cy="5178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720" y="6067675"/>
            <a:ext cx="5726609" cy="4313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146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60648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向量形式的牛顿优化方法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03" y="1052736"/>
            <a:ext cx="4300085" cy="295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506" y="1700808"/>
            <a:ext cx="5123111" cy="397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924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457</Words>
  <Application>Microsoft Office PowerPoint</Application>
  <PresentationFormat>全屏显示(4:3)</PresentationFormat>
  <Paragraphs>72</Paragraphs>
  <Slides>28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69</cp:revision>
  <dcterms:created xsi:type="dcterms:W3CDTF">2021-05-24T11:05:20Z</dcterms:created>
  <dcterms:modified xsi:type="dcterms:W3CDTF">2021-05-24T12:29:30Z</dcterms:modified>
</cp:coreProperties>
</file>