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</p:sldMasterIdLst>
  <p:sldIdLst>
    <p:sldId id="256" r:id="rId3"/>
    <p:sldId id="257" r:id="rId4"/>
    <p:sldId id="258" r:id="rId5"/>
    <p:sldId id="259" r:id="rId6"/>
    <p:sldId id="260" r:id="rId7"/>
    <p:sldId id="263" r:id="rId8"/>
    <p:sldId id="264" r:id="rId9"/>
    <p:sldId id="261" r:id="rId10"/>
    <p:sldId id="265" r:id="rId11"/>
    <p:sldId id="262" r:id="rId1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462" y="4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空白无底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>
            <a:extLst>
              <a:ext uri="{FF2B5EF4-FFF2-40B4-BE49-F238E27FC236}">
                <a16:creationId xmlns:a16="http://schemas.microsoft.com/office/drawing/2014/main" id="{5D5B5DC4-4F86-8CDF-C898-3615C2DD10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0508C-FA2C-41DE-842A-EEF3E30DDE53}" type="datetimeFigureOut">
              <a:rPr lang="zh-CN" altLang="en-US" smtClean="0"/>
              <a:t>2023/7/5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5DD8B8B2-5D2F-EEB8-3774-A2ED254C72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95F7BFF0-AE34-8436-1E9E-E82361CFBA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231A1-CB3F-4F34-8EDB-5FEC89AC7636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E5E6838C-348E-9A34-3AA5-29ACBB6EE97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47330" y="244549"/>
            <a:ext cx="1356801" cy="508553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3487A0BF-C417-0D09-ACDE-B7F6BDE1791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257934" y="-707439"/>
            <a:ext cx="4360096" cy="2455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46192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自定义版式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832213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0508C-FA2C-41DE-842A-EEF3E30DDE53}" type="datetimeFigureOut">
              <a:rPr lang="zh-CN" altLang="en-US" smtClean="0"/>
              <a:t>2023/7/5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231A1-CB3F-4F34-8EDB-5FEC89AC763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42481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18415-1B45-4373-ACD1-24A935B9E1C6}" type="datetimeFigureOut">
              <a:rPr lang="zh-CN" altLang="en-US" smtClean="0"/>
              <a:t>2023/7/5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11774-E2B8-474C-A30B-EED024AE0F07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平行四边形 7">
            <a:extLst>
              <a:ext uri="{FF2B5EF4-FFF2-40B4-BE49-F238E27FC236}">
                <a16:creationId xmlns:a16="http://schemas.microsoft.com/office/drawing/2014/main" id="{C0044DC2-7D2A-871D-851F-AA0600D9446F}"/>
              </a:ext>
            </a:extLst>
          </p:cNvPr>
          <p:cNvSpPr/>
          <p:nvPr/>
        </p:nvSpPr>
        <p:spPr>
          <a:xfrm>
            <a:off x="296125" y="326168"/>
            <a:ext cx="313475" cy="376565"/>
          </a:xfrm>
          <a:prstGeom prst="parallelogram">
            <a:avLst/>
          </a:prstGeom>
          <a:solidFill>
            <a:srgbClr val="D600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标题 1"/>
          <p:cNvSpPr>
            <a:spLocks noGrp="1"/>
          </p:cNvSpPr>
          <p:nvPr>
            <p:ph type="title"/>
          </p:nvPr>
        </p:nvSpPr>
        <p:spPr>
          <a:xfrm>
            <a:off x="834097" y="-137699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1825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>
            <a:extLst>
              <a:ext uri="{FF2B5EF4-FFF2-40B4-BE49-F238E27FC236}">
                <a16:creationId xmlns:a16="http://schemas.microsoft.com/office/drawing/2014/main" id="{17E38106-3C83-20B2-8194-FDAB3016F5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18415-1B45-4373-ACD1-24A935B9E1C6}" type="datetimeFigureOut">
              <a:rPr lang="zh-CN" altLang="en-US" smtClean="0"/>
              <a:t>2023/7/5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9D779558-DC9F-8A51-AA56-994EBD54B7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F75D8045-3A6B-213C-02A1-226484FE23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11774-E2B8-474C-A30B-EED024AE0F0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3216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18415-1B45-4373-ACD1-24A935B9E1C6}" type="datetimeFigureOut">
              <a:rPr lang="zh-CN" altLang="en-US" smtClean="0"/>
              <a:t>2023/7/5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11774-E2B8-474C-A30B-EED024AE0F07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平行四边形 6">
            <a:extLst>
              <a:ext uri="{FF2B5EF4-FFF2-40B4-BE49-F238E27FC236}">
                <a16:creationId xmlns:a16="http://schemas.microsoft.com/office/drawing/2014/main" id="{C0044DC2-7D2A-871D-851F-AA0600D9446F}"/>
              </a:ext>
            </a:extLst>
          </p:cNvPr>
          <p:cNvSpPr/>
          <p:nvPr/>
        </p:nvSpPr>
        <p:spPr>
          <a:xfrm>
            <a:off x="296125" y="326168"/>
            <a:ext cx="313475" cy="376565"/>
          </a:xfrm>
          <a:prstGeom prst="parallelogram">
            <a:avLst/>
          </a:prstGeom>
          <a:solidFill>
            <a:srgbClr val="D600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标题 1"/>
          <p:cNvSpPr>
            <a:spLocks noGrp="1"/>
          </p:cNvSpPr>
          <p:nvPr>
            <p:ph type="title"/>
          </p:nvPr>
        </p:nvSpPr>
        <p:spPr>
          <a:xfrm>
            <a:off x="834097" y="-137699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11" name="文本占位符 2"/>
          <p:cNvSpPr>
            <a:spLocks noGrp="1"/>
          </p:cNvSpPr>
          <p:nvPr>
            <p:ph idx="1"/>
          </p:nvPr>
        </p:nvSpPr>
        <p:spPr>
          <a:xfrm>
            <a:off x="834097" y="1230748"/>
            <a:ext cx="10515600" cy="44651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41830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18415-1B45-4373-ACD1-24A935B9E1C6}" type="datetimeFigureOut">
              <a:rPr lang="zh-CN" altLang="en-US" smtClean="0"/>
              <a:t>2023/7/5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11774-E2B8-474C-A30B-EED024AE0F0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12868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18415-1B45-4373-ACD1-24A935B9E1C6}" type="datetimeFigureOut">
              <a:rPr lang="zh-CN" altLang="en-US" smtClean="0"/>
              <a:t>2023/7/5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11774-E2B8-474C-A30B-EED024AE0F0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8650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18415-1B45-4373-ACD1-24A935B9E1C6}" type="datetimeFigureOut">
              <a:rPr lang="zh-CN" altLang="en-US" smtClean="0"/>
              <a:t>2023/7/5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11774-E2B8-474C-A30B-EED024AE0F07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" name="标题 1"/>
          <p:cNvSpPr>
            <a:spLocks noGrp="1"/>
          </p:cNvSpPr>
          <p:nvPr>
            <p:ph type="title"/>
          </p:nvPr>
        </p:nvSpPr>
        <p:spPr>
          <a:xfrm>
            <a:off x="834097" y="-137699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8137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18415-1B45-4373-ACD1-24A935B9E1C6}" type="datetimeFigureOut">
              <a:rPr lang="zh-CN" altLang="en-US" smtClean="0"/>
              <a:t>2023/7/5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11774-E2B8-474C-A30B-EED024AE0F0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78171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18415-1B45-4373-ACD1-24A935B9E1C6}" type="datetimeFigureOut">
              <a:rPr lang="zh-CN" altLang="en-US" smtClean="0"/>
              <a:t>2023/7/5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11774-E2B8-474C-A30B-EED024AE0F0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8606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空白标题无底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0508C-FA2C-41DE-842A-EEF3E30DDE53}" type="datetimeFigureOut">
              <a:rPr lang="zh-CN" altLang="en-US" smtClean="0"/>
              <a:t>2023/7/5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231A1-CB3F-4F34-8EDB-5FEC89AC763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平行四边形 7">
            <a:extLst>
              <a:ext uri="{FF2B5EF4-FFF2-40B4-BE49-F238E27FC236}">
                <a16:creationId xmlns:a16="http://schemas.microsoft.com/office/drawing/2014/main" id="{C0044DC2-7D2A-871D-851F-AA0600D9446F}"/>
              </a:ext>
            </a:extLst>
          </p:cNvPr>
          <p:cNvSpPr/>
          <p:nvPr/>
        </p:nvSpPr>
        <p:spPr>
          <a:xfrm>
            <a:off x="296125" y="326168"/>
            <a:ext cx="313475" cy="376565"/>
          </a:xfrm>
          <a:prstGeom prst="parallelogram">
            <a:avLst/>
          </a:prstGeom>
          <a:solidFill>
            <a:srgbClr val="D600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标题 1"/>
          <p:cNvSpPr>
            <a:spLocks noGrp="1"/>
          </p:cNvSpPr>
          <p:nvPr>
            <p:ph type="title"/>
          </p:nvPr>
        </p:nvSpPr>
        <p:spPr>
          <a:xfrm>
            <a:off x="834097" y="-137699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2A9300BA-12B9-835D-414E-B051616D2CF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47330" y="245068"/>
            <a:ext cx="1356801" cy="508034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922FBCD8-1889-507F-F8B8-043FC039E5D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14202" y="-701195"/>
            <a:ext cx="4360096" cy="2452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322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空白标题无底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0508C-FA2C-41DE-842A-EEF3E30DDE53}" type="datetimeFigureOut">
              <a:rPr lang="zh-CN" altLang="en-US" smtClean="0"/>
              <a:t>2023/7/5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231A1-CB3F-4F34-8EDB-5FEC89AC763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平行四边形 7">
            <a:extLst>
              <a:ext uri="{FF2B5EF4-FFF2-40B4-BE49-F238E27FC236}">
                <a16:creationId xmlns:a16="http://schemas.microsoft.com/office/drawing/2014/main" id="{C0044DC2-7D2A-871D-851F-AA0600D9446F}"/>
              </a:ext>
            </a:extLst>
          </p:cNvPr>
          <p:cNvSpPr/>
          <p:nvPr/>
        </p:nvSpPr>
        <p:spPr>
          <a:xfrm>
            <a:off x="296125" y="326168"/>
            <a:ext cx="313475" cy="376565"/>
          </a:xfrm>
          <a:prstGeom prst="parallelogram">
            <a:avLst/>
          </a:prstGeom>
          <a:solidFill>
            <a:srgbClr val="D600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标题 1"/>
          <p:cNvSpPr>
            <a:spLocks noGrp="1"/>
          </p:cNvSpPr>
          <p:nvPr>
            <p:ph type="title"/>
          </p:nvPr>
        </p:nvSpPr>
        <p:spPr>
          <a:xfrm>
            <a:off x="834097" y="-137699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2A9300BA-12B9-835D-414E-B051616D2CF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47330" y="245068"/>
            <a:ext cx="1356801" cy="508034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922FBCD8-1889-507F-F8B8-043FC039E5D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14202" y="-701195"/>
            <a:ext cx="4360096" cy="2452554"/>
          </a:xfrm>
          <a:prstGeom prst="rect">
            <a:avLst/>
          </a:prstGeom>
        </p:spPr>
      </p:pic>
      <p:sp>
        <p:nvSpPr>
          <p:cNvPr id="10" name="矩形 9">
            <a:extLst>
              <a:ext uri="{FF2B5EF4-FFF2-40B4-BE49-F238E27FC236}">
                <a16:creationId xmlns:a16="http://schemas.microsoft.com/office/drawing/2014/main" id="{A5599C58-3130-79B8-92DC-877F0D1D49C0}"/>
              </a:ext>
            </a:extLst>
          </p:cNvPr>
          <p:cNvSpPr/>
          <p:nvPr/>
        </p:nvSpPr>
        <p:spPr>
          <a:xfrm>
            <a:off x="1" y="6635931"/>
            <a:ext cx="10829108" cy="222069"/>
          </a:xfrm>
          <a:prstGeom prst="rect">
            <a:avLst/>
          </a:prstGeom>
          <a:solidFill>
            <a:srgbClr val="D600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291DF88E-1D8B-FBE9-6FC8-A8AAE8008DC2}"/>
              </a:ext>
            </a:extLst>
          </p:cNvPr>
          <p:cNvSpPr/>
          <p:nvPr/>
        </p:nvSpPr>
        <p:spPr>
          <a:xfrm>
            <a:off x="10528662" y="6635931"/>
            <a:ext cx="1663337" cy="22206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3283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完全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0508C-FA2C-41DE-842A-EEF3E30DDE53}" type="datetimeFigureOut">
              <a:rPr lang="zh-CN" altLang="en-US" smtClean="0"/>
              <a:t>2023/7/5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231A1-CB3F-4F34-8EDB-5FEC89AC763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98062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0508C-FA2C-41DE-842A-EEF3E30DDE53}" type="datetimeFigureOut">
              <a:rPr lang="zh-CN" altLang="en-US" smtClean="0"/>
              <a:t>2023/7/5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231A1-CB3F-4F34-8EDB-5FEC89AC763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4" name="文本占位符 3"/>
          <p:cNvSpPr>
            <a:spLocks noGrp="1"/>
          </p:cNvSpPr>
          <p:nvPr>
            <p:ph type="body" sz="half" idx="17" hasCustomPrompt="1"/>
          </p:nvPr>
        </p:nvSpPr>
        <p:spPr>
          <a:xfrm>
            <a:off x="3770995" y="1612437"/>
            <a:ext cx="3932237" cy="104530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200"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 dirty="0"/>
              <a:t>TEXT HERE</a:t>
            </a:r>
            <a:endParaRPr lang="zh-CN" altLang="en-US" dirty="0"/>
          </a:p>
        </p:txBody>
      </p:sp>
      <p:sp>
        <p:nvSpPr>
          <p:cNvPr id="10" name="文本占位符 2"/>
          <p:cNvSpPr>
            <a:spLocks noGrp="1"/>
          </p:cNvSpPr>
          <p:nvPr>
            <p:ph idx="1"/>
          </p:nvPr>
        </p:nvSpPr>
        <p:spPr>
          <a:xfrm>
            <a:off x="3770995" y="2722137"/>
            <a:ext cx="3932237" cy="30291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sz="1600" b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  <a:lvl2pPr marL="457200" indent="0">
              <a:buNone/>
              <a:defRPr sz="14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2pPr>
            <a:lvl3pPr marL="914400" indent="0">
              <a:buNone/>
              <a:defRPr sz="1200">
                <a:solidFill>
                  <a:schemeClr val="bg1">
                    <a:lumMod val="50000"/>
                  </a:schemeClr>
                </a:solidFill>
                <a:latin typeface="+mn-lt"/>
              </a:defRPr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</p:txBody>
      </p:sp>
    </p:spTree>
    <p:extLst>
      <p:ext uri="{BB962C8B-B14F-4D97-AF65-F5344CB8AC3E}">
        <p14:creationId xmlns:p14="http://schemas.microsoft.com/office/powerpoint/2010/main" val="8555829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自定义版式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0508C-FA2C-41DE-842A-EEF3E30DDE53}" type="datetimeFigureOut">
              <a:rPr lang="zh-CN" altLang="en-US" smtClean="0"/>
              <a:t>2023/7/5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231A1-CB3F-4F34-8EDB-5FEC89AC763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文本占位符 3"/>
          <p:cNvSpPr>
            <a:spLocks noGrp="1"/>
          </p:cNvSpPr>
          <p:nvPr>
            <p:ph type="body" sz="half" idx="17" hasCustomPrompt="1"/>
          </p:nvPr>
        </p:nvSpPr>
        <p:spPr>
          <a:xfrm>
            <a:off x="919729" y="1205114"/>
            <a:ext cx="3932237" cy="104530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200"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 dirty="0"/>
              <a:t>TEXT HERE</a:t>
            </a:r>
            <a:endParaRPr lang="zh-CN" altLang="en-US" dirty="0"/>
          </a:p>
        </p:txBody>
      </p:sp>
      <p:sp>
        <p:nvSpPr>
          <p:cNvPr id="8" name="文本占位符 2"/>
          <p:cNvSpPr>
            <a:spLocks noGrp="1"/>
          </p:cNvSpPr>
          <p:nvPr>
            <p:ph idx="1"/>
          </p:nvPr>
        </p:nvSpPr>
        <p:spPr>
          <a:xfrm>
            <a:off x="919729" y="2314814"/>
            <a:ext cx="3932237" cy="30291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sz="1600" b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  <a:lvl2pPr marL="457200" indent="0">
              <a:buNone/>
              <a:defRPr sz="14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2pPr>
            <a:lvl3pPr marL="914400" indent="0">
              <a:buNone/>
              <a:defRPr sz="1200">
                <a:solidFill>
                  <a:schemeClr val="bg1">
                    <a:lumMod val="50000"/>
                  </a:schemeClr>
                </a:solidFill>
                <a:latin typeface="+mn-lt"/>
              </a:defRPr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</p:txBody>
      </p:sp>
    </p:spTree>
    <p:extLst>
      <p:ext uri="{BB962C8B-B14F-4D97-AF65-F5344CB8AC3E}">
        <p14:creationId xmlns:p14="http://schemas.microsoft.com/office/powerpoint/2010/main" val="1338070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自定义版式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6177516" y="0"/>
            <a:ext cx="6014484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0508C-FA2C-41DE-842A-EEF3E30DDE53}" type="datetimeFigureOut">
              <a:rPr lang="zh-CN" altLang="en-US" smtClean="0"/>
              <a:t>2023/7/5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231A1-CB3F-4F34-8EDB-5FEC89AC763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文本占位符 3"/>
          <p:cNvSpPr>
            <a:spLocks noGrp="1"/>
          </p:cNvSpPr>
          <p:nvPr>
            <p:ph type="body" sz="half" idx="17" hasCustomPrompt="1"/>
          </p:nvPr>
        </p:nvSpPr>
        <p:spPr>
          <a:xfrm>
            <a:off x="397525" y="1424428"/>
            <a:ext cx="5321631" cy="104530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200"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 dirty="0"/>
              <a:t>TEXT HERE</a:t>
            </a:r>
            <a:endParaRPr lang="zh-CN" altLang="en-US" dirty="0"/>
          </a:p>
        </p:txBody>
      </p:sp>
      <p:sp>
        <p:nvSpPr>
          <p:cNvPr id="13" name="文本占位符 2"/>
          <p:cNvSpPr>
            <a:spLocks noGrp="1"/>
          </p:cNvSpPr>
          <p:nvPr>
            <p:ph idx="1"/>
          </p:nvPr>
        </p:nvSpPr>
        <p:spPr>
          <a:xfrm>
            <a:off x="397524" y="2648531"/>
            <a:ext cx="5321632" cy="17655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sz="1600" b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  <a:lvl2pPr marL="457200" indent="0">
              <a:buNone/>
              <a:defRPr sz="14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2pPr>
            <a:lvl3pPr marL="914400" indent="0">
              <a:buNone/>
              <a:defRPr sz="1200">
                <a:solidFill>
                  <a:schemeClr val="bg1">
                    <a:lumMod val="50000"/>
                  </a:schemeClr>
                </a:solidFill>
                <a:latin typeface="+mn-lt"/>
              </a:defRPr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</p:txBody>
      </p:sp>
      <p:sp>
        <p:nvSpPr>
          <p:cNvPr id="14" name="文本占位符 2"/>
          <p:cNvSpPr>
            <a:spLocks noGrp="1"/>
          </p:cNvSpPr>
          <p:nvPr>
            <p:ph idx="18"/>
          </p:nvPr>
        </p:nvSpPr>
        <p:spPr>
          <a:xfrm>
            <a:off x="6523942" y="4823481"/>
            <a:ext cx="5321632" cy="14004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sz="1600" b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  <a:lvl2pPr marL="457200" indent="0">
              <a:buNone/>
              <a:defRPr sz="14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2pPr>
            <a:lvl3pPr marL="914400" indent="0">
              <a:buNone/>
              <a:defRPr sz="1200">
                <a:solidFill>
                  <a:schemeClr val="bg1">
                    <a:lumMod val="50000"/>
                  </a:schemeClr>
                </a:solidFill>
                <a:latin typeface="+mn-lt"/>
              </a:defRPr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</p:txBody>
      </p:sp>
    </p:spTree>
    <p:extLst>
      <p:ext uri="{BB962C8B-B14F-4D97-AF65-F5344CB8AC3E}">
        <p14:creationId xmlns:p14="http://schemas.microsoft.com/office/powerpoint/2010/main" val="527533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自定义版式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0508C-FA2C-41DE-842A-EEF3E30DDE53}" type="datetimeFigureOut">
              <a:rPr lang="zh-CN" altLang="en-US" smtClean="0"/>
              <a:t>2023/7/5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231A1-CB3F-4F34-8EDB-5FEC89AC763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5752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>
            <a:extLst>
              <a:ext uri="{FF2B5EF4-FFF2-40B4-BE49-F238E27FC236}">
                <a16:creationId xmlns:a16="http://schemas.microsoft.com/office/drawing/2014/main" id="{6B4F262C-C20F-13B9-A4FF-DD6B3772A988}"/>
              </a:ext>
            </a:extLst>
          </p:cNvPr>
          <p:cNvSpPr/>
          <p:nvPr/>
        </p:nvSpPr>
        <p:spPr>
          <a:xfrm>
            <a:off x="1164800" y="1020233"/>
            <a:ext cx="5112000" cy="4779434"/>
          </a:xfrm>
          <a:prstGeom prst="rect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72AF31AE-B499-9213-32CC-1B883DED15BA}"/>
              </a:ext>
            </a:extLst>
          </p:cNvPr>
          <p:cNvSpPr/>
          <p:nvPr/>
        </p:nvSpPr>
        <p:spPr>
          <a:xfrm>
            <a:off x="4809067" y="2294467"/>
            <a:ext cx="1467733" cy="4563533"/>
          </a:xfrm>
          <a:prstGeom prst="rect">
            <a:avLst/>
          </a:prstGeom>
          <a:solidFill>
            <a:srgbClr val="CD1F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B36BAF25-F379-B7CF-73A5-1EA29A544040}"/>
              </a:ext>
            </a:extLst>
          </p:cNvPr>
          <p:cNvSpPr/>
          <p:nvPr/>
        </p:nvSpPr>
        <p:spPr>
          <a:xfrm>
            <a:off x="6276800" y="2294467"/>
            <a:ext cx="5915200" cy="456353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0508C-FA2C-41DE-842A-EEF3E30DDE53}" type="datetimeFigureOut">
              <a:rPr lang="zh-CN" altLang="en-US" smtClean="0"/>
              <a:t>2023/7/5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231A1-CB3F-4F34-8EDB-5FEC89AC763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文本占位符 3"/>
          <p:cNvSpPr>
            <a:spLocks noGrp="1"/>
          </p:cNvSpPr>
          <p:nvPr>
            <p:ph type="body" sz="half" idx="17" hasCustomPrompt="1"/>
          </p:nvPr>
        </p:nvSpPr>
        <p:spPr>
          <a:xfrm>
            <a:off x="6663823" y="1020233"/>
            <a:ext cx="3932237" cy="104530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200"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 dirty="0"/>
              <a:t>TEXT HERE</a:t>
            </a:r>
            <a:endParaRPr lang="zh-CN" altLang="en-US" dirty="0"/>
          </a:p>
        </p:txBody>
      </p:sp>
      <p:sp>
        <p:nvSpPr>
          <p:cNvPr id="10" name="文本占位符 2"/>
          <p:cNvSpPr>
            <a:spLocks noGrp="1"/>
          </p:cNvSpPr>
          <p:nvPr>
            <p:ph idx="1"/>
          </p:nvPr>
        </p:nvSpPr>
        <p:spPr>
          <a:xfrm>
            <a:off x="6663823" y="2698689"/>
            <a:ext cx="3932237" cy="30291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sz="1600" b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  <a:lvl2pPr marL="457200" indent="0">
              <a:buNone/>
              <a:defRPr sz="14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2pPr>
            <a:lvl3pPr marL="914400" indent="0">
              <a:buNone/>
              <a:defRPr sz="1200">
                <a:solidFill>
                  <a:schemeClr val="bg1">
                    <a:lumMod val="50000"/>
                  </a:schemeClr>
                </a:solidFill>
                <a:latin typeface="+mn-lt"/>
              </a:defRPr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</p:txBody>
      </p:sp>
    </p:spTree>
    <p:extLst>
      <p:ext uri="{BB962C8B-B14F-4D97-AF65-F5344CB8AC3E}">
        <p14:creationId xmlns:p14="http://schemas.microsoft.com/office/powerpoint/2010/main" val="676356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16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15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231371" y="622388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80508C-FA2C-41DE-842A-EEF3E30DDE53}" type="datetimeFigureOut">
              <a:rPr lang="zh-CN" altLang="en-US" smtClean="0"/>
              <a:t>2023/7/5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22388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7429" y="622388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B231A1-CB3F-4F34-8EDB-5FEC89AC763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11295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1" r:id="rId10"/>
    <p:sldLayoutId id="214748367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1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4097" y="-13769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4097" y="1230748"/>
            <a:ext cx="10515600" cy="49462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231371" y="622388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418415-1B45-4373-ACD1-24A935B9E1C6}" type="datetimeFigureOut">
              <a:rPr lang="zh-CN" altLang="en-US" smtClean="0"/>
              <a:t>2023/7/5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22388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7429" y="622388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B11774-E2B8-474C-A30B-EED024AE0F07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" y="6635931"/>
            <a:ext cx="10829108" cy="222069"/>
          </a:xfrm>
          <a:prstGeom prst="rect">
            <a:avLst/>
          </a:prstGeom>
          <a:solidFill>
            <a:srgbClr val="D600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0528662" y="6635931"/>
            <a:ext cx="1663337" cy="22206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9" name="平行四边形 8">
            <a:extLst>
              <a:ext uri="{FF2B5EF4-FFF2-40B4-BE49-F238E27FC236}">
                <a16:creationId xmlns:a16="http://schemas.microsoft.com/office/drawing/2014/main" id="{C0044DC2-7D2A-871D-851F-AA0600D9446F}"/>
              </a:ext>
            </a:extLst>
          </p:cNvPr>
          <p:cNvSpPr/>
          <p:nvPr/>
        </p:nvSpPr>
        <p:spPr>
          <a:xfrm>
            <a:off x="296125" y="326168"/>
            <a:ext cx="313475" cy="376565"/>
          </a:xfrm>
          <a:prstGeom prst="parallelogram">
            <a:avLst/>
          </a:prstGeom>
          <a:solidFill>
            <a:srgbClr val="D600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C6A92E5B-F8AD-3FAF-BC3E-4E2147A02F12}"/>
              </a:ext>
            </a:extLst>
          </p:cNvPr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47330" y="245068"/>
            <a:ext cx="1356801" cy="508034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6406BD0D-1754-5C39-0706-81526F392742}"/>
              </a:ext>
            </a:extLst>
          </p:cNvPr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14202" y="-701195"/>
            <a:ext cx="4360096" cy="2452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78366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</p:sldLayoutIdLst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 advTm="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n"/>
        <a:defRPr sz="2400" b="1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n"/>
        <a:defRPr sz="20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n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n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n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idx="4294967295"/>
          </p:nvPr>
        </p:nvSpPr>
        <p:spPr>
          <a:xfrm>
            <a:off x="0" y="1122363"/>
            <a:ext cx="9144000" cy="2387600"/>
          </a:xfrm>
        </p:spPr>
        <p:txBody>
          <a:bodyPr/>
          <a:lstStyle/>
          <a:p>
            <a:r>
              <a:rPr lang="en-US" altLang="zh-CN" dirty="0" smtClean="0"/>
              <a:t>Vesper Code Guideline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809029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Main/</a:t>
            </a:r>
            <a:r>
              <a:rPr lang="en-US" altLang="zh-CN" dirty="0" err="1" smtClean="0"/>
              <a:t>cpp</a:t>
            </a:r>
            <a:r>
              <a:rPr lang="en-US" altLang="zh-CN" dirty="0" smtClean="0"/>
              <a:t>/</a:t>
            </a:r>
            <a:r>
              <a:rPr lang="en-US" altLang="zh-CN" dirty="0" err="1" smtClean="0"/>
              <a:t>Sconscript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 main mod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600144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Compile structure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4215740" y="1187864"/>
            <a:ext cx="2339439" cy="6650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err="1" smtClean="0"/>
              <a:t>Sconstruct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4215739" y="2180918"/>
            <a:ext cx="2339439" cy="665018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Xx/</a:t>
            </a:r>
            <a:r>
              <a:rPr lang="en-US" altLang="zh-CN" dirty="0" err="1" smtClean="0"/>
              <a:t>SConscript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146965" y="2180918"/>
            <a:ext cx="2339439" cy="66501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Xx/</a:t>
            </a:r>
            <a:r>
              <a:rPr lang="en-US" altLang="zh-CN" dirty="0" err="1" smtClean="0"/>
              <a:t>SConscript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1580406" y="2180918"/>
            <a:ext cx="2339439" cy="665018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Xx/</a:t>
            </a:r>
            <a:r>
              <a:rPr lang="en-US" altLang="zh-CN" dirty="0" err="1" smtClean="0"/>
              <a:t>SConscript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1631020" y="3680469"/>
            <a:ext cx="2339439" cy="665018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Xx/</a:t>
            </a:r>
            <a:r>
              <a:rPr lang="en-US" altLang="zh-CN" dirty="0" err="1" smtClean="0"/>
              <a:t>cpp</a:t>
            </a:r>
            <a:r>
              <a:rPr lang="en-US" altLang="zh-CN" dirty="0" smtClean="0"/>
              <a:t>/</a:t>
            </a:r>
            <a:r>
              <a:rPr lang="en-US" altLang="zh-CN" dirty="0" err="1" smtClean="0"/>
              <a:t>SConscript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4215739" y="3680469"/>
            <a:ext cx="2339439" cy="665018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Xx/export/</a:t>
            </a:r>
            <a:r>
              <a:rPr lang="en-US" altLang="zh-CN" dirty="0" err="1" smtClean="0"/>
              <a:t>SConscript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6800458" y="3680469"/>
            <a:ext cx="2339439" cy="665018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Xx/python/</a:t>
            </a:r>
            <a:r>
              <a:rPr lang="en-US" altLang="zh-CN" dirty="0" err="1" smtClean="0"/>
              <a:t>SConscript</a:t>
            </a:r>
            <a:endParaRPr lang="zh-CN" altLang="en-US" dirty="0"/>
          </a:p>
        </p:txBody>
      </p:sp>
      <p:cxnSp>
        <p:nvCxnSpPr>
          <p:cNvPr id="12" name="直接箭头连接符 11"/>
          <p:cNvCxnSpPr>
            <a:stCxn id="3" idx="2"/>
            <a:endCxn id="6" idx="0"/>
          </p:cNvCxnSpPr>
          <p:nvPr/>
        </p:nvCxnSpPr>
        <p:spPr>
          <a:xfrm flipH="1">
            <a:off x="2750126" y="1852882"/>
            <a:ext cx="2635334" cy="3280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箭头连接符 13"/>
          <p:cNvCxnSpPr>
            <a:stCxn id="3" idx="2"/>
            <a:endCxn id="4" idx="0"/>
          </p:cNvCxnSpPr>
          <p:nvPr/>
        </p:nvCxnSpPr>
        <p:spPr>
          <a:xfrm flipH="1">
            <a:off x="5385459" y="1852882"/>
            <a:ext cx="1" cy="3280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箭头连接符 15"/>
          <p:cNvCxnSpPr>
            <a:stCxn id="3" idx="2"/>
            <a:endCxn id="5" idx="0"/>
          </p:cNvCxnSpPr>
          <p:nvPr/>
        </p:nvCxnSpPr>
        <p:spPr>
          <a:xfrm>
            <a:off x="5385460" y="1852882"/>
            <a:ext cx="2931225" cy="3280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箭头连接符 17"/>
          <p:cNvCxnSpPr>
            <a:stCxn id="4" idx="2"/>
            <a:endCxn id="7" idx="0"/>
          </p:cNvCxnSpPr>
          <p:nvPr/>
        </p:nvCxnSpPr>
        <p:spPr>
          <a:xfrm flipH="1">
            <a:off x="2800740" y="2845936"/>
            <a:ext cx="2584719" cy="8345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箭头连接符 19"/>
          <p:cNvCxnSpPr>
            <a:stCxn id="4" idx="2"/>
            <a:endCxn id="9" idx="0"/>
          </p:cNvCxnSpPr>
          <p:nvPr/>
        </p:nvCxnSpPr>
        <p:spPr>
          <a:xfrm>
            <a:off x="5385459" y="2845936"/>
            <a:ext cx="0" cy="8345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箭头连接符 21"/>
          <p:cNvCxnSpPr>
            <a:stCxn id="4" idx="2"/>
          </p:cNvCxnSpPr>
          <p:nvPr/>
        </p:nvCxnSpPr>
        <p:spPr>
          <a:xfrm>
            <a:off x="5385459" y="2845936"/>
            <a:ext cx="2737263" cy="8345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2484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 advTm="0">
        <p:random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 smtClean="0"/>
              <a:t>Sconstruct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5141" y="977028"/>
            <a:ext cx="9073867" cy="4998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400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 advTm="0">
        <p:random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Xx/</a:t>
            </a:r>
            <a:r>
              <a:rPr lang="en-US" altLang="zh-CN" dirty="0" err="1" smtClean="0"/>
              <a:t>SConscript</a:t>
            </a:r>
            <a:endParaRPr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365" y="1420182"/>
            <a:ext cx="8780952" cy="3447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6111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 advTm="0">
        <p:random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xxx/</a:t>
            </a:r>
            <a:r>
              <a:rPr lang="en-US" altLang="zh-CN" dirty="0" err="1" smtClean="0"/>
              <a:t>cpp</a:t>
            </a:r>
            <a:r>
              <a:rPr lang="en-US" altLang="zh-CN" dirty="0" smtClean="0"/>
              <a:t>/</a:t>
            </a:r>
            <a:r>
              <a:rPr lang="en-US" altLang="zh-CN" dirty="0" err="1" smtClean="0"/>
              <a:t>SConscript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80026"/>
            <a:ext cx="11264796" cy="5104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4504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 advTm="0">
        <p:random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xxx/export/</a:t>
            </a:r>
            <a:r>
              <a:rPr lang="en-US" altLang="zh-CN" dirty="0" err="1" smtClean="0"/>
              <a:t>SConscript</a:t>
            </a:r>
            <a:endParaRPr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51619" y="1457571"/>
            <a:ext cx="12895238" cy="3942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2137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 advTm="0">
        <p:random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xxx/python/</a:t>
            </a:r>
            <a:r>
              <a:rPr lang="en-US" altLang="zh-CN" dirty="0" err="1" smtClean="0"/>
              <a:t>SConscript</a:t>
            </a:r>
            <a:endParaRPr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4097" y="1550167"/>
            <a:ext cx="7142857" cy="2047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6917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 advTm="0">
        <p:random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 smtClean="0"/>
              <a:t>Cpp</a:t>
            </a:r>
            <a:r>
              <a:rPr lang="en-US" altLang="zh-CN" dirty="0" smtClean="0"/>
              <a:t>/</a:t>
            </a:r>
            <a:r>
              <a:rPr lang="en-US" altLang="zh-CN" dirty="0" err="1" smtClean="0"/>
              <a:t>sconscrit</a:t>
            </a:r>
            <a:r>
              <a:rPr lang="en-US" altLang="zh-CN" dirty="0" smtClean="0"/>
              <a:t> introduction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 </a:t>
            </a:r>
            <a:r>
              <a:rPr lang="en-US" altLang="zh-CN" dirty="0" err="1" smtClean="0"/>
              <a:t>cpp</a:t>
            </a:r>
            <a:r>
              <a:rPr lang="en-US" altLang="zh-CN" dirty="0" smtClean="0"/>
              <a:t> files list all source files which will be compiled</a:t>
            </a:r>
          </a:p>
          <a:p>
            <a:r>
              <a:rPr lang="en-US" altLang="zh-CN" dirty="0" smtClean="0"/>
              <a:t>DEPENDS list all current model dependency which means this module should be compiled after the dependency</a:t>
            </a:r>
          </a:p>
          <a:p>
            <a:r>
              <a:rPr lang="en-US" altLang="zh-CN" dirty="0" err="1" smtClean="0"/>
              <a:t>CCFlags</a:t>
            </a:r>
            <a:r>
              <a:rPr lang="en-US" altLang="zh-CN" dirty="0" smtClean="0"/>
              <a:t> add some extra compiling options to </a:t>
            </a:r>
            <a:r>
              <a:rPr lang="en-US" altLang="zh-CN" dirty="0" err="1" smtClean="0"/>
              <a:t>gcc</a:t>
            </a:r>
            <a:endParaRPr lang="en-US" altLang="zh-CN" dirty="0" smtClean="0"/>
          </a:p>
          <a:p>
            <a:endParaRPr lang="en-US" altLang="zh-CN" dirty="0"/>
          </a:p>
          <a:p>
            <a:r>
              <a:rPr lang="en-US" altLang="zh-CN" dirty="0" err="1" smtClean="0"/>
              <a:t>Build_vesper_target</a:t>
            </a:r>
            <a:r>
              <a:rPr lang="en-US" altLang="zh-CN" dirty="0" smtClean="0"/>
              <a:t>(</a:t>
            </a:r>
            <a:r>
              <a:rPr lang="en-US" altLang="zh-CN" dirty="0" err="1" smtClean="0"/>
              <a:t>shared_library</a:t>
            </a:r>
            <a:r>
              <a:rPr lang="en-US" altLang="zh-CN" dirty="0" smtClean="0"/>
              <a:t> ) mean compile so file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90773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 advTm="0">
        <p:random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Main/</a:t>
            </a:r>
            <a:r>
              <a:rPr lang="en-US" altLang="zh-CN" dirty="0" err="1" smtClean="0"/>
              <a:t>cpp</a:t>
            </a:r>
            <a:r>
              <a:rPr lang="en-US" altLang="zh-CN" dirty="0" smtClean="0"/>
              <a:t>/</a:t>
            </a:r>
            <a:r>
              <a:rPr lang="en-US" altLang="zh-CN" dirty="0" err="1" smtClean="0"/>
              <a:t>SConscript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116" y="767053"/>
            <a:ext cx="2439837" cy="547247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61953" y="767053"/>
            <a:ext cx="5774047" cy="5806929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399352" y="6858000"/>
            <a:ext cx="16790476" cy="1361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558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 advTm="0">
        <p:random/>
      </p:transition>
    </mc:Fallback>
  </mc:AlternateContent>
</p:sld>
</file>

<file path=ppt/theme/theme1.xml><?xml version="1.0" encoding="utf-8"?>
<a:theme xmlns:a="http://schemas.openxmlformats.org/drawingml/2006/main" name="giga">
  <a:themeElements>
    <a:clrScheme name="自定义 1">
      <a:dk1>
        <a:srgbClr val="000000"/>
      </a:dk1>
      <a:lt1>
        <a:srgbClr val="FFFFFF"/>
      </a:lt1>
      <a:dk2>
        <a:srgbClr val="D5001C"/>
      </a:dk2>
      <a:lt2>
        <a:srgbClr val="EAEAEA"/>
      </a:lt2>
      <a:accent1>
        <a:srgbClr val="D5001C"/>
      </a:accent1>
      <a:accent2>
        <a:srgbClr val="000000"/>
      </a:accent2>
      <a:accent3>
        <a:srgbClr val="5E5E5E"/>
      </a:accent3>
      <a:accent4>
        <a:srgbClr val="919191"/>
      </a:accent4>
      <a:accent5>
        <a:srgbClr val="A9A9A9"/>
      </a:accent5>
      <a:accent6>
        <a:srgbClr val="EAEAEA"/>
      </a:accent6>
      <a:hlink>
        <a:srgbClr val="D5001C"/>
      </a:hlink>
      <a:folHlink>
        <a:srgbClr val="000000"/>
      </a:folHlink>
    </a:clrScheme>
    <a:fontScheme name="鸿芯ppt字体">
      <a:majorFont>
        <a:latin typeface="微软雅黑"/>
        <a:ea typeface="微软雅黑"/>
        <a:cs typeface=""/>
      </a:majorFont>
      <a:minorFont>
        <a:latin typeface="微软雅黑 Light"/>
        <a:ea typeface="微软雅黑 Light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iga" id="{60079B57-638F-4976-B047-2F15A6F6AC7F}" vid="{994911E2-9219-4D72-9C6F-AA84B5B381E3}"/>
    </a:ext>
  </a:extLst>
</a:theme>
</file>

<file path=ppt/theme/theme2.xml><?xml version="1.0" encoding="utf-8"?>
<a:theme xmlns:a="http://schemas.openxmlformats.org/drawingml/2006/main" name="鸿芯微纳母版1">
  <a:themeElements>
    <a:clrScheme name="自定义 2">
      <a:dk1>
        <a:srgbClr val="000000"/>
      </a:dk1>
      <a:lt1>
        <a:srgbClr val="FFFFFF"/>
      </a:lt1>
      <a:dk2>
        <a:srgbClr val="BFBFBF"/>
      </a:dk2>
      <a:lt2>
        <a:srgbClr val="FFFFFF"/>
      </a:lt2>
      <a:accent1>
        <a:srgbClr val="C00000"/>
      </a:accent1>
      <a:accent2>
        <a:srgbClr val="7F7F7F"/>
      </a:accent2>
      <a:accent3>
        <a:srgbClr val="A5A5A5"/>
      </a:accent3>
      <a:accent4>
        <a:srgbClr val="BFBFBF"/>
      </a:accent4>
      <a:accent5>
        <a:srgbClr val="D8D8D8"/>
      </a:accent5>
      <a:accent6>
        <a:srgbClr val="F2F2F2"/>
      </a:accent6>
      <a:hlink>
        <a:srgbClr val="000000"/>
      </a:hlink>
      <a:folHlink>
        <a:srgbClr val="7F7F7F"/>
      </a:folHlink>
    </a:clrScheme>
    <a:fontScheme name="鸿芯ppt字体">
      <a:majorFont>
        <a:latin typeface="微软雅黑"/>
        <a:ea typeface="微软雅黑"/>
        <a:cs typeface=""/>
      </a:majorFont>
      <a:minorFont>
        <a:latin typeface="微软雅黑 Light"/>
        <a:ea typeface="微软雅黑 Light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鸿芯微纳ppt模版01" id="{0677A83D-2E45-AC43-9474-9A2ACB971069}" vid="{864FBF20-D3C4-C14B-9A8C-5DB880947EF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362</TotalTime>
  <Words>65</Words>
  <Application>Microsoft Office PowerPoint</Application>
  <PresentationFormat>宽屏</PresentationFormat>
  <Paragraphs>23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10</vt:i4>
      </vt:variant>
    </vt:vector>
  </HeadingPairs>
  <TitlesOfParts>
    <vt:vector size="16" baseType="lpstr">
      <vt:lpstr>微软雅黑</vt:lpstr>
      <vt:lpstr>微软雅黑 Light</vt:lpstr>
      <vt:lpstr>Arial</vt:lpstr>
      <vt:lpstr>Wingdings</vt:lpstr>
      <vt:lpstr>giga</vt:lpstr>
      <vt:lpstr>鸿芯微纳母版1</vt:lpstr>
      <vt:lpstr>Vesper Code Guideline</vt:lpstr>
      <vt:lpstr>Compile structure</vt:lpstr>
      <vt:lpstr>Sconstruct</vt:lpstr>
      <vt:lpstr>Xx/SConscript</vt:lpstr>
      <vt:lpstr>xxx/cpp/SConscript</vt:lpstr>
      <vt:lpstr>xxx/export/SConscript</vt:lpstr>
      <vt:lpstr>xxx/python/SConscript</vt:lpstr>
      <vt:lpstr>Cpp/sconscrit introduction</vt:lpstr>
      <vt:lpstr>Main/cpp/SConscript</vt:lpstr>
      <vt:lpstr>Main/cpp/Sconscript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Vesper Code Guideline</dc:title>
  <dc:creator>HX00773</dc:creator>
  <cp:lastModifiedBy>HX00773</cp:lastModifiedBy>
  <cp:revision>14</cp:revision>
  <dcterms:created xsi:type="dcterms:W3CDTF">2022-12-07T01:49:11Z</dcterms:created>
  <dcterms:modified xsi:type="dcterms:W3CDTF">2023-07-05T07:01:07Z</dcterms:modified>
</cp:coreProperties>
</file>