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60" r:id="rId5"/>
    <p:sldId id="258" r:id="rId6"/>
    <p:sldId id="259" r:id="rId7"/>
    <p:sldId id="261" r:id="rId8"/>
    <p:sldId id="263" r:id="rId9"/>
    <p:sldId id="264" r:id="rId10"/>
    <p:sldId id="267" r:id="rId11"/>
    <p:sldId id="269" r:id="rId12"/>
    <p:sldId id="268" r:id="rId13"/>
    <p:sldId id="266" r:id="rId1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标题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2" name="副标题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2020/8/26</a:t>
            </a:fld>
            <a:endParaRPr lang="zh-CN" altLang="en-US"/>
          </a:p>
        </p:txBody>
      </p:sp>
      <p:sp>
        <p:nvSpPr>
          <p:cNvPr id="20" name="页脚占位符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椭圆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2020/8/26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2020/8/26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2020/8/26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2020/8/26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矩形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椭圆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椭圆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2020/8/26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2020/8/26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2020/8/26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2020/8/26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矩形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2020/8/26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2020/8/26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9" name="流程图: 过程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流程图: 过程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饼形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椭圆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同心圆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矩形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标题占位符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文本占位符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24" name="日期占位符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30820CF-B880-4189-942D-D702A7CBA730}" type="datetimeFigureOut">
              <a:rPr lang="zh-CN" altLang="en-US" smtClean="0"/>
              <a:t>2020/8/26</a:t>
            </a:fld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22" name="灯片编号占位符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5" name="矩形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tutorialspoint.com/makefile/index.htm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hatis.techtarget.com/definition/script" TargetMode="External"/><Relationship Id="rId2" Type="http://schemas.openxmlformats.org/officeDocument/2006/relationships/hyperlink" Target="https://whatis.techtarget.com/definition/utility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87624" y="2060848"/>
            <a:ext cx="7406640" cy="1080120"/>
          </a:xfrm>
          <a:solidFill>
            <a:srgbClr val="00B0F0"/>
          </a:solidFill>
        </p:spPr>
        <p:txBody>
          <a:bodyPr/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Usage of </a:t>
            </a:r>
            <a:r>
              <a:rPr lang="en-US" altLang="zh-CN" dirty="0" err="1" smtClean="0">
                <a:solidFill>
                  <a:schemeClr val="bg1"/>
                </a:solidFill>
              </a:rPr>
              <a:t>Makefile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187624" y="4653136"/>
            <a:ext cx="233910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smtClean="0"/>
              <a:t>JiaXiao Qin </a:t>
            </a:r>
          </a:p>
          <a:p>
            <a:r>
              <a:rPr lang="en-US" sz="2800" smtClean="0"/>
              <a:t>2020/08/26</a:t>
            </a:r>
            <a:endParaRPr lang="en-US" sz="2800"/>
          </a:p>
        </p:txBody>
      </p:sp>
    </p:spTree>
    <p:extLst>
      <p:ext uri="{BB962C8B-B14F-4D97-AF65-F5344CB8AC3E}">
        <p14:creationId xmlns:p14="http://schemas.microsoft.com/office/powerpoint/2010/main" val="1439250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Simple test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en-US" altLang="zh-CN" dirty="0" smtClean="0"/>
              <a:t>Use both methods to create </a:t>
            </a:r>
            <a:r>
              <a:rPr lang="en-US" altLang="zh-CN" dirty="0"/>
              <a:t>executable </a:t>
            </a:r>
            <a:r>
              <a:rPr lang="en-US" altLang="zh-CN" dirty="0" smtClean="0"/>
              <a:t>file. </a:t>
            </a:r>
          </a:p>
          <a:p>
            <a:pPr marL="82296" indent="0">
              <a:buNone/>
            </a:pPr>
            <a:endParaRPr lang="en-US" altLang="zh-CN" dirty="0" smtClean="0"/>
          </a:p>
          <a:p>
            <a:pPr marL="82296" indent="0">
              <a:buNone/>
            </a:pPr>
            <a:r>
              <a:rPr lang="en-US" altLang="zh-CN" dirty="0" smtClean="0"/>
              <a:t>You can find the source code in the path below, copy them to your own directory:</a:t>
            </a:r>
          </a:p>
          <a:p>
            <a:pPr marL="82296" indent="0">
              <a:buNone/>
            </a:pPr>
            <a:endParaRPr lang="en-US" altLang="zh-CN" dirty="0" smtClean="0"/>
          </a:p>
          <a:p>
            <a:pPr marL="82296" indent="0">
              <a:buNone/>
            </a:pPr>
            <a:r>
              <a:rPr lang="en-US" altLang="zh-CN" i="1" dirty="0">
                <a:latin typeface="Cambria" panose="02040503050406030204" pitchFamily="18" charset="0"/>
                <a:ea typeface="Cambria" panose="02040503050406030204" pitchFamily="18" charset="0"/>
              </a:rPr>
              <a:t>/</a:t>
            </a:r>
            <a:r>
              <a:rPr lang="en-US" altLang="zh-CN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home/stor20d2p1/</a:t>
            </a:r>
            <a:r>
              <a:rPr lang="en-US" altLang="zh-CN" i="1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jxqin</a:t>
            </a:r>
            <a:r>
              <a:rPr lang="en-US" altLang="zh-CN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/</a:t>
            </a:r>
            <a:r>
              <a:rPr lang="en-US" altLang="zh-CN" i="1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first_try</a:t>
            </a:r>
            <a:r>
              <a:rPr lang="en-US" altLang="zh-CN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/</a:t>
            </a:r>
            <a:r>
              <a:rPr lang="en-US" altLang="zh-CN" i="1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makefile_test</a:t>
            </a:r>
            <a:endParaRPr lang="en-US" altLang="zh-CN" i="1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82296" indent="0">
              <a:buNone/>
            </a:pPr>
            <a:endParaRPr lang="en-US" altLang="zh-CN" dirty="0"/>
          </a:p>
          <a:p>
            <a:pPr marL="82296" indent="0">
              <a:buNone/>
            </a:pP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6339866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Special characters 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$</a:t>
            </a:r>
            <a:r>
              <a:rPr lang="en-US" altLang="zh-CN" dirty="0" smtClean="0"/>
              <a:t>^ : represents all the prerequisites, separated by space. </a:t>
            </a:r>
          </a:p>
          <a:p>
            <a:r>
              <a:rPr lang="en-US" altLang="zh-CN" dirty="0" smtClean="0"/>
              <a:t>$@ :represents the target file.</a:t>
            </a:r>
          </a:p>
          <a:p>
            <a:r>
              <a:rPr lang="en-US" altLang="zh-CN" dirty="0" smtClean="0"/>
              <a:t>$&lt; : represents the first prerequisites file.</a:t>
            </a:r>
          </a:p>
          <a:p>
            <a:r>
              <a:rPr lang="en-US" altLang="zh-CN" dirty="0" smtClean="0"/>
              <a:t>$? : represents the prerequisites files which are updated</a:t>
            </a:r>
          </a:p>
          <a:p>
            <a:r>
              <a:rPr lang="en-US" altLang="zh-CN" dirty="0" smtClean="0"/>
              <a:t>Etc.</a:t>
            </a:r>
          </a:p>
          <a:p>
            <a:pPr marL="82296" indent="0">
              <a:buNone/>
            </a:pPr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34653590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Some advanced function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zh-CN" dirty="0" smtClean="0">
                <a:latin typeface="Cambria" panose="02040503050406030204" pitchFamily="18" charset="0"/>
                <a:ea typeface="Cambria" panose="02040503050406030204" pitchFamily="18" charset="0"/>
              </a:rPr>
              <a:t>Phony target(like “clean”)</a:t>
            </a:r>
          </a:p>
          <a:p>
            <a:r>
              <a:rPr lang="en-US" altLang="zh-CN" dirty="0" smtClean="0">
                <a:latin typeface="Cambria" panose="02040503050406030204" pitchFamily="18" charset="0"/>
                <a:ea typeface="Cambria" panose="02040503050406030204" pitchFamily="18" charset="0"/>
              </a:rPr>
              <a:t>Using variables</a:t>
            </a:r>
          </a:p>
          <a:p>
            <a:r>
              <a:rPr lang="en-US" altLang="zh-CN" dirty="0" smtClean="0"/>
              <a:t>Working with several directories</a:t>
            </a:r>
          </a:p>
          <a:p>
            <a:r>
              <a:rPr lang="en-US" altLang="zh-CN" dirty="0" smtClean="0"/>
              <a:t>List of corresponding files</a:t>
            </a:r>
          </a:p>
          <a:p>
            <a:r>
              <a:rPr lang="en-US" altLang="zh-CN" dirty="0" smtClean="0"/>
              <a:t>Etc.</a:t>
            </a:r>
          </a:p>
          <a:p>
            <a:pPr marL="82296" indent="0">
              <a:buNone/>
            </a:pPr>
            <a:r>
              <a:rPr lang="en-US" altLang="zh-CN" dirty="0" smtClean="0"/>
              <a:t>Here you can find some explanations and examples:</a:t>
            </a:r>
          </a:p>
          <a:p>
            <a:pPr marL="82296" indent="0">
              <a:buNone/>
            </a:pPr>
            <a:r>
              <a:rPr lang="en-US" altLang="zh-CN" dirty="0">
                <a:hlinkClick r:id="rId2"/>
              </a:rPr>
              <a:t>https://</a:t>
            </a:r>
            <a:r>
              <a:rPr lang="en-US" altLang="zh-CN" dirty="0" smtClean="0">
                <a:hlinkClick r:id="rId2"/>
              </a:rPr>
              <a:t>www.tutorialspoint.com/makefile/index.htm</a:t>
            </a:r>
            <a:endParaRPr lang="en-US" altLang="zh-CN" dirty="0" smtClean="0"/>
          </a:p>
          <a:p>
            <a:pPr marL="82296" indent="0">
              <a:buNone/>
            </a:pPr>
            <a:endParaRPr lang="en-US" altLang="zh-CN" dirty="0" smtClean="0"/>
          </a:p>
          <a:p>
            <a:pPr marL="82296" indent="0">
              <a:buNone/>
            </a:pPr>
            <a:r>
              <a:rPr lang="en-US" altLang="zh-CN" dirty="0" smtClean="0"/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398343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31640" y="1844824"/>
            <a:ext cx="7498080" cy="1143000"/>
          </a:xfrm>
        </p:spPr>
        <p:txBody>
          <a:bodyPr/>
          <a:lstStyle/>
          <a:p>
            <a:r>
              <a:rPr lang="en-US" altLang="zh-CN" dirty="0" smtClean="0"/>
              <a:t>Thanks for listening!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769286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contents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What is </a:t>
            </a:r>
            <a:r>
              <a:rPr lang="en-US" altLang="zh-CN" dirty="0" err="1" smtClean="0"/>
              <a:t>makefile</a:t>
            </a:r>
            <a:endParaRPr lang="en-US" altLang="zh-CN" dirty="0" smtClean="0"/>
          </a:p>
          <a:p>
            <a:endParaRPr lang="en-US" altLang="zh-CN" dirty="0"/>
          </a:p>
          <a:p>
            <a:r>
              <a:rPr lang="en-US" altLang="zh-CN" dirty="0" smtClean="0"/>
              <a:t>Why we need </a:t>
            </a:r>
            <a:r>
              <a:rPr lang="en-US" altLang="zh-CN" dirty="0" err="1" smtClean="0"/>
              <a:t>makefile</a:t>
            </a:r>
            <a:endParaRPr lang="en-US" altLang="zh-CN" dirty="0" smtClean="0"/>
          </a:p>
          <a:p>
            <a:endParaRPr lang="en-US" altLang="zh-CN" dirty="0"/>
          </a:p>
          <a:p>
            <a:r>
              <a:rPr lang="en-US" altLang="zh-CN" dirty="0" smtClean="0"/>
              <a:t>How to use </a:t>
            </a:r>
            <a:r>
              <a:rPr lang="en-US" altLang="zh-CN" dirty="0" err="1" smtClean="0"/>
              <a:t>makefile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87319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What is </a:t>
            </a:r>
            <a:r>
              <a:rPr lang="en-US" altLang="zh-CN" dirty="0" err="1" smtClean="0"/>
              <a:t>makefile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Some basic knowledge in program</a:t>
            </a:r>
          </a:p>
          <a:p>
            <a:pPr lvl="1"/>
            <a:r>
              <a:rPr lang="en-US" altLang="zh-CN" dirty="0" smtClean="0"/>
              <a:t>Compiling</a:t>
            </a:r>
          </a:p>
          <a:p>
            <a:pPr lvl="2"/>
            <a:r>
              <a:rPr lang="en-US" altLang="zh-CN" dirty="0" smtClean="0"/>
              <a:t>Processing the source code files(.c, .cc, or .</a:t>
            </a:r>
            <a:r>
              <a:rPr lang="en-US" altLang="zh-CN" dirty="0" err="1" smtClean="0"/>
              <a:t>cpp</a:t>
            </a:r>
            <a:r>
              <a:rPr lang="en-US" altLang="zh-CN" dirty="0" smtClean="0"/>
              <a:t>) and create ‘object’ file. This step doesn’t create anything that user can actually run. If you compile three separate files, you will have three object files as output.</a:t>
            </a:r>
          </a:p>
          <a:p>
            <a:pPr lvl="1"/>
            <a:r>
              <a:rPr lang="en-US" altLang="zh-CN" dirty="0" smtClean="0"/>
              <a:t>Linking</a:t>
            </a:r>
          </a:p>
          <a:p>
            <a:pPr lvl="2"/>
            <a:r>
              <a:rPr lang="en-US" altLang="zh-CN" dirty="0" smtClean="0"/>
              <a:t>Linking refers to creation of a single executable file from multiple object files. </a:t>
            </a:r>
          </a:p>
        </p:txBody>
      </p:sp>
    </p:spTree>
    <p:extLst>
      <p:ext uri="{BB962C8B-B14F-4D97-AF65-F5344CB8AC3E}">
        <p14:creationId xmlns:p14="http://schemas.microsoft.com/office/powerpoint/2010/main" val="3935977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What is </a:t>
            </a:r>
            <a:r>
              <a:rPr lang="en-US" altLang="zh-CN" dirty="0" err="1" smtClean="0"/>
              <a:t>makefile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CN" dirty="0" smtClean="0"/>
              <a:t>E.g. Assume we have following source files:</a:t>
            </a:r>
          </a:p>
          <a:p>
            <a:pPr lvl="1"/>
            <a:r>
              <a:rPr lang="en-US" altLang="zh-CN" sz="1800" dirty="0" smtClean="0"/>
              <a:t>function1.cpp</a:t>
            </a:r>
          </a:p>
          <a:p>
            <a:pPr lvl="1"/>
            <a:r>
              <a:rPr lang="en-US" altLang="zh-CN" sz="1800" dirty="0" smtClean="0"/>
              <a:t>function2.cpp</a:t>
            </a:r>
          </a:p>
          <a:p>
            <a:pPr lvl="1"/>
            <a:r>
              <a:rPr lang="en-US" altLang="zh-CN" sz="1800" dirty="0" err="1" smtClean="0"/>
              <a:t>functions.h</a:t>
            </a:r>
            <a:endParaRPr lang="en-US" altLang="zh-CN" sz="1800" dirty="0" smtClean="0"/>
          </a:p>
          <a:p>
            <a:pPr lvl="1"/>
            <a:r>
              <a:rPr lang="en-US" altLang="zh-CN" sz="1800" dirty="0" smtClean="0"/>
              <a:t>main.cpp</a:t>
            </a:r>
          </a:p>
          <a:p>
            <a:pPr lvl="1"/>
            <a:endParaRPr lang="en-US" altLang="zh-CN" sz="1800" dirty="0" smtClean="0"/>
          </a:p>
          <a:p>
            <a:pPr marL="402336" lvl="1" indent="0">
              <a:buNone/>
            </a:pPr>
            <a:r>
              <a:rPr lang="en-US" altLang="zh-CN" sz="1800" dirty="0" smtClean="0"/>
              <a:t>&gt;&gt;</a:t>
            </a:r>
            <a:r>
              <a:rPr lang="en-US" altLang="zh-CN" sz="1800" dirty="0" err="1" smtClean="0"/>
              <a:t>gcc</a:t>
            </a:r>
            <a:r>
              <a:rPr lang="en-US" altLang="zh-CN" sz="1800" dirty="0" smtClean="0"/>
              <a:t> –c function1.cpp</a:t>
            </a:r>
            <a:endParaRPr lang="en-US" altLang="zh-CN" sz="1800" dirty="0"/>
          </a:p>
          <a:p>
            <a:pPr marL="402336" lvl="1" indent="0">
              <a:buNone/>
            </a:pPr>
            <a:r>
              <a:rPr lang="en-US" altLang="zh-CN" sz="1800" dirty="0"/>
              <a:t>&gt;&gt;</a:t>
            </a:r>
            <a:r>
              <a:rPr lang="en-US" altLang="zh-CN" sz="1800" dirty="0" err="1"/>
              <a:t>gcc</a:t>
            </a:r>
            <a:r>
              <a:rPr lang="en-US" altLang="zh-CN" sz="1800" dirty="0"/>
              <a:t> –c </a:t>
            </a:r>
            <a:r>
              <a:rPr lang="en-US" altLang="zh-CN" sz="1800" dirty="0" smtClean="0"/>
              <a:t>function2.cpp</a:t>
            </a:r>
            <a:endParaRPr lang="en-US" altLang="zh-CN" sz="1800" dirty="0"/>
          </a:p>
          <a:p>
            <a:pPr marL="402336" lvl="1" indent="0">
              <a:buNone/>
            </a:pPr>
            <a:r>
              <a:rPr lang="en-US" altLang="zh-CN" sz="1800" dirty="0"/>
              <a:t>&gt;&gt;</a:t>
            </a:r>
            <a:r>
              <a:rPr lang="en-US" altLang="zh-CN" sz="1800" dirty="0" err="1"/>
              <a:t>gcc</a:t>
            </a:r>
            <a:r>
              <a:rPr lang="en-US" altLang="zh-CN" sz="1800" dirty="0"/>
              <a:t> –c </a:t>
            </a:r>
            <a:r>
              <a:rPr lang="en-US" altLang="zh-CN" sz="1800" dirty="0" smtClean="0"/>
              <a:t>main.cpp</a:t>
            </a:r>
          </a:p>
          <a:p>
            <a:pPr marL="402336" lvl="1" indent="0">
              <a:buNone/>
            </a:pPr>
            <a:r>
              <a:rPr lang="en-US" altLang="zh-CN" sz="1800" dirty="0" smtClean="0"/>
              <a:t>&gt;&gt;</a:t>
            </a:r>
            <a:r>
              <a:rPr lang="en-US" altLang="zh-CN" sz="1800" dirty="0" err="1" smtClean="0"/>
              <a:t>gcc</a:t>
            </a:r>
            <a:r>
              <a:rPr lang="en-US" altLang="zh-CN" sz="1800" dirty="0" smtClean="0"/>
              <a:t> –o hello function1.o function2.o </a:t>
            </a:r>
            <a:r>
              <a:rPr lang="en-US" altLang="zh-CN" sz="1800" dirty="0" err="1" smtClean="0"/>
              <a:t>main.o</a:t>
            </a:r>
            <a:endParaRPr lang="en-US" altLang="zh-CN" sz="1800" dirty="0" smtClean="0"/>
          </a:p>
          <a:p>
            <a:pPr marL="402336" lvl="1" indent="0">
              <a:buNone/>
            </a:pPr>
            <a:endParaRPr lang="en-US" altLang="zh-CN" sz="1800" dirty="0"/>
          </a:p>
          <a:p>
            <a:pPr marL="402336" lvl="1" indent="0">
              <a:buNone/>
            </a:pPr>
            <a:r>
              <a:rPr lang="en-US" altLang="zh-CN" sz="1800" dirty="0" smtClean="0"/>
              <a:t>Besides, we can use </a:t>
            </a:r>
            <a:r>
              <a:rPr lang="en-US" altLang="zh-CN" sz="1800" dirty="0" err="1" smtClean="0"/>
              <a:t>makefile</a:t>
            </a:r>
            <a:r>
              <a:rPr lang="en-US" altLang="zh-CN" sz="1800" dirty="0" smtClean="0"/>
              <a:t> to accomplish the step.(</a:t>
            </a:r>
            <a:r>
              <a:rPr lang="en-US" altLang="zh-CN" sz="1800" dirty="0"/>
              <a:t>Giga </a:t>
            </a:r>
            <a:r>
              <a:rPr lang="en-US" altLang="zh-CN" sz="1800" dirty="0" smtClean="0"/>
              <a:t>also use </a:t>
            </a:r>
            <a:r>
              <a:rPr lang="en-US" altLang="zh-CN" sz="1800" dirty="0" err="1" smtClean="0"/>
              <a:t>makefile</a:t>
            </a:r>
            <a:r>
              <a:rPr lang="en-US" altLang="zh-CN" sz="1800" dirty="0" smtClean="0"/>
              <a:t>!)</a:t>
            </a:r>
            <a:endParaRPr lang="en-US" altLang="zh-CN" sz="1800" dirty="0"/>
          </a:p>
        </p:txBody>
      </p:sp>
    </p:spTree>
    <p:extLst>
      <p:ext uri="{BB962C8B-B14F-4D97-AF65-F5344CB8AC3E}">
        <p14:creationId xmlns:p14="http://schemas.microsoft.com/office/powerpoint/2010/main" val="376887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What is </a:t>
            </a:r>
            <a:r>
              <a:rPr lang="en-US" altLang="zh-CN" dirty="0" err="1" smtClean="0"/>
              <a:t>makefile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A </a:t>
            </a:r>
            <a:r>
              <a:rPr lang="en-US" altLang="zh-CN" dirty="0" err="1"/>
              <a:t>makefile</a:t>
            </a:r>
            <a:r>
              <a:rPr lang="en-US" altLang="zh-CN" dirty="0"/>
              <a:t> is used with </a:t>
            </a:r>
            <a:r>
              <a:rPr lang="en-US" altLang="zh-CN" dirty="0" smtClean="0"/>
              <a:t>the</a:t>
            </a:r>
            <a:r>
              <a:rPr lang="en-US" altLang="zh-CN" dirty="0"/>
              <a:t> </a:t>
            </a:r>
            <a:r>
              <a:rPr lang="en-US" altLang="zh-CN" dirty="0" smtClean="0"/>
              <a:t>“make”</a:t>
            </a:r>
            <a:r>
              <a:rPr lang="en-US" altLang="zh-CN" dirty="0"/>
              <a:t> </a:t>
            </a:r>
            <a:r>
              <a:rPr lang="en-US" altLang="zh-CN" u="sng" dirty="0">
                <a:hlinkClick r:id="rId2"/>
              </a:rPr>
              <a:t>utility</a:t>
            </a:r>
            <a:r>
              <a:rPr lang="en-US" altLang="zh-CN" dirty="0"/>
              <a:t> to determine which portions of a program to compile. A </a:t>
            </a:r>
            <a:r>
              <a:rPr lang="en-US" altLang="zh-CN" dirty="0" err="1"/>
              <a:t>makefile</a:t>
            </a:r>
            <a:r>
              <a:rPr lang="en-US" altLang="zh-CN" dirty="0"/>
              <a:t> is basically a </a:t>
            </a:r>
            <a:r>
              <a:rPr lang="en-US" altLang="zh-CN" u="sng" dirty="0">
                <a:hlinkClick r:id="rId3"/>
              </a:rPr>
              <a:t>script</a:t>
            </a:r>
            <a:r>
              <a:rPr lang="en-US" altLang="zh-CN" dirty="0"/>
              <a:t> that guides the </a:t>
            </a:r>
            <a:r>
              <a:rPr lang="en-US" altLang="zh-CN" dirty="0" smtClean="0"/>
              <a:t>“make” </a:t>
            </a:r>
            <a:r>
              <a:rPr lang="en-US" altLang="zh-CN" dirty="0"/>
              <a:t>utility to choose the appropriate program files that are to be compiled and linked together.</a:t>
            </a:r>
          </a:p>
          <a:p>
            <a:pPr marL="402336" lvl="1" indent="0">
              <a:buNone/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12006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Why we need </a:t>
            </a:r>
            <a:r>
              <a:rPr lang="en-US" altLang="zh-CN" dirty="0" err="1" smtClean="0"/>
              <a:t>makefile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800" dirty="0" err="1" smtClean="0"/>
              <a:t>Compling</a:t>
            </a:r>
            <a:r>
              <a:rPr lang="en-US" altLang="zh-CN" sz="2800" dirty="0" smtClean="0"/>
              <a:t> the source code files can be tiring, especially when you have to include several source files and type the compiling command every time you need to compile. </a:t>
            </a:r>
          </a:p>
          <a:p>
            <a:r>
              <a:rPr lang="en-US" altLang="zh-CN" sz="2800" dirty="0" err="1" smtClean="0"/>
              <a:t>Makefiles</a:t>
            </a:r>
            <a:r>
              <a:rPr lang="en-US" altLang="zh-CN" sz="2800" dirty="0" smtClean="0"/>
              <a:t> are the solution to simplify this task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7532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How to use </a:t>
            </a:r>
            <a:r>
              <a:rPr lang="en-US" altLang="zh-CN" dirty="0" err="1" smtClean="0"/>
              <a:t>makefile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CN" dirty="0" smtClean="0"/>
              <a:t>Basic rules:</a:t>
            </a:r>
          </a:p>
          <a:p>
            <a:pPr marL="658368" lvl="2" indent="0">
              <a:buNone/>
            </a:pPr>
            <a:r>
              <a:rPr lang="en-US" altLang="zh-CN" sz="2000" i="1" dirty="0" smtClean="0"/>
              <a:t>target … :  prerequisites…</a:t>
            </a:r>
          </a:p>
          <a:p>
            <a:pPr marL="658368" lvl="2" indent="0">
              <a:buNone/>
            </a:pPr>
            <a:r>
              <a:rPr lang="en-US" altLang="zh-CN" sz="2000" i="1" dirty="0" smtClean="0"/>
              <a:t>command</a:t>
            </a:r>
          </a:p>
          <a:p>
            <a:pPr marL="658368" lvl="2" indent="0">
              <a:buNone/>
            </a:pPr>
            <a:endParaRPr lang="en-US" altLang="zh-CN" dirty="0" smtClean="0"/>
          </a:p>
          <a:p>
            <a:pPr marL="658368" lvl="2" indent="0">
              <a:buNone/>
            </a:pPr>
            <a:endParaRPr lang="en-US" altLang="zh-CN" dirty="0"/>
          </a:p>
          <a:p>
            <a:pPr marL="658368" lvl="2" indent="0">
              <a:buNone/>
            </a:pPr>
            <a:r>
              <a:rPr lang="en-US" altLang="zh-CN" dirty="0" smtClean="0"/>
              <a:t>Target:  a target file, can be object file, executable file, 		         even a </a:t>
            </a:r>
            <a:r>
              <a:rPr lang="en-US" altLang="zh-CN" dirty="0" err="1" smtClean="0"/>
              <a:t>Lable</a:t>
            </a:r>
            <a:r>
              <a:rPr lang="en-US" altLang="zh-CN" dirty="0" smtClean="0"/>
              <a:t>.</a:t>
            </a:r>
          </a:p>
          <a:p>
            <a:pPr marL="658368" lvl="2" indent="0">
              <a:buNone/>
            </a:pPr>
            <a:r>
              <a:rPr lang="en-US" altLang="zh-CN" dirty="0" smtClean="0"/>
              <a:t>Prerequisites:  the files which are required to create 			        target.</a:t>
            </a:r>
          </a:p>
          <a:p>
            <a:pPr marL="658368" lvl="2" indent="0">
              <a:buNone/>
            </a:pPr>
            <a:r>
              <a:rPr lang="en-US" altLang="zh-CN" dirty="0" smtClean="0"/>
              <a:t>Command: the command “make” needs to run</a:t>
            </a:r>
            <a:endParaRPr lang="en-US" altLang="zh-CN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412776"/>
            <a:ext cx="2253034" cy="1992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28509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How to use </a:t>
            </a:r>
            <a:r>
              <a:rPr lang="en-US" altLang="zh-CN" dirty="0" err="1" smtClean="0"/>
              <a:t>makefile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Instance:</a:t>
            </a:r>
          </a:p>
          <a:p>
            <a:pPr lvl="1"/>
            <a:r>
              <a:rPr lang="en-US" altLang="zh-CN" dirty="0" smtClean="0"/>
              <a:t>Assume we have a program, which has 3 .h files and 8 .</a:t>
            </a:r>
            <a:r>
              <a:rPr lang="en-US" altLang="zh-CN" dirty="0" err="1" smtClean="0"/>
              <a:t>cpp</a:t>
            </a:r>
            <a:r>
              <a:rPr lang="en-US" altLang="zh-CN" dirty="0" smtClean="0"/>
              <a:t> files. The </a:t>
            </a:r>
            <a:r>
              <a:rPr lang="en-US" altLang="zh-CN" dirty="0" err="1" smtClean="0"/>
              <a:t>makefile</a:t>
            </a:r>
            <a:r>
              <a:rPr lang="en-US" altLang="zh-CN" dirty="0" smtClean="0"/>
              <a:t> should be like:</a:t>
            </a:r>
          </a:p>
          <a:p>
            <a:pPr lvl="2"/>
            <a:r>
              <a:rPr lang="en-US" altLang="zh-CN" sz="1800" i="1" dirty="0"/>
              <a:t>e</a:t>
            </a:r>
            <a:r>
              <a:rPr lang="en-US" altLang="zh-CN" sz="1800" i="1" dirty="0" smtClean="0"/>
              <a:t>dit : </a:t>
            </a:r>
            <a:r>
              <a:rPr lang="en-US" altLang="zh-CN" sz="1800" i="1" dirty="0" err="1" smtClean="0"/>
              <a:t>main.o</a:t>
            </a:r>
            <a:r>
              <a:rPr lang="en-US" altLang="zh-CN" sz="1800" i="1" dirty="0" smtClean="0"/>
              <a:t> </a:t>
            </a:r>
            <a:r>
              <a:rPr lang="en-US" altLang="zh-CN" sz="1800" i="1" dirty="0" err="1" smtClean="0"/>
              <a:t>kbd.o</a:t>
            </a:r>
            <a:r>
              <a:rPr lang="en-US" altLang="zh-CN" sz="1800" i="1" dirty="0" smtClean="0"/>
              <a:t> </a:t>
            </a:r>
            <a:r>
              <a:rPr lang="en-US" altLang="zh-CN" sz="1800" i="1" dirty="0" err="1" smtClean="0"/>
              <a:t>command.o</a:t>
            </a:r>
            <a:r>
              <a:rPr lang="en-US" altLang="zh-CN" sz="1800" i="1" dirty="0" smtClean="0"/>
              <a:t> </a:t>
            </a:r>
            <a:r>
              <a:rPr lang="en-US" altLang="zh-CN" sz="1800" i="1" dirty="0" err="1" smtClean="0"/>
              <a:t>display.o</a:t>
            </a:r>
            <a:r>
              <a:rPr lang="en-US" altLang="zh-CN" sz="1800" i="1" dirty="0"/>
              <a:t>\</a:t>
            </a:r>
            <a:endParaRPr lang="en-US" altLang="zh-CN" sz="1800" i="1" dirty="0" smtClean="0"/>
          </a:p>
          <a:p>
            <a:pPr marL="658368" lvl="2" indent="0">
              <a:buNone/>
            </a:pPr>
            <a:r>
              <a:rPr lang="en-US" altLang="zh-CN" sz="1800" i="1" dirty="0"/>
              <a:t> </a:t>
            </a:r>
            <a:r>
              <a:rPr lang="en-US" altLang="zh-CN" sz="1800" i="1" dirty="0" smtClean="0"/>
              <a:t>  </a:t>
            </a:r>
            <a:r>
              <a:rPr lang="en-US" altLang="zh-CN" sz="1800" i="1" dirty="0" err="1" smtClean="0"/>
              <a:t>insert.o</a:t>
            </a:r>
            <a:r>
              <a:rPr lang="en-US" altLang="zh-CN" sz="1800" i="1" dirty="0" smtClean="0"/>
              <a:t> </a:t>
            </a:r>
            <a:r>
              <a:rPr lang="en-US" altLang="zh-CN" sz="1800" i="1" dirty="0" err="1" smtClean="0"/>
              <a:t>search.o</a:t>
            </a:r>
            <a:r>
              <a:rPr lang="en-US" altLang="zh-CN" sz="1800" i="1" dirty="0" smtClean="0"/>
              <a:t> </a:t>
            </a:r>
            <a:r>
              <a:rPr lang="en-US" altLang="zh-CN" sz="1800" i="1" dirty="0" err="1" smtClean="0"/>
              <a:t>files.o</a:t>
            </a:r>
            <a:r>
              <a:rPr lang="en-US" altLang="zh-CN" sz="1800" i="1" dirty="0" smtClean="0"/>
              <a:t> </a:t>
            </a:r>
            <a:r>
              <a:rPr lang="en-US" altLang="zh-CN" sz="1800" i="1" dirty="0" err="1" smtClean="0"/>
              <a:t>utils.o</a:t>
            </a:r>
            <a:endParaRPr lang="en-US" altLang="zh-CN" sz="1800" i="1" dirty="0" smtClean="0"/>
          </a:p>
          <a:p>
            <a:pPr marL="658368" lvl="2" indent="0">
              <a:buNone/>
            </a:pPr>
            <a:r>
              <a:rPr lang="en-US" altLang="zh-CN" sz="1800" i="1" dirty="0"/>
              <a:t>	</a:t>
            </a:r>
            <a:r>
              <a:rPr lang="en-US" altLang="zh-CN" sz="1800" i="1" dirty="0" err="1" smtClean="0"/>
              <a:t>gcc</a:t>
            </a:r>
            <a:r>
              <a:rPr lang="en-US" altLang="zh-CN" sz="1800" i="1" dirty="0" smtClean="0"/>
              <a:t> –o edit </a:t>
            </a:r>
            <a:r>
              <a:rPr lang="en-US" altLang="zh-CN" sz="1800" i="1" dirty="0" err="1" smtClean="0"/>
              <a:t>main.o</a:t>
            </a:r>
            <a:r>
              <a:rPr lang="en-US" altLang="zh-CN" sz="1800" i="1" dirty="0" smtClean="0"/>
              <a:t> </a:t>
            </a:r>
            <a:r>
              <a:rPr lang="en-US" altLang="zh-CN" sz="1800" i="1" dirty="0" err="1" smtClean="0"/>
              <a:t>kbd.o</a:t>
            </a:r>
            <a:r>
              <a:rPr lang="en-US" altLang="zh-CN" sz="1800" i="1" dirty="0" smtClean="0"/>
              <a:t> </a:t>
            </a:r>
            <a:r>
              <a:rPr lang="en-US" altLang="zh-CN" sz="1800" i="1" dirty="0" err="1" smtClean="0"/>
              <a:t>command.o</a:t>
            </a:r>
            <a:r>
              <a:rPr lang="en-US" altLang="zh-CN" sz="1800" i="1" dirty="0" smtClean="0"/>
              <a:t> </a:t>
            </a:r>
            <a:r>
              <a:rPr lang="en-US" altLang="zh-CN" sz="1800" i="1" dirty="0" err="1" smtClean="0"/>
              <a:t>display.o</a:t>
            </a:r>
            <a:r>
              <a:rPr lang="en-US" altLang="zh-CN" sz="1800" i="1" dirty="0"/>
              <a:t>\</a:t>
            </a:r>
            <a:endParaRPr lang="en-US" altLang="zh-CN" sz="1800" i="1" dirty="0" smtClean="0"/>
          </a:p>
          <a:p>
            <a:pPr marL="658368" lvl="2" indent="0">
              <a:buNone/>
            </a:pPr>
            <a:r>
              <a:rPr lang="en-US" altLang="zh-CN" sz="1800" i="1" dirty="0"/>
              <a:t>	</a:t>
            </a:r>
            <a:r>
              <a:rPr lang="en-US" altLang="zh-CN" sz="1800" i="1" dirty="0" err="1" smtClean="0"/>
              <a:t>insert.o</a:t>
            </a:r>
            <a:r>
              <a:rPr lang="en-US" altLang="zh-CN" sz="1800" i="1" dirty="0" smtClean="0"/>
              <a:t> </a:t>
            </a:r>
            <a:r>
              <a:rPr lang="en-US" altLang="zh-CN" sz="1800" i="1" dirty="0" err="1" smtClean="0"/>
              <a:t>search.o</a:t>
            </a:r>
            <a:r>
              <a:rPr lang="en-US" altLang="zh-CN" sz="1800" i="1" dirty="0" smtClean="0"/>
              <a:t> </a:t>
            </a:r>
            <a:r>
              <a:rPr lang="en-US" altLang="zh-CN" sz="1800" i="1" dirty="0" err="1" smtClean="0"/>
              <a:t>files.o</a:t>
            </a:r>
            <a:r>
              <a:rPr lang="en-US" altLang="zh-CN" sz="1800" i="1" dirty="0" smtClean="0"/>
              <a:t> </a:t>
            </a:r>
            <a:r>
              <a:rPr lang="en-US" altLang="zh-CN" sz="1800" i="1" dirty="0" err="1" smtClean="0"/>
              <a:t>utils.o</a:t>
            </a:r>
            <a:endParaRPr lang="en-US" altLang="zh-CN" sz="1800" i="1" dirty="0" smtClean="0"/>
          </a:p>
          <a:p>
            <a:pPr marL="658368" lvl="2" indent="0">
              <a:buNone/>
            </a:pPr>
            <a:endParaRPr lang="en-US" altLang="zh-CN" sz="1800" i="1" dirty="0"/>
          </a:p>
          <a:p>
            <a:pPr marL="658368" lvl="2" indent="0">
              <a:buNone/>
            </a:pPr>
            <a:endParaRPr lang="en-US" altLang="zh-CN" sz="1800" i="1" dirty="0" smtClean="0"/>
          </a:p>
          <a:p>
            <a:pPr marL="658368" lvl="2" indent="0">
              <a:buNone/>
            </a:pPr>
            <a:endParaRPr lang="en-US" altLang="zh-CN" sz="1800" i="1" dirty="0" smtClean="0"/>
          </a:p>
        </p:txBody>
      </p:sp>
    </p:spTree>
    <p:extLst>
      <p:ext uri="{BB962C8B-B14F-4D97-AF65-F5344CB8AC3E}">
        <p14:creationId xmlns:p14="http://schemas.microsoft.com/office/powerpoint/2010/main" val="2230913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994122"/>
          </a:xfrm>
        </p:spPr>
        <p:txBody>
          <a:bodyPr/>
          <a:lstStyle/>
          <a:p>
            <a:r>
              <a:rPr lang="en-US" altLang="zh-CN" dirty="0" smtClean="0"/>
              <a:t>How to use </a:t>
            </a:r>
            <a:r>
              <a:rPr lang="en-US" altLang="zh-CN" dirty="0" err="1" smtClean="0"/>
              <a:t>makefile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475656" y="1196752"/>
            <a:ext cx="7498080" cy="4800600"/>
          </a:xfrm>
        </p:spPr>
        <p:txBody>
          <a:bodyPr>
            <a:noAutofit/>
          </a:bodyPr>
          <a:lstStyle/>
          <a:p>
            <a:pPr marL="658368" lvl="2" indent="0">
              <a:buNone/>
            </a:pPr>
            <a:r>
              <a:rPr lang="en-US" altLang="zh-CN" sz="1800" i="1" dirty="0" err="1"/>
              <a:t>main.o</a:t>
            </a:r>
            <a:r>
              <a:rPr lang="en-US" altLang="zh-CN" sz="1800" i="1" dirty="0"/>
              <a:t> : </a:t>
            </a:r>
            <a:r>
              <a:rPr lang="en-US" altLang="zh-CN" sz="1800" i="1" dirty="0" err="1"/>
              <a:t>main.c</a:t>
            </a:r>
            <a:r>
              <a:rPr lang="en-US" altLang="zh-CN" sz="1800" i="1" dirty="0"/>
              <a:t> </a:t>
            </a:r>
            <a:r>
              <a:rPr lang="en-US" altLang="zh-CN" sz="1800" i="1" dirty="0" err="1"/>
              <a:t>defs.h</a:t>
            </a:r>
            <a:r>
              <a:rPr lang="en-US" altLang="zh-CN" sz="1800" i="1" dirty="0"/>
              <a:t/>
            </a:r>
            <a:br>
              <a:rPr lang="en-US" altLang="zh-CN" sz="1800" i="1" dirty="0"/>
            </a:br>
            <a:r>
              <a:rPr lang="en-US" altLang="zh-CN" sz="1800" i="1" dirty="0" err="1" smtClean="0"/>
              <a:t>gcc</a:t>
            </a:r>
            <a:r>
              <a:rPr lang="en-US" altLang="zh-CN" sz="1800" i="1" dirty="0" smtClean="0"/>
              <a:t> </a:t>
            </a:r>
            <a:r>
              <a:rPr lang="en-US" altLang="zh-CN" sz="1800" i="1" dirty="0"/>
              <a:t>-c </a:t>
            </a:r>
            <a:r>
              <a:rPr lang="en-US" altLang="zh-CN" sz="1800" i="1" dirty="0" err="1"/>
              <a:t>main.c</a:t>
            </a:r>
            <a:r>
              <a:rPr lang="en-US" altLang="zh-CN" sz="1800" i="1" dirty="0"/>
              <a:t/>
            </a:r>
            <a:br>
              <a:rPr lang="en-US" altLang="zh-CN" sz="1800" i="1" dirty="0"/>
            </a:br>
            <a:r>
              <a:rPr lang="en-US" altLang="zh-CN" sz="1800" i="1" dirty="0" err="1"/>
              <a:t>kbd.o</a:t>
            </a:r>
            <a:r>
              <a:rPr lang="en-US" altLang="zh-CN" sz="1800" i="1" dirty="0"/>
              <a:t> : </a:t>
            </a:r>
            <a:r>
              <a:rPr lang="en-US" altLang="zh-CN" sz="1800" i="1" dirty="0" err="1"/>
              <a:t>kbd.c</a:t>
            </a:r>
            <a:r>
              <a:rPr lang="en-US" altLang="zh-CN" sz="1800" i="1" dirty="0"/>
              <a:t> </a:t>
            </a:r>
            <a:r>
              <a:rPr lang="en-US" altLang="zh-CN" sz="1800" i="1" dirty="0" err="1"/>
              <a:t>defs.h</a:t>
            </a:r>
            <a:r>
              <a:rPr lang="en-US" altLang="zh-CN" sz="1800" i="1" dirty="0"/>
              <a:t> </a:t>
            </a:r>
            <a:r>
              <a:rPr lang="en-US" altLang="zh-CN" sz="1800" i="1" dirty="0" err="1"/>
              <a:t>command.h</a:t>
            </a:r>
            <a:r>
              <a:rPr lang="en-US" altLang="zh-CN" sz="1800" i="1" dirty="0"/>
              <a:t/>
            </a:r>
            <a:br>
              <a:rPr lang="en-US" altLang="zh-CN" sz="1800" i="1" dirty="0"/>
            </a:br>
            <a:r>
              <a:rPr lang="en-US" altLang="zh-CN" sz="1800" i="1" dirty="0" err="1" smtClean="0"/>
              <a:t>gcc</a:t>
            </a:r>
            <a:r>
              <a:rPr lang="en-US" altLang="zh-CN" sz="1800" i="1" dirty="0" smtClean="0"/>
              <a:t> </a:t>
            </a:r>
            <a:r>
              <a:rPr lang="en-US" altLang="zh-CN" sz="1800" i="1" dirty="0"/>
              <a:t>-c </a:t>
            </a:r>
            <a:r>
              <a:rPr lang="en-US" altLang="zh-CN" sz="1800" i="1" dirty="0" err="1"/>
              <a:t>kbd.c</a:t>
            </a:r>
            <a:r>
              <a:rPr lang="en-US" altLang="zh-CN" sz="1800" i="1" dirty="0"/>
              <a:t/>
            </a:r>
            <a:br>
              <a:rPr lang="en-US" altLang="zh-CN" sz="1800" i="1" dirty="0"/>
            </a:br>
            <a:r>
              <a:rPr lang="en-US" altLang="zh-CN" sz="1800" i="1" dirty="0" err="1"/>
              <a:t>command.o</a:t>
            </a:r>
            <a:r>
              <a:rPr lang="en-US" altLang="zh-CN" sz="1800" i="1" dirty="0"/>
              <a:t> : </a:t>
            </a:r>
            <a:r>
              <a:rPr lang="en-US" altLang="zh-CN" sz="1800" i="1" dirty="0" err="1"/>
              <a:t>command.c</a:t>
            </a:r>
            <a:r>
              <a:rPr lang="en-US" altLang="zh-CN" sz="1800" i="1" dirty="0"/>
              <a:t> </a:t>
            </a:r>
            <a:r>
              <a:rPr lang="en-US" altLang="zh-CN" sz="1800" i="1" dirty="0" err="1"/>
              <a:t>defs.h</a:t>
            </a:r>
            <a:r>
              <a:rPr lang="en-US" altLang="zh-CN" sz="1800" i="1" dirty="0"/>
              <a:t> </a:t>
            </a:r>
            <a:r>
              <a:rPr lang="en-US" altLang="zh-CN" sz="1800" i="1" dirty="0" err="1"/>
              <a:t>command.h</a:t>
            </a:r>
            <a:r>
              <a:rPr lang="en-US" altLang="zh-CN" sz="1800" i="1" dirty="0"/>
              <a:t/>
            </a:r>
            <a:br>
              <a:rPr lang="en-US" altLang="zh-CN" sz="1800" i="1" dirty="0"/>
            </a:br>
            <a:r>
              <a:rPr lang="en-US" altLang="zh-CN" sz="1800" i="1" dirty="0" err="1" smtClean="0"/>
              <a:t>gcc</a:t>
            </a:r>
            <a:r>
              <a:rPr lang="en-US" altLang="zh-CN" sz="1800" i="1" dirty="0" smtClean="0"/>
              <a:t> </a:t>
            </a:r>
            <a:r>
              <a:rPr lang="en-US" altLang="zh-CN" sz="1800" i="1" dirty="0"/>
              <a:t>-c </a:t>
            </a:r>
            <a:r>
              <a:rPr lang="en-US" altLang="zh-CN" sz="1800" i="1" dirty="0" err="1"/>
              <a:t>command.c</a:t>
            </a:r>
            <a:r>
              <a:rPr lang="en-US" altLang="zh-CN" sz="1800" i="1" dirty="0"/>
              <a:t/>
            </a:r>
            <a:br>
              <a:rPr lang="en-US" altLang="zh-CN" sz="1800" i="1" dirty="0"/>
            </a:br>
            <a:r>
              <a:rPr lang="en-US" altLang="zh-CN" sz="1800" i="1" dirty="0" err="1"/>
              <a:t>display.o</a:t>
            </a:r>
            <a:r>
              <a:rPr lang="en-US" altLang="zh-CN" sz="1800" i="1" dirty="0"/>
              <a:t> : </a:t>
            </a:r>
            <a:r>
              <a:rPr lang="en-US" altLang="zh-CN" sz="1800" i="1" dirty="0" err="1"/>
              <a:t>display.c</a:t>
            </a:r>
            <a:r>
              <a:rPr lang="en-US" altLang="zh-CN" sz="1800" i="1" dirty="0"/>
              <a:t> </a:t>
            </a:r>
            <a:r>
              <a:rPr lang="en-US" altLang="zh-CN" sz="1800" i="1" dirty="0" err="1"/>
              <a:t>defs.h</a:t>
            </a:r>
            <a:r>
              <a:rPr lang="en-US" altLang="zh-CN" sz="1800" i="1" dirty="0"/>
              <a:t> </a:t>
            </a:r>
            <a:r>
              <a:rPr lang="en-US" altLang="zh-CN" sz="1800" i="1" dirty="0" err="1"/>
              <a:t>buffer.h</a:t>
            </a:r>
            <a:r>
              <a:rPr lang="en-US" altLang="zh-CN" sz="1800" i="1" dirty="0"/>
              <a:t/>
            </a:r>
            <a:br>
              <a:rPr lang="en-US" altLang="zh-CN" sz="1800" i="1" dirty="0"/>
            </a:br>
            <a:r>
              <a:rPr lang="en-US" altLang="zh-CN" sz="1800" i="1" dirty="0" err="1" smtClean="0"/>
              <a:t>gcc</a:t>
            </a:r>
            <a:r>
              <a:rPr lang="en-US" altLang="zh-CN" sz="1800" i="1" dirty="0" smtClean="0"/>
              <a:t> </a:t>
            </a:r>
            <a:r>
              <a:rPr lang="en-US" altLang="zh-CN" sz="1800" i="1" dirty="0"/>
              <a:t>-c </a:t>
            </a:r>
            <a:r>
              <a:rPr lang="en-US" altLang="zh-CN" sz="1800" i="1" dirty="0" err="1"/>
              <a:t>display.c</a:t>
            </a:r>
            <a:r>
              <a:rPr lang="en-US" altLang="zh-CN" sz="1800" i="1" dirty="0"/>
              <a:t/>
            </a:r>
            <a:br>
              <a:rPr lang="en-US" altLang="zh-CN" sz="1800" i="1" dirty="0"/>
            </a:br>
            <a:r>
              <a:rPr lang="en-US" altLang="zh-CN" sz="1800" i="1" dirty="0" err="1"/>
              <a:t>insert.o</a:t>
            </a:r>
            <a:r>
              <a:rPr lang="en-US" altLang="zh-CN" sz="1800" i="1" dirty="0"/>
              <a:t> : </a:t>
            </a:r>
            <a:r>
              <a:rPr lang="en-US" altLang="zh-CN" sz="1800" i="1" dirty="0" err="1"/>
              <a:t>insert.c</a:t>
            </a:r>
            <a:r>
              <a:rPr lang="en-US" altLang="zh-CN" sz="1800" i="1" dirty="0"/>
              <a:t> </a:t>
            </a:r>
            <a:r>
              <a:rPr lang="en-US" altLang="zh-CN" sz="1800" i="1" dirty="0" err="1"/>
              <a:t>defs.h</a:t>
            </a:r>
            <a:r>
              <a:rPr lang="en-US" altLang="zh-CN" sz="1800" i="1" dirty="0"/>
              <a:t> </a:t>
            </a:r>
            <a:r>
              <a:rPr lang="en-US" altLang="zh-CN" sz="1800" i="1" dirty="0" err="1"/>
              <a:t>buffer.h</a:t>
            </a:r>
            <a:r>
              <a:rPr lang="en-US" altLang="zh-CN" sz="1800" i="1" dirty="0"/>
              <a:t/>
            </a:r>
            <a:br>
              <a:rPr lang="en-US" altLang="zh-CN" sz="1800" i="1" dirty="0"/>
            </a:br>
            <a:r>
              <a:rPr lang="en-US" altLang="zh-CN" sz="1800" i="1" dirty="0" err="1" smtClean="0"/>
              <a:t>gcc</a:t>
            </a:r>
            <a:r>
              <a:rPr lang="en-US" altLang="zh-CN" sz="1800" i="1" dirty="0" smtClean="0"/>
              <a:t> </a:t>
            </a:r>
            <a:r>
              <a:rPr lang="en-US" altLang="zh-CN" sz="1800" i="1" dirty="0"/>
              <a:t>-c </a:t>
            </a:r>
            <a:r>
              <a:rPr lang="en-US" altLang="zh-CN" sz="1800" i="1" dirty="0" err="1"/>
              <a:t>insert.c</a:t>
            </a:r>
            <a:r>
              <a:rPr lang="en-US" altLang="zh-CN" sz="1800" i="1" dirty="0"/>
              <a:t/>
            </a:r>
            <a:br>
              <a:rPr lang="en-US" altLang="zh-CN" sz="1800" i="1" dirty="0"/>
            </a:br>
            <a:r>
              <a:rPr lang="en-US" altLang="zh-CN" sz="1800" i="1" dirty="0" err="1"/>
              <a:t>search.o</a:t>
            </a:r>
            <a:r>
              <a:rPr lang="en-US" altLang="zh-CN" sz="1800" i="1" dirty="0"/>
              <a:t> : </a:t>
            </a:r>
            <a:r>
              <a:rPr lang="en-US" altLang="zh-CN" sz="1800" i="1" dirty="0" err="1"/>
              <a:t>search.c</a:t>
            </a:r>
            <a:r>
              <a:rPr lang="en-US" altLang="zh-CN" sz="1800" i="1" dirty="0"/>
              <a:t> </a:t>
            </a:r>
            <a:r>
              <a:rPr lang="en-US" altLang="zh-CN" sz="1800" i="1" dirty="0" err="1"/>
              <a:t>defs.h</a:t>
            </a:r>
            <a:r>
              <a:rPr lang="en-US" altLang="zh-CN" sz="1800" i="1" dirty="0"/>
              <a:t> </a:t>
            </a:r>
            <a:r>
              <a:rPr lang="en-US" altLang="zh-CN" sz="1800" i="1" dirty="0" err="1"/>
              <a:t>buffer.h</a:t>
            </a:r>
            <a:r>
              <a:rPr lang="en-US" altLang="zh-CN" sz="1800" i="1" dirty="0"/>
              <a:t/>
            </a:r>
            <a:br>
              <a:rPr lang="en-US" altLang="zh-CN" sz="1800" i="1" dirty="0"/>
            </a:br>
            <a:r>
              <a:rPr lang="en-US" altLang="zh-CN" sz="1800" i="1" dirty="0" err="1" smtClean="0"/>
              <a:t>gcc</a:t>
            </a:r>
            <a:r>
              <a:rPr lang="en-US" altLang="zh-CN" sz="1800" i="1" dirty="0" smtClean="0"/>
              <a:t> </a:t>
            </a:r>
            <a:r>
              <a:rPr lang="en-US" altLang="zh-CN" sz="1800" i="1" dirty="0"/>
              <a:t>-c </a:t>
            </a:r>
            <a:r>
              <a:rPr lang="en-US" altLang="zh-CN" sz="1800" i="1" dirty="0" err="1"/>
              <a:t>search.c</a:t>
            </a:r>
            <a:r>
              <a:rPr lang="en-US" altLang="zh-CN" sz="1800" i="1" dirty="0"/>
              <a:t/>
            </a:r>
            <a:br>
              <a:rPr lang="en-US" altLang="zh-CN" sz="1800" i="1" dirty="0"/>
            </a:br>
            <a:r>
              <a:rPr lang="en-US" altLang="zh-CN" sz="1800" i="1" dirty="0" err="1"/>
              <a:t>files.o</a:t>
            </a:r>
            <a:r>
              <a:rPr lang="en-US" altLang="zh-CN" sz="1800" i="1" dirty="0"/>
              <a:t> : </a:t>
            </a:r>
            <a:r>
              <a:rPr lang="en-US" altLang="zh-CN" sz="1800" i="1" dirty="0" err="1"/>
              <a:t>files.c</a:t>
            </a:r>
            <a:r>
              <a:rPr lang="en-US" altLang="zh-CN" sz="1800" i="1" dirty="0"/>
              <a:t> </a:t>
            </a:r>
            <a:r>
              <a:rPr lang="en-US" altLang="zh-CN" sz="1800" i="1" dirty="0" err="1"/>
              <a:t>defs.h</a:t>
            </a:r>
            <a:r>
              <a:rPr lang="en-US" altLang="zh-CN" sz="1800" i="1" dirty="0"/>
              <a:t> </a:t>
            </a:r>
            <a:r>
              <a:rPr lang="en-US" altLang="zh-CN" sz="1800" i="1" dirty="0" err="1"/>
              <a:t>buffer.h</a:t>
            </a:r>
            <a:r>
              <a:rPr lang="en-US" altLang="zh-CN" sz="1800" i="1" dirty="0"/>
              <a:t> </a:t>
            </a:r>
            <a:r>
              <a:rPr lang="en-US" altLang="zh-CN" sz="1800" i="1" dirty="0" err="1"/>
              <a:t>command.h</a:t>
            </a:r>
            <a:r>
              <a:rPr lang="en-US" altLang="zh-CN" sz="1800" i="1" dirty="0"/>
              <a:t/>
            </a:r>
            <a:br>
              <a:rPr lang="en-US" altLang="zh-CN" sz="1800" i="1" dirty="0"/>
            </a:br>
            <a:r>
              <a:rPr lang="en-US" altLang="zh-CN" sz="1800" i="1" dirty="0" err="1" smtClean="0"/>
              <a:t>gcc</a:t>
            </a:r>
            <a:r>
              <a:rPr lang="en-US" altLang="zh-CN" sz="1800" i="1" dirty="0" smtClean="0"/>
              <a:t> </a:t>
            </a:r>
            <a:r>
              <a:rPr lang="en-US" altLang="zh-CN" sz="1800" i="1" dirty="0"/>
              <a:t>-c </a:t>
            </a:r>
            <a:r>
              <a:rPr lang="en-US" altLang="zh-CN" sz="1800" i="1" dirty="0" err="1"/>
              <a:t>files.c</a:t>
            </a:r>
            <a:r>
              <a:rPr lang="en-US" altLang="zh-CN" sz="1800" i="1" dirty="0"/>
              <a:t/>
            </a:r>
            <a:br>
              <a:rPr lang="en-US" altLang="zh-CN" sz="1800" i="1" dirty="0"/>
            </a:br>
            <a:r>
              <a:rPr lang="en-US" altLang="zh-CN" sz="1800" i="1" dirty="0" err="1"/>
              <a:t>utils.o</a:t>
            </a:r>
            <a:r>
              <a:rPr lang="en-US" altLang="zh-CN" sz="1800" i="1" dirty="0"/>
              <a:t> : </a:t>
            </a:r>
            <a:r>
              <a:rPr lang="en-US" altLang="zh-CN" sz="1800" i="1" dirty="0" err="1"/>
              <a:t>utils.c</a:t>
            </a:r>
            <a:r>
              <a:rPr lang="en-US" altLang="zh-CN" sz="1800" i="1" dirty="0"/>
              <a:t> </a:t>
            </a:r>
            <a:r>
              <a:rPr lang="en-US" altLang="zh-CN" sz="1800" i="1" dirty="0" err="1"/>
              <a:t>defs.h</a:t>
            </a:r>
            <a:r>
              <a:rPr lang="en-US" altLang="zh-CN" sz="1800" i="1" dirty="0"/>
              <a:t/>
            </a:r>
            <a:br>
              <a:rPr lang="en-US" altLang="zh-CN" sz="1800" i="1" dirty="0"/>
            </a:br>
            <a:r>
              <a:rPr lang="en-US" altLang="zh-CN" sz="1800" i="1" dirty="0" err="1" smtClean="0"/>
              <a:t>gcc</a:t>
            </a:r>
            <a:r>
              <a:rPr lang="en-US" altLang="zh-CN" sz="1800" i="1" dirty="0" smtClean="0"/>
              <a:t> </a:t>
            </a:r>
            <a:r>
              <a:rPr lang="en-US" altLang="zh-CN" sz="1800" i="1" dirty="0"/>
              <a:t>-c </a:t>
            </a:r>
            <a:r>
              <a:rPr lang="en-US" altLang="zh-CN" sz="1800" i="1" dirty="0" err="1" smtClean="0"/>
              <a:t>utils.c</a:t>
            </a:r>
            <a:r>
              <a:rPr lang="en-US" altLang="zh-CN" sz="1800" i="1" dirty="0"/>
              <a:t/>
            </a:r>
            <a:br>
              <a:rPr lang="en-US" altLang="zh-CN" sz="1800" i="1" dirty="0"/>
            </a:br>
            <a:endParaRPr lang="en-US" altLang="zh-CN" sz="1800" i="1" dirty="0"/>
          </a:p>
        </p:txBody>
      </p:sp>
    </p:spTree>
    <p:extLst>
      <p:ext uri="{BB962C8B-B14F-4D97-AF65-F5344CB8AC3E}">
        <p14:creationId xmlns:p14="http://schemas.microsoft.com/office/powerpoint/2010/main" val="3108176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夏至">
  <a:themeElements>
    <a:clrScheme name="夏至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夏至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夏至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14513</TotalTime>
  <Words>380</Words>
  <Application>Microsoft Office PowerPoint</Application>
  <PresentationFormat>全屏显示(4:3)</PresentationFormat>
  <Paragraphs>75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19" baseType="lpstr">
      <vt:lpstr>Gill Sans MT</vt:lpstr>
      <vt:lpstr>Wingdings 2</vt:lpstr>
      <vt:lpstr>华文中宋</vt:lpstr>
      <vt:lpstr>Cambria</vt:lpstr>
      <vt:lpstr>Verdana</vt:lpstr>
      <vt:lpstr>夏至</vt:lpstr>
      <vt:lpstr>Usage of Makefile</vt:lpstr>
      <vt:lpstr>contents</vt:lpstr>
      <vt:lpstr>What is makefile</vt:lpstr>
      <vt:lpstr>What is makefile</vt:lpstr>
      <vt:lpstr>What is makefile</vt:lpstr>
      <vt:lpstr>Why we need makefile</vt:lpstr>
      <vt:lpstr>How to use makefile</vt:lpstr>
      <vt:lpstr>How to use makefile</vt:lpstr>
      <vt:lpstr>How to use makefile</vt:lpstr>
      <vt:lpstr>Simple test</vt:lpstr>
      <vt:lpstr>Special characters </vt:lpstr>
      <vt:lpstr>Some advanced function</vt:lpstr>
      <vt:lpstr>Thanks for listening!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Usage of Makefile</dc:title>
  <dc:creator>Shawn</dc:creator>
  <cp:lastModifiedBy>jun chen</cp:lastModifiedBy>
  <cp:revision>42</cp:revision>
  <dcterms:created xsi:type="dcterms:W3CDTF">2020-07-03T08:30:41Z</dcterms:created>
  <dcterms:modified xsi:type="dcterms:W3CDTF">2020-08-26T08:02:47Z</dcterms:modified>
</cp:coreProperties>
</file>