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2" r:id="rId3"/>
    <p:sldId id="278" r:id="rId4"/>
    <p:sldId id="258" r:id="rId5"/>
    <p:sldId id="263" r:id="rId6"/>
    <p:sldId id="279" r:id="rId7"/>
    <p:sldId id="262" r:id="rId8"/>
    <p:sldId id="273" r:id="rId9"/>
    <p:sldId id="274" r:id="rId10"/>
    <p:sldId id="265" r:id="rId11"/>
    <p:sldId id="266" r:id="rId12"/>
    <p:sldId id="268" r:id="rId13"/>
    <p:sldId id="267" r:id="rId14"/>
    <p:sldId id="280" r:id="rId15"/>
    <p:sldId id="271" r:id="rId16"/>
    <p:sldId id="269" r:id="rId17"/>
    <p:sldId id="276" r:id="rId18"/>
    <p:sldId id="281" r:id="rId19"/>
    <p:sldId id="282" r:id="rId20"/>
    <p:sldId id="284" r:id="rId21"/>
    <p:sldId id="286" r:id="rId22"/>
    <p:sldId id="28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王 乐平" userId="15246fcdbc354af3" providerId="LiveId" clId="{80ABDD06-B74F-4BD4-AE0A-0B425D3A7147}"/>
    <pc:docChg chg="undo custSel addSld delSld modSld">
      <pc:chgData name="王 乐平" userId="15246fcdbc354af3" providerId="LiveId" clId="{80ABDD06-B74F-4BD4-AE0A-0B425D3A7147}" dt="2022-03-14T10:21:13.754" v="2342" actId="1076"/>
      <pc:docMkLst>
        <pc:docMk/>
      </pc:docMkLst>
      <pc:sldChg chg="addSp modSp mod">
        <pc:chgData name="王 乐平" userId="15246fcdbc354af3" providerId="LiveId" clId="{80ABDD06-B74F-4BD4-AE0A-0B425D3A7147}" dt="2022-03-14T09:44:11.957" v="2089" actId="20577"/>
        <pc:sldMkLst>
          <pc:docMk/>
          <pc:sldMk cId="4155193735" sldId="256"/>
        </pc:sldMkLst>
        <pc:spChg chg="mod">
          <ac:chgData name="王 乐平" userId="15246fcdbc354af3" providerId="LiveId" clId="{80ABDD06-B74F-4BD4-AE0A-0B425D3A7147}" dt="2022-03-14T09:43:37.292" v="2045" actId="1076"/>
          <ac:spMkLst>
            <pc:docMk/>
            <pc:sldMk cId="4155193735" sldId="256"/>
            <ac:spMk id="3" creationId="{00000000-0000-0000-0000-000000000000}"/>
          </ac:spMkLst>
        </pc:spChg>
        <pc:spChg chg="add mod">
          <ac:chgData name="王 乐平" userId="15246fcdbc354af3" providerId="LiveId" clId="{80ABDD06-B74F-4BD4-AE0A-0B425D3A7147}" dt="2022-03-14T09:44:11.957" v="2089" actId="20577"/>
          <ac:spMkLst>
            <pc:docMk/>
            <pc:sldMk cId="4155193735" sldId="256"/>
            <ac:spMk id="4" creationId="{98164145-1DAA-4840-98E4-02C3D72ED4BC}"/>
          </ac:spMkLst>
        </pc:spChg>
      </pc:sldChg>
      <pc:sldChg chg="addSp delSp modSp mod">
        <pc:chgData name="王 乐平" userId="15246fcdbc354af3" providerId="LiveId" clId="{80ABDD06-B74F-4BD4-AE0A-0B425D3A7147}" dt="2022-03-14T08:58:07.425" v="1715" actId="164"/>
        <pc:sldMkLst>
          <pc:docMk/>
          <pc:sldMk cId="1613351544" sldId="258"/>
        </pc:sldMkLst>
        <pc:spChg chg="mod">
          <ac:chgData name="王 乐平" userId="15246fcdbc354af3" providerId="LiveId" clId="{80ABDD06-B74F-4BD4-AE0A-0B425D3A7147}" dt="2022-03-14T08:52:24.050" v="1701" actId="20577"/>
          <ac:spMkLst>
            <pc:docMk/>
            <pc:sldMk cId="1613351544" sldId="258"/>
            <ac:spMk id="5" creationId="{00000000-0000-0000-0000-000000000000}"/>
          </ac:spMkLst>
        </pc:spChg>
        <pc:spChg chg="mod">
          <ac:chgData name="王 乐平" userId="15246fcdbc354af3" providerId="LiveId" clId="{80ABDD06-B74F-4BD4-AE0A-0B425D3A7147}" dt="2022-03-14T08:56:43.827" v="1705" actId="20577"/>
          <ac:spMkLst>
            <pc:docMk/>
            <pc:sldMk cId="1613351544" sldId="258"/>
            <ac:spMk id="11" creationId="{00000000-0000-0000-0000-000000000000}"/>
          </ac:spMkLst>
        </pc:spChg>
        <pc:spChg chg="mod topLvl">
          <ac:chgData name="王 乐平" userId="15246fcdbc354af3" providerId="LiveId" clId="{80ABDD06-B74F-4BD4-AE0A-0B425D3A7147}" dt="2022-03-14T08:58:07.425" v="1715" actId="164"/>
          <ac:spMkLst>
            <pc:docMk/>
            <pc:sldMk cId="1613351544" sldId="258"/>
            <ac:spMk id="13" creationId="{00000000-0000-0000-0000-000000000000}"/>
          </ac:spMkLst>
        </pc:spChg>
        <pc:spChg chg="mod">
          <ac:chgData name="王 乐平" userId="15246fcdbc354af3" providerId="LiveId" clId="{80ABDD06-B74F-4BD4-AE0A-0B425D3A7147}" dt="2022-03-14T08:56:48.960" v="1706" actId="1076"/>
          <ac:spMkLst>
            <pc:docMk/>
            <pc:sldMk cId="1613351544" sldId="258"/>
            <ac:spMk id="14" creationId="{00000000-0000-0000-0000-000000000000}"/>
          </ac:spMkLst>
        </pc:spChg>
        <pc:spChg chg="mod">
          <ac:chgData name="王 乐平" userId="15246fcdbc354af3" providerId="LiveId" clId="{80ABDD06-B74F-4BD4-AE0A-0B425D3A7147}" dt="2022-03-14T08:57:03.014" v="1711" actId="14100"/>
          <ac:spMkLst>
            <pc:docMk/>
            <pc:sldMk cId="1613351544" sldId="258"/>
            <ac:spMk id="15" creationId="{00000000-0000-0000-0000-000000000000}"/>
          </ac:spMkLst>
        </pc:spChg>
        <pc:grpChg chg="del">
          <ac:chgData name="王 乐平" userId="15246fcdbc354af3" providerId="LiveId" clId="{80ABDD06-B74F-4BD4-AE0A-0B425D3A7147}" dt="2022-03-14T08:58:02.012" v="1712" actId="478"/>
          <ac:grpSpMkLst>
            <pc:docMk/>
            <pc:sldMk cId="1613351544" sldId="258"/>
            <ac:grpSpMk id="6" creationId="{00000000-0000-0000-0000-000000000000}"/>
          </ac:grpSpMkLst>
        </pc:grpChg>
        <pc:grpChg chg="add mod">
          <ac:chgData name="王 乐平" userId="15246fcdbc354af3" providerId="LiveId" clId="{80ABDD06-B74F-4BD4-AE0A-0B425D3A7147}" dt="2022-03-14T08:58:07.425" v="1715" actId="164"/>
          <ac:grpSpMkLst>
            <pc:docMk/>
            <pc:sldMk cId="1613351544" sldId="258"/>
            <ac:grpSpMk id="8" creationId="{BFA55605-CBCA-4B54-94EA-AC63451CB32C}"/>
          </ac:grpSpMkLst>
        </pc:grpChg>
        <pc:picChg chg="add mod">
          <ac:chgData name="王 乐平" userId="15246fcdbc354af3" providerId="LiveId" clId="{80ABDD06-B74F-4BD4-AE0A-0B425D3A7147}" dt="2022-03-14T08:58:07.425" v="1715" actId="164"/>
          <ac:picMkLst>
            <pc:docMk/>
            <pc:sldMk cId="1613351544" sldId="258"/>
            <ac:picMk id="7" creationId="{0BC15756-C232-4C2A-B0C5-210EA8AB64EC}"/>
          </ac:picMkLst>
        </pc:picChg>
        <pc:picChg chg="del topLvl">
          <ac:chgData name="王 乐平" userId="15246fcdbc354af3" providerId="LiveId" clId="{80ABDD06-B74F-4BD4-AE0A-0B425D3A7147}" dt="2022-03-14T08:58:02.012" v="1712" actId="478"/>
          <ac:picMkLst>
            <pc:docMk/>
            <pc:sldMk cId="1613351544" sldId="258"/>
            <ac:picMk id="12" creationId="{00000000-0000-0000-0000-000000000000}"/>
          </ac:picMkLst>
        </pc:picChg>
      </pc:sldChg>
      <pc:sldChg chg="modSp mod">
        <pc:chgData name="王 乐平" userId="15246fcdbc354af3" providerId="LiveId" clId="{80ABDD06-B74F-4BD4-AE0A-0B425D3A7147}" dt="2022-03-14T09:11:47.070" v="1888" actId="14734"/>
        <pc:sldMkLst>
          <pc:docMk/>
          <pc:sldMk cId="1112095512" sldId="262"/>
        </pc:sldMkLst>
        <pc:graphicFrameChg chg="mod modGraphic">
          <ac:chgData name="王 乐平" userId="15246fcdbc354af3" providerId="LiveId" clId="{80ABDD06-B74F-4BD4-AE0A-0B425D3A7147}" dt="2022-03-14T09:11:47.070" v="1888" actId="14734"/>
          <ac:graphicFrameMkLst>
            <pc:docMk/>
            <pc:sldMk cId="1112095512" sldId="262"/>
            <ac:graphicFrameMk id="6" creationId="{00000000-0000-0000-0000-000000000000}"/>
          </ac:graphicFrameMkLst>
        </pc:graphicFrameChg>
      </pc:sldChg>
      <pc:sldChg chg="addSp delSp modSp mod">
        <pc:chgData name="王 乐平" userId="15246fcdbc354af3" providerId="LiveId" clId="{80ABDD06-B74F-4BD4-AE0A-0B425D3A7147}" dt="2022-03-14T09:01:18.919" v="1751" actId="20577"/>
        <pc:sldMkLst>
          <pc:docMk/>
          <pc:sldMk cId="105553287" sldId="263"/>
        </pc:sldMkLst>
        <pc:spChg chg="mod">
          <ac:chgData name="王 乐平" userId="15246fcdbc354af3" providerId="LiveId" clId="{80ABDD06-B74F-4BD4-AE0A-0B425D3A7147}" dt="2022-03-14T09:01:18.919" v="1751" actId="20577"/>
          <ac:spMkLst>
            <pc:docMk/>
            <pc:sldMk cId="105553287" sldId="263"/>
            <ac:spMk id="3" creationId="{00000000-0000-0000-0000-000000000000}"/>
          </ac:spMkLst>
        </pc:spChg>
        <pc:spChg chg="mod">
          <ac:chgData name="王 乐平" userId="15246fcdbc354af3" providerId="LiveId" clId="{80ABDD06-B74F-4BD4-AE0A-0B425D3A7147}" dt="2022-03-14T08:59:21.248" v="1728" actId="1076"/>
          <ac:spMkLst>
            <pc:docMk/>
            <pc:sldMk cId="105553287" sldId="263"/>
            <ac:spMk id="5" creationId="{00000000-0000-0000-0000-000000000000}"/>
          </ac:spMkLst>
        </pc:spChg>
        <pc:spChg chg="mod topLvl">
          <ac:chgData name="王 乐平" userId="15246fcdbc354af3" providerId="LiveId" clId="{80ABDD06-B74F-4BD4-AE0A-0B425D3A7147}" dt="2022-03-14T08:59:24.558" v="1730" actId="164"/>
          <ac:spMkLst>
            <pc:docMk/>
            <pc:sldMk cId="105553287" sldId="263"/>
            <ac:spMk id="6" creationId="{00000000-0000-0000-0000-000000000000}"/>
          </ac:spMkLst>
        </pc:spChg>
        <pc:spChg chg="mod">
          <ac:chgData name="王 乐平" userId="15246fcdbc354af3" providerId="LiveId" clId="{80ABDD06-B74F-4BD4-AE0A-0B425D3A7147}" dt="2022-03-14T09:00:02.788" v="1737" actId="14100"/>
          <ac:spMkLst>
            <pc:docMk/>
            <pc:sldMk cId="105553287" sldId="263"/>
            <ac:spMk id="10" creationId="{00000000-0000-0000-0000-000000000000}"/>
          </ac:spMkLst>
        </pc:spChg>
        <pc:grpChg chg="mod">
          <ac:chgData name="王 乐平" userId="15246fcdbc354af3" providerId="LiveId" clId="{80ABDD06-B74F-4BD4-AE0A-0B425D3A7147}" dt="2022-03-14T09:00:06.581" v="1738" actId="1076"/>
          <ac:grpSpMkLst>
            <pc:docMk/>
            <pc:sldMk cId="105553287" sldId="263"/>
            <ac:grpSpMk id="7" creationId="{00000000-0000-0000-0000-000000000000}"/>
          </ac:grpSpMkLst>
        </pc:grpChg>
        <pc:grpChg chg="del">
          <ac:chgData name="王 乐平" userId="15246fcdbc354af3" providerId="LiveId" clId="{80ABDD06-B74F-4BD4-AE0A-0B425D3A7147}" dt="2022-03-14T08:59:11.697" v="1724" actId="478"/>
          <ac:grpSpMkLst>
            <pc:docMk/>
            <pc:sldMk cId="105553287" sldId="263"/>
            <ac:grpSpMk id="11" creationId="{00000000-0000-0000-0000-000000000000}"/>
          </ac:grpSpMkLst>
        </pc:grpChg>
        <pc:grpChg chg="add mod">
          <ac:chgData name="王 乐平" userId="15246fcdbc354af3" providerId="LiveId" clId="{80ABDD06-B74F-4BD4-AE0A-0B425D3A7147}" dt="2022-03-14T09:00:12.199" v="1739" actId="1076"/>
          <ac:grpSpMkLst>
            <pc:docMk/>
            <pc:sldMk cId="105553287" sldId="263"/>
            <ac:grpSpMk id="13" creationId="{467B4865-2199-4DDF-ACC7-8006FCF5FD61}"/>
          </ac:grpSpMkLst>
        </pc:grpChg>
        <pc:picChg chg="del topLvl">
          <ac:chgData name="王 乐平" userId="15246fcdbc354af3" providerId="LiveId" clId="{80ABDD06-B74F-4BD4-AE0A-0B425D3A7147}" dt="2022-03-14T08:59:11.697" v="1724" actId="478"/>
          <ac:picMkLst>
            <pc:docMk/>
            <pc:sldMk cId="105553287" sldId="263"/>
            <ac:picMk id="9" creationId="{00000000-0000-0000-0000-000000000000}"/>
          </ac:picMkLst>
        </pc:picChg>
        <pc:picChg chg="add mod">
          <ac:chgData name="王 乐平" userId="15246fcdbc354af3" providerId="LiveId" clId="{80ABDD06-B74F-4BD4-AE0A-0B425D3A7147}" dt="2022-03-14T08:59:24.558" v="1730" actId="164"/>
          <ac:picMkLst>
            <pc:docMk/>
            <pc:sldMk cId="105553287" sldId="263"/>
            <ac:picMk id="12" creationId="{BB9D5339-F8C1-4728-8584-C9A68DD14426}"/>
          </ac:picMkLst>
        </pc:picChg>
      </pc:sldChg>
      <pc:sldChg chg="del">
        <pc:chgData name="王 乐平" userId="15246fcdbc354af3" providerId="LiveId" clId="{80ABDD06-B74F-4BD4-AE0A-0B425D3A7147}" dt="2022-03-14T09:30:05.399" v="1889" actId="47"/>
        <pc:sldMkLst>
          <pc:docMk/>
          <pc:sldMk cId="500859810" sldId="264"/>
        </pc:sldMkLst>
      </pc:sldChg>
      <pc:sldChg chg="addSp delSp modSp mod">
        <pc:chgData name="王 乐平" userId="15246fcdbc354af3" providerId="LiveId" clId="{80ABDD06-B74F-4BD4-AE0A-0B425D3A7147}" dt="2022-03-14T09:33:56.038" v="1893" actId="164"/>
        <pc:sldMkLst>
          <pc:docMk/>
          <pc:sldMk cId="241296967" sldId="265"/>
        </pc:sldMkLst>
        <pc:spChg chg="mod topLvl">
          <ac:chgData name="王 乐平" userId="15246fcdbc354af3" providerId="LiveId" clId="{80ABDD06-B74F-4BD4-AE0A-0B425D3A7147}" dt="2022-03-14T09:33:56.038" v="1893" actId="164"/>
          <ac:spMkLst>
            <pc:docMk/>
            <pc:sldMk cId="241296967" sldId="265"/>
            <ac:spMk id="4" creationId="{00000000-0000-0000-0000-000000000000}"/>
          </ac:spMkLst>
        </pc:spChg>
        <pc:grpChg chg="add mod">
          <ac:chgData name="王 乐平" userId="15246fcdbc354af3" providerId="LiveId" clId="{80ABDD06-B74F-4BD4-AE0A-0B425D3A7147}" dt="2022-03-14T09:33:56.038" v="1893" actId="164"/>
          <ac:grpSpMkLst>
            <pc:docMk/>
            <pc:sldMk cId="241296967" sldId="265"/>
            <ac:grpSpMk id="9" creationId="{D1BB4D6A-FF4C-4489-8650-3DD3611F06DF}"/>
          </ac:grpSpMkLst>
        </pc:grpChg>
        <pc:grpChg chg="del">
          <ac:chgData name="王 乐平" userId="15246fcdbc354af3" providerId="LiveId" clId="{80ABDD06-B74F-4BD4-AE0A-0B425D3A7147}" dt="2022-03-14T09:33:51.653" v="1890" actId="478"/>
          <ac:grpSpMkLst>
            <pc:docMk/>
            <pc:sldMk cId="241296967" sldId="265"/>
            <ac:grpSpMk id="14" creationId="{00000000-0000-0000-0000-000000000000}"/>
          </ac:grpSpMkLst>
        </pc:grpChg>
        <pc:picChg chg="add mod">
          <ac:chgData name="王 乐平" userId="15246fcdbc354af3" providerId="LiveId" clId="{80ABDD06-B74F-4BD4-AE0A-0B425D3A7147}" dt="2022-03-14T09:33:56.038" v="1893" actId="164"/>
          <ac:picMkLst>
            <pc:docMk/>
            <pc:sldMk cId="241296967" sldId="265"/>
            <ac:picMk id="7" creationId="{E15F784D-19CF-4DCD-BF56-01EB9E496C6B}"/>
          </ac:picMkLst>
        </pc:picChg>
        <pc:picChg chg="del topLvl">
          <ac:chgData name="王 乐平" userId="15246fcdbc354af3" providerId="LiveId" clId="{80ABDD06-B74F-4BD4-AE0A-0B425D3A7147}" dt="2022-03-14T09:33:51.653" v="1890" actId="478"/>
          <ac:picMkLst>
            <pc:docMk/>
            <pc:sldMk cId="241296967" sldId="265"/>
            <ac:picMk id="13" creationId="{00000000-0000-0000-0000-000000000000}"/>
          </ac:picMkLst>
        </pc:picChg>
      </pc:sldChg>
      <pc:sldChg chg="addSp delSp modSp mod">
        <pc:chgData name="王 乐平" userId="15246fcdbc354af3" providerId="LiveId" clId="{80ABDD06-B74F-4BD4-AE0A-0B425D3A7147}" dt="2022-03-14T09:36:28.094" v="1926" actId="1037"/>
        <pc:sldMkLst>
          <pc:docMk/>
          <pc:sldMk cId="547940798" sldId="266"/>
        </pc:sldMkLst>
        <pc:spChg chg="mod">
          <ac:chgData name="王 乐平" userId="15246fcdbc354af3" providerId="LiveId" clId="{80ABDD06-B74F-4BD4-AE0A-0B425D3A7147}" dt="2022-03-14T09:34:22.322" v="1912" actId="20577"/>
          <ac:spMkLst>
            <pc:docMk/>
            <pc:sldMk cId="547940798" sldId="266"/>
            <ac:spMk id="2" creationId="{00000000-0000-0000-0000-000000000000}"/>
          </ac:spMkLst>
        </pc:spChg>
        <pc:spChg chg="mod topLvl">
          <ac:chgData name="王 乐平" userId="15246fcdbc354af3" providerId="LiveId" clId="{80ABDD06-B74F-4BD4-AE0A-0B425D3A7147}" dt="2022-03-14T09:36:12.087" v="1918" actId="164"/>
          <ac:spMkLst>
            <pc:docMk/>
            <pc:sldMk cId="547940798" sldId="266"/>
            <ac:spMk id="18" creationId="{00000000-0000-0000-0000-000000000000}"/>
          </ac:spMkLst>
        </pc:spChg>
        <pc:grpChg chg="add mod">
          <ac:chgData name="王 乐平" userId="15246fcdbc354af3" providerId="LiveId" clId="{80ABDD06-B74F-4BD4-AE0A-0B425D3A7147}" dt="2022-03-14T09:36:28.094" v="1926" actId="1037"/>
          <ac:grpSpMkLst>
            <pc:docMk/>
            <pc:sldMk cId="547940798" sldId="266"/>
            <ac:grpSpMk id="7" creationId="{05F1B9CB-C15A-4291-B428-BA9AE5DEC7D6}"/>
          </ac:grpSpMkLst>
        </pc:grpChg>
        <pc:grpChg chg="del">
          <ac:chgData name="王 乐平" userId="15246fcdbc354af3" providerId="LiveId" clId="{80ABDD06-B74F-4BD4-AE0A-0B425D3A7147}" dt="2022-03-14T09:36:04.158" v="1913" actId="478"/>
          <ac:grpSpMkLst>
            <pc:docMk/>
            <pc:sldMk cId="547940798" sldId="266"/>
            <ac:grpSpMk id="19" creationId="{00000000-0000-0000-0000-000000000000}"/>
          </ac:grpSpMkLst>
        </pc:grpChg>
        <pc:picChg chg="add mod">
          <ac:chgData name="王 乐平" userId="15246fcdbc354af3" providerId="LiveId" clId="{80ABDD06-B74F-4BD4-AE0A-0B425D3A7147}" dt="2022-03-14T09:36:13.669" v="1919" actId="1076"/>
          <ac:picMkLst>
            <pc:docMk/>
            <pc:sldMk cId="547940798" sldId="266"/>
            <ac:picMk id="6" creationId="{5145290A-05BA-4E3B-B993-68CC04E77E32}"/>
          </ac:picMkLst>
        </pc:picChg>
        <pc:picChg chg="del topLvl">
          <ac:chgData name="王 乐平" userId="15246fcdbc354af3" providerId="LiveId" clId="{80ABDD06-B74F-4BD4-AE0A-0B425D3A7147}" dt="2022-03-14T09:36:04.158" v="1913" actId="478"/>
          <ac:picMkLst>
            <pc:docMk/>
            <pc:sldMk cId="547940798" sldId="266"/>
            <ac:picMk id="17" creationId="{00000000-0000-0000-0000-000000000000}"/>
          </ac:picMkLst>
        </pc:picChg>
      </pc:sldChg>
      <pc:sldChg chg="addSp delSp modSp mod">
        <pc:chgData name="王 乐平" userId="15246fcdbc354af3" providerId="LiveId" clId="{80ABDD06-B74F-4BD4-AE0A-0B425D3A7147}" dt="2022-03-14T09:40:31.886" v="1930" actId="164"/>
        <pc:sldMkLst>
          <pc:docMk/>
          <pc:sldMk cId="2907408107" sldId="267"/>
        </pc:sldMkLst>
        <pc:spChg chg="mod topLvl">
          <ac:chgData name="王 乐平" userId="15246fcdbc354af3" providerId="LiveId" clId="{80ABDD06-B74F-4BD4-AE0A-0B425D3A7147}" dt="2022-03-14T09:40:31.886" v="1930" actId="164"/>
          <ac:spMkLst>
            <pc:docMk/>
            <pc:sldMk cId="2907408107" sldId="267"/>
            <ac:spMk id="3" creationId="{00000000-0000-0000-0000-000000000000}"/>
          </ac:spMkLst>
        </pc:spChg>
        <pc:grpChg chg="del">
          <ac:chgData name="王 乐平" userId="15246fcdbc354af3" providerId="LiveId" clId="{80ABDD06-B74F-4BD4-AE0A-0B425D3A7147}" dt="2022-03-14T09:40:24.661" v="1927" actId="478"/>
          <ac:grpSpMkLst>
            <pc:docMk/>
            <pc:sldMk cId="2907408107" sldId="267"/>
            <ac:grpSpMk id="6" creationId="{00000000-0000-0000-0000-000000000000}"/>
          </ac:grpSpMkLst>
        </pc:grpChg>
        <pc:grpChg chg="add mod">
          <ac:chgData name="王 乐平" userId="15246fcdbc354af3" providerId="LiveId" clId="{80ABDD06-B74F-4BD4-AE0A-0B425D3A7147}" dt="2022-03-14T09:40:31.886" v="1930" actId="164"/>
          <ac:grpSpMkLst>
            <pc:docMk/>
            <pc:sldMk cId="2907408107" sldId="267"/>
            <ac:grpSpMk id="9" creationId="{49E26758-2B09-4EAA-94F4-422BBD32B7EF}"/>
          </ac:grpSpMkLst>
        </pc:grpChg>
        <pc:picChg chg="del topLvl">
          <ac:chgData name="王 乐平" userId="15246fcdbc354af3" providerId="LiveId" clId="{80ABDD06-B74F-4BD4-AE0A-0B425D3A7147}" dt="2022-03-14T09:40:24.661" v="1927" actId="478"/>
          <ac:picMkLst>
            <pc:docMk/>
            <pc:sldMk cId="2907408107" sldId="267"/>
            <ac:picMk id="4" creationId="{00000000-0000-0000-0000-000000000000}"/>
          </ac:picMkLst>
        </pc:picChg>
        <pc:picChg chg="add mod">
          <ac:chgData name="王 乐平" userId="15246fcdbc354af3" providerId="LiveId" clId="{80ABDD06-B74F-4BD4-AE0A-0B425D3A7147}" dt="2022-03-14T09:40:31.886" v="1930" actId="164"/>
          <ac:picMkLst>
            <pc:docMk/>
            <pc:sldMk cId="2907408107" sldId="267"/>
            <ac:picMk id="8" creationId="{8FB52F26-72C5-48D0-BCF1-470A399D1310}"/>
          </ac:picMkLst>
        </pc:picChg>
      </pc:sldChg>
      <pc:sldChg chg="addSp delSp modSp mod">
        <pc:chgData name="王 乐平" userId="15246fcdbc354af3" providerId="LiveId" clId="{80ABDD06-B74F-4BD4-AE0A-0B425D3A7147}" dt="2022-03-14T09:58:12.454" v="2259" actId="164"/>
        <pc:sldMkLst>
          <pc:docMk/>
          <pc:sldMk cId="913672875" sldId="269"/>
        </pc:sldMkLst>
        <pc:spChg chg="mod topLvl">
          <ac:chgData name="王 乐平" userId="15246fcdbc354af3" providerId="LiveId" clId="{80ABDD06-B74F-4BD4-AE0A-0B425D3A7147}" dt="2022-03-14T09:58:12.454" v="2259" actId="164"/>
          <ac:spMkLst>
            <pc:docMk/>
            <pc:sldMk cId="913672875" sldId="269"/>
            <ac:spMk id="6" creationId="{00000000-0000-0000-0000-000000000000}"/>
          </ac:spMkLst>
        </pc:spChg>
        <pc:grpChg chg="add del">
          <ac:chgData name="王 乐平" userId="15246fcdbc354af3" providerId="LiveId" clId="{80ABDD06-B74F-4BD4-AE0A-0B425D3A7147}" dt="2022-03-14T09:58:07.772" v="2256" actId="478"/>
          <ac:grpSpMkLst>
            <pc:docMk/>
            <pc:sldMk cId="913672875" sldId="269"/>
            <ac:grpSpMk id="9" creationId="{00000000-0000-0000-0000-000000000000}"/>
          </ac:grpSpMkLst>
        </pc:grpChg>
        <pc:grpChg chg="add mod">
          <ac:chgData name="王 乐平" userId="15246fcdbc354af3" providerId="LiveId" clId="{80ABDD06-B74F-4BD4-AE0A-0B425D3A7147}" dt="2022-03-14T09:58:12.454" v="2259" actId="164"/>
          <ac:grpSpMkLst>
            <pc:docMk/>
            <pc:sldMk cId="913672875" sldId="269"/>
            <ac:grpSpMk id="11" creationId="{FAD31453-90B5-446F-B43D-89C707E03D4F}"/>
          </ac:grpSpMkLst>
        </pc:grpChg>
        <pc:picChg chg="del topLvl">
          <ac:chgData name="王 乐平" userId="15246fcdbc354af3" providerId="LiveId" clId="{80ABDD06-B74F-4BD4-AE0A-0B425D3A7147}" dt="2022-03-14T09:58:07.772" v="2256" actId="478"/>
          <ac:picMkLst>
            <pc:docMk/>
            <pc:sldMk cId="913672875" sldId="269"/>
            <ac:picMk id="3" creationId="{00000000-0000-0000-0000-000000000000}"/>
          </ac:picMkLst>
        </pc:picChg>
        <pc:picChg chg="add mod">
          <ac:chgData name="王 乐平" userId="15246fcdbc354af3" providerId="LiveId" clId="{80ABDD06-B74F-4BD4-AE0A-0B425D3A7147}" dt="2022-03-14T09:58:12.454" v="2259" actId="164"/>
          <ac:picMkLst>
            <pc:docMk/>
            <pc:sldMk cId="913672875" sldId="269"/>
            <ac:picMk id="8" creationId="{1F160A7C-F173-42CE-BA3D-E643F645B784}"/>
          </ac:picMkLst>
        </pc:picChg>
      </pc:sldChg>
      <pc:sldChg chg="modSp mod">
        <pc:chgData name="王 乐平" userId="15246fcdbc354af3" providerId="LiveId" clId="{80ABDD06-B74F-4BD4-AE0A-0B425D3A7147}" dt="2022-03-14T09:51:43.343" v="2253" actId="20577"/>
        <pc:sldMkLst>
          <pc:docMk/>
          <pc:sldMk cId="4098603459" sldId="271"/>
        </pc:sldMkLst>
        <pc:spChg chg="mod">
          <ac:chgData name="王 乐平" userId="15246fcdbc354af3" providerId="LiveId" clId="{80ABDD06-B74F-4BD4-AE0A-0B425D3A7147}" dt="2022-03-14T09:49:47.543" v="2224" actId="207"/>
          <ac:spMkLst>
            <pc:docMk/>
            <pc:sldMk cId="4098603459" sldId="271"/>
            <ac:spMk id="4" creationId="{00000000-0000-0000-0000-000000000000}"/>
          </ac:spMkLst>
        </pc:spChg>
        <pc:graphicFrameChg chg="mod modGraphic">
          <ac:chgData name="王 乐平" userId="15246fcdbc354af3" providerId="LiveId" clId="{80ABDD06-B74F-4BD4-AE0A-0B425D3A7147}" dt="2022-03-14T09:51:43.343" v="2253" actId="20577"/>
          <ac:graphicFrameMkLst>
            <pc:docMk/>
            <pc:sldMk cId="4098603459" sldId="271"/>
            <ac:graphicFrameMk id="3" creationId="{00000000-0000-0000-0000-000000000000}"/>
          </ac:graphicFrameMkLst>
        </pc:graphicFrameChg>
      </pc:sldChg>
      <pc:sldChg chg="modSp mod">
        <pc:chgData name="王 乐平" userId="15246fcdbc354af3" providerId="LiveId" clId="{80ABDD06-B74F-4BD4-AE0A-0B425D3A7147}" dt="2022-03-14T07:56:08.145" v="66" actId="20577"/>
        <pc:sldMkLst>
          <pc:docMk/>
          <pc:sldMk cId="2335858060" sldId="272"/>
        </pc:sldMkLst>
        <pc:spChg chg="mod">
          <ac:chgData name="王 乐平" userId="15246fcdbc354af3" providerId="LiveId" clId="{80ABDD06-B74F-4BD4-AE0A-0B425D3A7147}" dt="2022-03-14T07:56:08.145" v="66" actId="20577"/>
          <ac:spMkLst>
            <pc:docMk/>
            <pc:sldMk cId="2335858060" sldId="272"/>
            <ac:spMk id="3" creationId="{00000000-0000-0000-0000-000000000000}"/>
          </ac:spMkLst>
        </pc:spChg>
      </pc:sldChg>
      <pc:sldChg chg="modSp mod">
        <pc:chgData name="王 乐平" userId="15246fcdbc354af3" providerId="LiveId" clId="{80ABDD06-B74F-4BD4-AE0A-0B425D3A7147}" dt="2022-03-14T09:11:38.449" v="1884" actId="20577"/>
        <pc:sldMkLst>
          <pc:docMk/>
          <pc:sldMk cId="808040876" sldId="274"/>
        </pc:sldMkLst>
        <pc:spChg chg="mod">
          <ac:chgData name="王 乐平" userId="15246fcdbc354af3" providerId="LiveId" clId="{80ABDD06-B74F-4BD4-AE0A-0B425D3A7147}" dt="2022-03-14T09:11:38.449" v="1884" actId="20577"/>
          <ac:spMkLst>
            <pc:docMk/>
            <pc:sldMk cId="808040876" sldId="274"/>
            <ac:spMk id="2" creationId="{00000000-0000-0000-0000-000000000000}"/>
          </ac:spMkLst>
        </pc:spChg>
      </pc:sldChg>
      <pc:sldChg chg="addSp delSp modSp mod">
        <pc:chgData name="王 乐平" userId="15246fcdbc354af3" providerId="LiveId" clId="{80ABDD06-B74F-4BD4-AE0A-0B425D3A7147}" dt="2022-03-14T10:06:12.419" v="2263" actId="164"/>
        <pc:sldMkLst>
          <pc:docMk/>
          <pc:sldMk cId="2321121309" sldId="276"/>
        </pc:sldMkLst>
        <pc:spChg chg="mod topLvl">
          <ac:chgData name="王 乐平" userId="15246fcdbc354af3" providerId="LiveId" clId="{80ABDD06-B74F-4BD4-AE0A-0B425D3A7147}" dt="2022-03-14T10:06:12.419" v="2263" actId="164"/>
          <ac:spMkLst>
            <pc:docMk/>
            <pc:sldMk cId="2321121309" sldId="276"/>
            <ac:spMk id="6" creationId="{00000000-0000-0000-0000-000000000000}"/>
          </ac:spMkLst>
        </pc:spChg>
        <pc:grpChg chg="del">
          <ac:chgData name="王 乐平" userId="15246fcdbc354af3" providerId="LiveId" clId="{80ABDD06-B74F-4BD4-AE0A-0B425D3A7147}" dt="2022-03-14T10:06:06.973" v="2260" actId="478"/>
          <ac:grpSpMkLst>
            <pc:docMk/>
            <pc:sldMk cId="2321121309" sldId="276"/>
            <ac:grpSpMk id="9" creationId="{00000000-0000-0000-0000-000000000000}"/>
          </ac:grpSpMkLst>
        </pc:grpChg>
        <pc:grpChg chg="add mod">
          <ac:chgData name="王 乐平" userId="15246fcdbc354af3" providerId="LiveId" clId="{80ABDD06-B74F-4BD4-AE0A-0B425D3A7147}" dt="2022-03-14T10:06:12.419" v="2263" actId="164"/>
          <ac:grpSpMkLst>
            <pc:docMk/>
            <pc:sldMk cId="2321121309" sldId="276"/>
            <ac:grpSpMk id="11" creationId="{BFFBA7A2-C684-467C-BB3A-2B2FB41B0770}"/>
          </ac:grpSpMkLst>
        </pc:grpChg>
        <pc:picChg chg="del topLvl">
          <ac:chgData name="王 乐平" userId="15246fcdbc354af3" providerId="LiveId" clId="{80ABDD06-B74F-4BD4-AE0A-0B425D3A7147}" dt="2022-03-14T10:06:06.973" v="2260" actId="478"/>
          <ac:picMkLst>
            <pc:docMk/>
            <pc:sldMk cId="2321121309" sldId="276"/>
            <ac:picMk id="3" creationId="{00000000-0000-0000-0000-000000000000}"/>
          </ac:picMkLst>
        </pc:picChg>
        <pc:picChg chg="add mod">
          <ac:chgData name="王 乐平" userId="15246fcdbc354af3" providerId="LiveId" clId="{80ABDD06-B74F-4BD4-AE0A-0B425D3A7147}" dt="2022-03-14T10:06:12.419" v="2263" actId="164"/>
          <ac:picMkLst>
            <pc:docMk/>
            <pc:sldMk cId="2321121309" sldId="276"/>
            <ac:picMk id="8" creationId="{EB28A72F-51C9-449D-A32C-84D674AB1A88}"/>
          </ac:picMkLst>
        </pc:picChg>
      </pc:sldChg>
      <pc:sldChg chg="new del">
        <pc:chgData name="王 乐平" userId="15246fcdbc354af3" providerId="LiveId" clId="{80ABDD06-B74F-4BD4-AE0A-0B425D3A7147}" dt="2022-03-14T07:58:15.255" v="76" actId="47"/>
        <pc:sldMkLst>
          <pc:docMk/>
          <pc:sldMk cId="4174863038" sldId="277"/>
        </pc:sldMkLst>
      </pc:sldChg>
      <pc:sldChg chg="modSp add mod">
        <pc:chgData name="王 乐平" userId="15246fcdbc354af3" providerId="LiveId" clId="{80ABDD06-B74F-4BD4-AE0A-0B425D3A7147}" dt="2022-03-14T07:57:00.317" v="68" actId="207"/>
        <pc:sldMkLst>
          <pc:docMk/>
          <pc:sldMk cId="818290462" sldId="278"/>
        </pc:sldMkLst>
        <pc:spChg chg="mod">
          <ac:chgData name="王 乐平" userId="15246fcdbc354af3" providerId="LiveId" clId="{80ABDD06-B74F-4BD4-AE0A-0B425D3A7147}" dt="2022-03-14T07:57:00.317" v="68" actId="207"/>
          <ac:spMkLst>
            <pc:docMk/>
            <pc:sldMk cId="818290462" sldId="278"/>
            <ac:spMk id="3" creationId="{00000000-0000-0000-0000-000000000000}"/>
          </ac:spMkLst>
        </pc:spChg>
      </pc:sldChg>
      <pc:sldChg chg="modSp add mod">
        <pc:chgData name="王 乐平" userId="15246fcdbc354af3" providerId="LiveId" clId="{80ABDD06-B74F-4BD4-AE0A-0B425D3A7147}" dt="2022-03-14T07:57:24.036" v="70" actId="207"/>
        <pc:sldMkLst>
          <pc:docMk/>
          <pc:sldMk cId="897687357" sldId="279"/>
        </pc:sldMkLst>
        <pc:spChg chg="mod">
          <ac:chgData name="王 乐平" userId="15246fcdbc354af3" providerId="LiveId" clId="{80ABDD06-B74F-4BD4-AE0A-0B425D3A7147}" dt="2022-03-14T07:57:24.036" v="70" actId="207"/>
          <ac:spMkLst>
            <pc:docMk/>
            <pc:sldMk cId="897687357" sldId="279"/>
            <ac:spMk id="3" creationId="{00000000-0000-0000-0000-000000000000}"/>
          </ac:spMkLst>
        </pc:spChg>
      </pc:sldChg>
      <pc:sldChg chg="modSp add mod">
        <pc:chgData name="王 乐平" userId="15246fcdbc354af3" providerId="LiveId" clId="{80ABDD06-B74F-4BD4-AE0A-0B425D3A7147}" dt="2022-03-14T07:57:56.824" v="72" actId="207"/>
        <pc:sldMkLst>
          <pc:docMk/>
          <pc:sldMk cId="3581580377" sldId="280"/>
        </pc:sldMkLst>
        <pc:spChg chg="mod">
          <ac:chgData name="王 乐平" userId="15246fcdbc354af3" providerId="LiveId" clId="{80ABDD06-B74F-4BD4-AE0A-0B425D3A7147}" dt="2022-03-14T07:57:56.824" v="72" actId="207"/>
          <ac:spMkLst>
            <pc:docMk/>
            <pc:sldMk cId="3581580377" sldId="280"/>
            <ac:spMk id="3" creationId="{00000000-0000-0000-0000-000000000000}"/>
          </ac:spMkLst>
        </pc:spChg>
      </pc:sldChg>
      <pc:sldChg chg="modSp add mod">
        <pc:chgData name="王 乐平" userId="15246fcdbc354af3" providerId="LiveId" clId="{80ABDD06-B74F-4BD4-AE0A-0B425D3A7147}" dt="2022-03-14T07:58:06.222" v="74" actId="207"/>
        <pc:sldMkLst>
          <pc:docMk/>
          <pc:sldMk cId="2255794905" sldId="281"/>
        </pc:sldMkLst>
        <pc:spChg chg="mod">
          <ac:chgData name="王 乐平" userId="15246fcdbc354af3" providerId="LiveId" clId="{80ABDD06-B74F-4BD4-AE0A-0B425D3A7147}" dt="2022-03-14T07:58:06.222" v="74" actId="207"/>
          <ac:spMkLst>
            <pc:docMk/>
            <pc:sldMk cId="2255794905" sldId="281"/>
            <ac:spMk id="3" creationId="{00000000-0000-0000-0000-000000000000}"/>
          </ac:spMkLst>
        </pc:spChg>
      </pc:sldChg>
      <pc:sldChg chg="addSp delSp modSp add mod">
        <pc:chgData name="王 乐平" userId="15246fcdbc354af3" providerId="LiveId" clId="{80ABDD06-B74F-4BD4-AE0A-0B425D3A7147}" dt="2022-03-14T10:12:11.149" v="2277" actId="1076"/>
        <pc:sldMkLst>
          <pc:docMk/>
          <pc:sldMk cId="1173109210" sldId="282"/>
        </pc:sldMkLst>
        <pc:spChg chg="mod">
          <ac:chgData name="王 乐平" userId="15246fcdbc354af3" providerId="LiveId" clId="{80ABDD06-B74F-4BD4-AE0A-0B425D3A7147}" dt="2022-03-14T10:08:33.790" v="2274" actId="20577"/>
          <ac:spMkLst>
            <pc:docMk/>
            <pc:sldMk cId="1173109210" sldId="282"/>
            <ac:spMk id="2" creationId="{00000000-0000-0000-0000-000000000000}"/>
          </ac:spMkLst>
        </pc:spChg>
        <pc:spChg chg="mod">
          <ac:chgData name="王 乐平" userId="15246fcdbc354af3" providerId="LiveId" clId="{80ABDD06-B74F-4BD4-AE0A-0B425D3A7147}" dt="2022-03-14T08:30:44.052" v="761" actId="20577"/>
          <ac:spMkLst>
            <pc:docMk/>
            <pc:sldMk cId="1173109210" sldId="282"/>
            <ac:spMk id="4" creationId="{00000000-0000-0000-0000-000000000000}"/>
          </ac:spMkLst>
        </pc:spChg>
        <pc:spChg chg="add mod">
          <ac:chgData name="王 乐平" userId="15246fcdbc354af3" providerId="LiveId" clId="{80ABDD06-B74F-4BD4-AE0A-0B425D3A7147}" dt="2022-03-14T08:45:18.704" v="1638" actId="13926"/>
          <ac:spMkLst>
            <pc:docMk/>
            <pc:sldMk cId="1173109210" sldId="282"/>
            <ac:spMk id="6" creationId="{3A25C0EB-0064-4284-AFFB-F1A3EEC9A46A}"/>
          </ac:spMkLst>
        </pc:spChg>
        <pc:spChg chg="add mod">
          <ac:chgData name="王 乐平" userId="15246fcdbc354af3" providerId="LiveId" clId="{80ABDD06-B74F-4BD4-AE0A-0B425D3A7147}" dt="2022-03-14T08:24:38.102" v="497" actId="20577"/>
          <ac:spMkLst>
            <pc:docMk/>
            <pc:sldMk cId="1173109210" sldId="282"/>
            <ac:spMk id="7" creationId="{6B151567-CFC8-4FFC-A482-0B3DCD50D7D7}"/>
          </ac:spMkLst>
        </pc:spChg>
        <pc:spChg chg="add mod">
          <ac:chgData name="王 乐平" userId="15246fcdbc354af3" providerId="LiveId" clId="{80ABDD06-B74F-4BD4-AE0A-0B425D3A7147}" dt="2022-03-14T08:32:42.375" v="866" actId="207"/>
          <ac:spMkLst>
            <pc:docMk/>
            <pc:sldMk cId="1173109210" sldId="282"/>
            <ac:spMk id="10" creationId="{99EACAC6-62C9-44F1-823F-DCD6F923378D}"/>
          </ac:spMkLst>
        </pc:spChg>
        <pc:spChg chg="add del mod">
          <ac:chgData name="王 乐平" userId="15246fcdbc354af3" providerId="LiveId" clId="{80ABDD06-B74F-4BD4-AE0A-0B425D3A7147}" dt="2022-03-14T08:31:28.605" v="768" actId="478"/>
          <ac:spMkLst>
            <pc:docMk/>
            <pc:sldMk cId="1173109210" sldId="282"/>
            <ac:spMk id="11" creationId="{8C675943-A4CE-4637-B94A-656E0BEF3708}"/>
          </ac:spMkLst>
        </pc:spChg>
        <pc:spChg chg="add mod">
          <ac:chgData name="王 乐平" userId="15246fcdbc354af3" providerId="LiveId" clId="{80ABDD06-B74F-4BD4-AE0A-0B425D3A7147}" dt="2022-03-14T08:45:35.482" v="1691" actId="20577"/>
          <ac:spMkLst>
            <pc:docMk/>
            <pc:sldMk cId="1173109210" sldId="282"/>
            <ac:spMk id="12" creationId="{2E419C5A-4952-4DEE-AEBB-EDA5A9B851E3}"/>
          </ac:spMkLst>
        </pc:spChg>
        <pc:graphicFrameChg chg="del">
          <ac:chgData name="王 乐平" userId="15246fcdbc354af3" providerId="LiveId" clId="{80ABDD06-B74F-4BD4-AE0A-0B425D3A7147}" dt="2022-03-14T07:59:15.600" v="118" actId="478"/>
          <ac:graphicFrameMkLst>
            <pc:docMk/>
            <pc:sldMk cId="1173109210" sldId="282"/>
            <ac:graphicFrameMk id="3" creationId="{00000000-0000-0000-0000-000000000000}"/>
          </ac:graphicFrameMkLst>
        </pc:graphicFrameChg>
        <pc:picChg chg="add del mod">
          <ac:chgData name="王 乐平" userId="15246fcdbc354af3" providerId="LiveId" clId="{80ABDD06-B74F-4BD4-AE0A-0B425D3A7147}" dt="2022-03-14T10:12:08.489" v="2275" actId="478"/>
          <ac:picMkLst>
            <pc:docMk/>
            <pc:sldMk cId="1173109210" sldId="282"/>
            <ac:picMk id="9" creationId="{BD0B913A-5DEE-450E-A41E-443D42F02C97}"/>
          </ac:picMkLst>
        </pc:picChg>
        <pc:picChg chg="add mod">
          <ac:chgData name="王 乐平" userId="15246fcdbc354af3" providerId="LiveId" clId="{80ABDD06-B74F-4BD4-AE0A-0B425D3A7147}" dt="2022-03-14T10:12:11.149" v="2277" actId="1076"/>
          <ac:picMkLst>
            <pc:docMk/>
            <pc:sldMk cId="1173109210" sldId="282"/>
            <ac:picMk id="14" creationId="{FFB64C42-5108-4C40-AD0A-9B897E2E1230}"/>
          </ac:picMkLst>
        </pc:picChg>
      </pc:sldChg>
      <pc:sldChg chg="new del">
        <pc:chgData name="王 乐平" userId="15246fcdbc354af3" providerId="LiveId" clId="{80ABDD06-B74F-4BD4-AE0A-0B425D3A7147}" dt="2022-03-14T08:28:24.736" v="685" actId="47"/>
        <pc:sldMkLst>
          <pc:docMk/>
          <pc:sldMk cId="22106701" sldId="283"/>
        </pc:sldMkLst>
      </pc:sldChg>
      <pc:sldChg chg="add del">
        <pc:chgData name="王 乐平" userId="15246fcdbc354af3" providerId="LiveId" clId="{80ABDD06-B74F-4BD4-AE0A-0B425D3A7147}" dt="2022-03-14T08:28:19.509" v="683"/>
        <pc:sldMkLst>
          <pc:docMk/>
          <pc:sldMk cId="529257691" sldId="284"/>
        </pc:sldMkLst>
      </pc:sldChg>
      <pc:sldChg chg="addSp delSp modSp add mod">
        <pc:chgData name="王 乐平" userId="15246fcdbc354af3" providerId="LiveId" clId="{80ABDD06-B74F-4BD4-AE0A-0B425D3A7147}" dt="2022-03-14T10:18:41.079" v="2297" actId="1076"/>
        <pc:sldMkLst>
          <pc:docMk/>
          <pc:sldMk cId="929381379" sldId="284"/>
        </pc:sldMkLst>
        <pc:spChg chg="mod">
          <ac:chgData name="王 乐平" userId="15246fcdbc354af3" providerId="LiveId" clId="{80ABDD06-B74F-4BD4-AE0A-0B425D3A7147}" dt="2022-03-14T10:15:05.750" v="2287" actId="20577"/>
          <ac:spMkLst>
            <pc:docMk/>
            <pc:sldMk cId="929381379" sldId="284"/>
            <ac:spMk id="2" creationId="{00000000-0000-0000-0000-000000000000}"/>
          </ac:spMkLst>
        </pc:spChg>
        <pc:spChg chg="mod">
          <ac:chgData name="王 乐平" userId="15246fcdbc354af3" providerId="LiveId" clId="{80ABDD06-B74F-4BD4-AE0A-0B425D3A7147}" dt="2022-03-14T10:18:30.382" v="2292" actId="20577"/>
          <ac:spMkLst>
            <pc:docMk/>
            <pc:sldMk cId="929381379" sldId="284"/>
            <ac:spMk id="4" creationId="{00000000-0000-0000-0000-000000000000}"/>
          </ac:spMkLst>
        </pc:spChg>
        <pc:spChg chg="del">
          <ac:chgData name="王 乐平" userId="15246fcdbc354af3" providerId="LiveId" clId="{80ABDD06-B74F-4BD4-AE0A-0B425D3A7147}" dt="2022-03-14T08:29:45.755" v="742" actId="478"/>
          <ac:spMkLst>
            <pc:docMk/>
            <pc:sldMk cId="929381379" sldId="284"/>
            <ac:spMk id="6" creationId="{3A25C0EB-0064-4284-AFFB-F1A3EEC9A46A}"/>
          </ac:spMkLst>
        </pc:spChg>
        <pc:spChg chg="mod">
          <ac:chgData name="王 乐平" userId="15246fcdbc354af3" providerId="LiveId" clId="{80ABDD06-B74F-4BD4-AE0A-0B425D3A7147}" dt="2022-03-14T08:30:15.515" v="758" actId="1076"/>
          <ac:spMkLst>
            <pc:docMk/>
            <pc:sldMk cId="929381379" sldId="284"/>
            <ac:spMk id="7" creationId="{6B151567-CFC8-4FFC-A482-0B3DCD50D7D7}"/>
          </ac:spMkLst>
        </pc:spChg>
        <pc:spChg chg="add mod">
          <ac:chgData name="王 乐平" userId="15246fcdbc354af3" providerId="LiveId" clId="{80ABDD06-B74F-4BD4-AE0A-0B425D3A7147}" dt="2022-03-14T10:18:37.645" v="2296" actId="14100"/>
          <ac:spMkLst>
            <pc:docMk/>
            <pc:sldMk cId="929381379" sldId="284"/>
            <ac:spMk id="12" creationId="{5C2DDDEF-B2B4-432E-B455-F386753290C4}"/>
          </ac:spMkLst>
        </pc:spChg>
        <pc:picChg chg="add del mod">
          <ac:chgData name="王 乐平" userId="15246fcdbc354af3" providerId="LiveId" clId="{80ABDD06-B74F-4BD4-AE0A-0B425D3A7147}" dt="2022-03-14T10:18:12.431" v="2288" actId="478"/>
          <ac:picMkLst>
            <pc:docMk/>
            <pc:sldMk cId="929381379" sldId="284"/>
            <ac:picMk id="5" creationId="{3B4E3CA7-0CAB-410A-8B79-FA256B440BF7}"/>
          </ac:picMkLst>
        </pc:picChg>
        <pc:picChg chg="del">
          <ac:chgData name="王 乐平" userId="15246fcdbc354af3" providerId="LiveId" clId="{80ABDD06-B74F-4BD4-AE0A-0B425D3A7147}" dt="2022-03-14T08:29:30.910" v="738" actId="478"/>
          <ac:picMkLst>
            <pc:docMk/>
            <pc:sldMk cId="929381379" sldId="284"/>
            <ac:picMk id="9" creationId="{BD0B913A-5DEE-450E-A41E-443D42F02C97}"/>
          </ac:picMkLst>
        </pc:picChg>
        <pc:picChg chg="add mod">
          <ac:chgData name="王 乐平" userId="15246fcdbc354af3" providerId="LiveId" clId="{80ABDD06-B74F-4BD4-AE0A-0B425D3A7147}" dt="2022-03-14T10:18:41.079" v="2297" actId="1076"/>
          <ac:picMkLst>
            <pc:docMk/>
            <pc:sldMk cId="929381379" sldId="284"/>
            <ac:picMk id="10" creationId="{9B8FC082-AA7B-46D3-B075-A31327FE9F38}"/>
          </ac:picMkLst>
        </pc:picChg>
      </pc:sldChg>
      <pc:sldChg chg="addSp delSp modSp new mod">
        <pc:chgData name="王 乐平" userId="15246fcdbc354af3" providerId="LiveId" clId="{80ABDD06-B74F-4BD4-AE0A-0B425D3A7147}" dt="2022-03-14T10:21:13.754" v="2342" actId="1076"/>
        <pc:sldMkLst>
          <pc:docMk/>
          <pc:sldMk cId="1514275163" sldId="285"/>
        </pc:sldMkLst>
        <pc:spChg chg="del">
          <ac:chgData name="王 乐平" userId="15246fcdbc354af3" providerId="LiveId" clId="{80ABDD06-B74F-4BD4-AE0A-0B425D3A7147}" dt="2022-03-14T10:20:07.796" v="2299" actId="478"/>
          <ac:spMkLst>
            <pc:docMk/>
            <pc:sldMk cId="1514275163" sldId="285"/>
            <ac:spMk id="2" creationId="{06914010-B59F-420A-B9C0-C11189EBBE39}"/>
          </ac:spMkLst>
        </pc:spChg>
        <pc:spChg chg="del">
          <ac:chgData name="王 乐平" userId="15246fcdbc354af3" providerId="LiveId" clId="{80ABDD06-B74F-4BD4-AE0A-0B425D3A7147}" dt="2022-03-14T10:20:08.591" v="2300" actId="478"/>
          <ac:spMkLst>
            <pc:docMk/>
            <pc:sldMk cId="1514275163" sldId="285"/>
            <ac:spMk id="3" creationId="{03F55097-6E2C-4FD9-8E83-7547F424FCD4}"/>
          </ac:spMkLst>
        </pc:spChg>
        <pc:spChg chg="add mod">
          <ac:chgData name="王 乐平" userId="15246fcdbc354af3" providerId="LiveId" clId="{80ABDD06-B74F-4BD4-AE0A-0B425D3A7147}" dt="2022-03-14T10:21:13.754" v="2342" actId="1076"/>
          <ac:spMkLst>
            <pc:docMk/>
            <pc:sldMk cId="1514275163" sldId="285"/>
            <ac:spMk id="4" creationId="{2940BC06-278A-41BF-B9D3-3B4E74B37D7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F6D15-1A97-4632-81A8-FEDF73F43256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CCD50-7E58-49F7-AFB2-50122EBF2B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795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CD50-7E58-49F7-AFB2-50122EBF2B8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893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CD50-7E58-49F7-AFB2-50122EBF2B8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87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128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85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011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724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632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70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65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35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582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397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353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27B2C-81B6-4753-8A49-A58C3F1955A5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59708-CCD0-4503-8286-3C8B9F22B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93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cl-lang.org/man/tcl/TclLib/Object.htm" TargetMode="External"/><Relationship Id="rId2" Type="http://schemas.openxmlformats.org/officeDocument/2006/relationships/hyperlink" Target="https://www.tcl-lang.org/man/tcl/TclLib/StringObj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cl-lang.org/man/tcl/TclLib/Utf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blog.csdn.net/zhuzhiqi11/article/details/3830080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How to embed TCL command in C/C++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261657" y="4970325"/>
            <a:ext cx="3668684" cy="926869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王乐平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2022.03.15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98164145-1DAA-4840-98E4-02C3D72ED4BC}"/>
              </a:ext>
            </a:extLst>
          </p:cNvPr>
          <p:cNvSpPr txBox="1">
            <a:spLocks/>
          </p:cNvSpPr>
          <p:nvPr/>
        </p:nvSpPr>
        <p:spPr>
          <a:xfrm>
            <a:off x="3218601" y="3921701"/>
            <a:ext cx="5754797" cy="926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编程菜鸟，如果觉得哪里有问题或者哪里讲的不明白请随时打断，欢迎提问交流</a:t>
            </a:r>
          </a:p>
        </p:txBody>
      </p:sp>
    </p:spTree>
    <p:extLst>
      <p:ext uri="{BB962C8B-B14F-4D97-AF65-F5344CB8AC3E}">
        <p14:creationId xmlns:p14="http://schemas.microsoft.com/office/powerpoint/2010/main" val="415519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9938" y="222492"/>
            <a:ext cx="10515600" cy="823794"/>
          </a:xfrm>
        </p:spPr>
        <p:txBody>
          <a:bodyPr>
            <a:normAutofit/>
          </a:bodyPr>
          <a:lstStyle/>
          <a:p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Tcl_EvalFile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fileName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使用示例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9938" y="1058919"/>
            <a:ext cx="8877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Tcl_EvalFile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可以直接执行文件中写好的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命令。文件中，对于可以换行的命令（比如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函数）可以换行。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在当前目录下创建一个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testcmd.tcl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文件，并通过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Tcl_EvalFile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调用其中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命令。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11811" y="2292512"/>
            <a:ext cx="5917224" cy="3693319"/>
            <a:chOff x="835269" y="2873617"/>
            <a:chExt cx="5917224" cy="3693319"/>
          </a:xfrm>
        </p:grpSpPr>
        <p:sp>
          <p:nvSpPr>
            <p:cNvPr id="6" name="文本框 5"/>
            <p:cNvSpPr txBox="1"/>
            <p:nvPr/>
          </p:nvSpPr>
          <p:spPr>
            <a:xfrm>
              <a:off x="835269" y="2873617"/>
              <a:ext cx="5688623" cy="36933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stdio.h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stdlib.h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tcl.h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main (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argc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,char *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argv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[]) {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Tcl_Interp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*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interp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interp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Tcl_CreateInterp();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Tcl_EvalFile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interp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,"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testcmd.tcl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");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return EXIT_SUCCESS;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}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zh-CN" altLang="en-US" dirty="0"/>
            </a:p>
          </p:txBody>
        </p:sp>
        <p:sp>
          <p:nvSpPr>
            <p:cNvPr id="8" name="椭圆形标注 7"/>
            <p:cNvSpPr/>
            <p:nvPr/>
          </p:nvSpPr>
          <p:spPr>
            <a:xfrm>
              <a:off x="4226169" y="4599189"/>
              <a:ext cx="2526324" cy="649817"/>
            </a:xfrm>
            <a:prstGeom prst="wedgeEllipseCallout">
              <a:avLst>
                <a:gd name="adj1" fmla="val -34406"/>
                <a:gd name="adj2" fmla="val 70848"/>
              </a:avLst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这里指定文件名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123233" y="2290232"/>
            <a:ext cx="4072305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testcmd.tcl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文件：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{set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0} {$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&lt;3} {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} {puts $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}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puts {Hello, world}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 {x y} {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 $x+$y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}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puts [add 1 2]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D1BB4D6A-FF4C-4489-8650-3DD3611F06DF}"/>
              </a:ext>
            </a:extLst>
          </p:cNvPr>
          <p:cNvGrpSpPr/>
          <p:nvPr/>
        </p:nvGrpSpPr>
        <p:grpSpPr>
          <a:xfrm>
            <a:off x="7123233" y="4549550"/>
            <a:ext cx="3105583" cy="1709729"/>
            <a:chOff x="7123233" y="4549550"/>
            <a:chExt cx="3105583" cy="1709729"/>
          </a:xfrm>
        </p:grpSpPr>
        <p:sp>
          <p:nvSpPr>
            <p:cNvPr id="4" name="矩形 3"/>
            <p:cNvSpPr/>
            <p:nvPr/>
          </p:nvSpPr>
          <p:spPr>
            <a:xfrm>
              <a:off x="7123233" y="4549550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运行结果：</a:t>
              </a:r>
              <a:endParaRPr lang="zh-CN" altLang="en-US" dirty="0"/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E15F784D-19CF-4DCD-BF56-01EB9E496C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23233" y="5011330"/>
              <a:ext cx="3105583" cy="12479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2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9938" y="222492"/>
            <a:ext cx="10515600" cy="823794"/>
          </a:xfrm>
        </p:spPr>
        <p:txBody>
          <a:bodyPr>
            <a:normAutofit/>
          </a:bodyPr>
          <a:lstStyle/>
          <a:p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在使用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Tcl_EvalObjEx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objPtr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flags)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之前，我们可以简单了解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这个结构体，其定义如下：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0468" y="982007"/>
            <a:ext cx="3751385" cy="5632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typedef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struct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{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refCount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 *bytes;</a:t>
            </a:r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</a:t>
            </a:r>
            <a:r>
              <a:rPr lang="zh-CN" altLang="en-US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指向存储的字符串</a:t>
            </a:r>
            <a:endParaRPr lang="en-US" altLang="zh-CN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length;</a:t>
            </a:r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</a:t>
            </a:r>
            <a:r>
              <a:rPr lang="zh-CN" altLang="en-US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字符串长度</a:t>
            </a:r>
            <a:endParaRPr lang="en-US" altLang="zh-CN" dirty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const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Tcl_ObjType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typePtr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union {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long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longValue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double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doubleValue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void *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otherValuePtr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Tcl_WideInt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wideValue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struct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{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void *ptr1;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void *ptr2;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}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twoPtrValue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struct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{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void *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ptr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unsigned long value;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}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ptrAndLongRep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}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internalRep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}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4900234" y="1245972"/>
            <a:ext cx="7004550" cy="4524315"/>
            <a:chOff x="755241" y="2433747"/>
            <a:chExt cx="5312986" cy="4524315"/>
          </a:xfrm>
        </p:grpSpPr>
        <p:sp>
          <p:nvSpPr>
            <p:cNvPr id="14" name="文本框 13"/>
            <p:cNvSpPr txBox="1"/>
            <p:nvPr/>
          </p:nvSpPr>
          <p:spPr>
            <a:xfrm>
              <a:off x="755241" y="2433747"/>
              <a:ext cx="5312986" cy="45243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stdio.h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stdlib.h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iostream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tcl.h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using namespace 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std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main (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argc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,char *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argv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[]) {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Tcl_Interp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*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interp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interp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Tcl_CreateInterp();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string 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cmd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"set x 3";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Tcl_Obj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*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objPtr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Tcl_NewStringObj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cmd.c_str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(),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cmd.size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());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cout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&lt;&lt;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objPtr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-&gt;bytes&lt;&lt;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endl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cout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&lt;&lt;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objPtr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-&gt;length&lt;&lt;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endl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return EXIT_SUCCESS;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}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椭圆形标注 14"/>
            <p:cNvSpPr/>
            <p:nvPr/>
          </p:nvSpPr>
          <p:spPr>
            <a:xfrm>
              <a:off x="3798160" y="4311430"/>
              <a:ext cx="2270067" cy="756138"/>
            </a:xfrm>
            <a:prstGeom prst="wedgeEllipseCallout">
              <a:avLst>
                <a:gd name="adj1" fmla="val -16905"/>
                <a:gd name="adj2" fmla="val 77647"/>
              </a:avLst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只吃</a:t>
              </a:r>
              <a:r>
                <a: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r>
                <a:rPr lang="zh-CN" altLang="en-US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风格字符串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847479" y="812066"/>
            <a:ext cx="7110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我们可以通过调用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Tcl_NewStringObj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函数，用字符串取初始化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40026" y="5834861"/>
            <a:ext cx="71249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可以看出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这个结构体里存储了用来初始化的命令，从这个角度来讲和字符串形式的命令没什么区别。</a:t>
            </a:r>
            <a:endParaRPr lang="zh-CN" altLang="en-US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05F1B9CB-C15A-4291-B428-BA9AE5DEC7D6}"/>
              </a:ext>
            </a:extLst>
          </p:cNvPr>
          <p:cNvGrpSpPr/>
          <p:nvPr/>
        </p:nvGrpSpPr>
        <p:grpSpPr>
          <a:xfrm>
            <a:off x="8885299" y="4641678"/>
            <a:ext cx="3029373" cy="1140965"/>
            <a:chOff x="9069547" y="4429373"/>
            <a:chExt cx="3029373" cy="1140965"/>
          </a:xfrm>
        </p:grpSpPr>
        <p:sp>
          <p:nvSpPr>
            <p:cNvPr id="18" name="矩形 17"/>
            <p:cNvSpPr/>
            <p:nvPr/>
          </p:nvSpPr>
          <p:spPr>
            <a:xfrm>
              <a:off x="9069547" y="4429373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运行结果：</a:t>
              </a:r>
              <a:endParaRPr lang="zh-CN" altLang="en-US" dirty="0"/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5145290A-05BA-4E3B-B993-68CC04E77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69547" y="4798705"/>
              <a:ext cx="3029373" cy="7716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794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6705" y="961126"/>
            <a:ext cx="50541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关于操作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objPtr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的函数很多，类似于字符串的拼接。在这里罗列了一下，可以自己去试验其功能。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网站是：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hlinkClick r:id="rId2"/>
              </a:rPr>
              <a:t>https://www.tcl-lang.org/man/tcl/TclLib/StringObj.htm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库指令都能在其中找到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37563" y="853059"/>
            <a:ext cx="567482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#include &lt;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tcl.h</a:t>
            </a:r>
            <a:r>
              <a:rPr lang="en-US" altLang="zh-CN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Tcl_Obj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Tcl_NewStringObj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bytes, length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Tcl_Obj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Tcl_NewUnicodeObj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unicode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numChars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Tcl_SetStringObj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bytes, length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Tcl_SetUnicodeObj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unicode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numChars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 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Tcl_GetStringFromObj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lengthPtr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 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Tcl_GetString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Tcl_UniChar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Tcl_GetUnicodeFromObj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lengthPtr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Tcl_UniChar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Tcl_GetUnicode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Tcl_UniChar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Tcl_GetUniChar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index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Tcl_GetCharLength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Tcl_Obj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Tcl_GetRange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first, last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Tcl_AppendToObj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bytes, length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Tcl_AppendUnicodeToObj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unicode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numChars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Tcl_AppendObjToObj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appendObjPtr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Tcl_AppendStringsToObj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string, string, ... </a:t>
            </a:r>
            <a:r>
              <a:rPr lang="en-US" altLang="zh-CN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(char *) NULL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Tcl_AppendStringsToObjVA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argList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Tcl_AppendLimitedToObj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bytes, length, limit, ellipsis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Tcl_Obj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Tcl_Format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format,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objc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objv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Tcl_AppendFormatToObj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format,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objc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objv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Tcl_Obj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Tcl_ObjPrintf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format, ...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Tcl_AppendPrintfToObj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format, ...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Tcl_SetObjLength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newLength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Tcl_AttemptSetObjLength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newLength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Tcl_Obj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* 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Tcl_ConcatObj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objc</a:t>
            </a:r>
            <a:r>
              <a:rPr lang="en-US" altLang="zh-CN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objv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22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820605" y="1310027"/>
            <a:ext cx="7004550" cy="50783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#include 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stdio.h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#include 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stdlib.h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#include 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iostream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#include 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tcl.h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namespace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std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main (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argc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,char *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argv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[]) {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Tcl_Interp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Tcl_CreateInterp();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string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cmd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"puts {Hello, world}";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Tcl_Obj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Tcl_NewStringObj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cmd.c_str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(),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cmd.size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-&gt;bytes&lt;&lt;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-&gt;length&lt;&lt;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Tcl_EvalObjEx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(interp,objPtr,0);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-&gt;bytes&lt;&lt;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-&gt;length&lt;&lt;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return EXIT_SUCCESS;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88284" y="2894080"/>
            <a:ext cx="374904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在这里我们设计查看调用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Tcl_EvalObjEx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objPtr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的值。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可以看到调用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Tcl_EvalObjEx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objPtr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内的字符串成员无法被输出了。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设计该结构体好像是可以改变一些结果记录形式以加速运算。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0605" y="293316"/>
            <a:ext cx="5586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Tcl_EvalObjEx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(interp,objPtr,0)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使用示例</a:t>
            </a:r>
            <a:endParaRPr lang="zh-CN" altLang="en-US" sz="2400" b="1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49E26758-2B09-4EAA-94F4-422BBD32B7EF}"/>
              </a:ext>
            </a:extLst>
          </p:cNvPr>
          <p:cNvGrpSpPr/>
          <p:nvPr/>
        </p:nvGrpSpPr>
        <p:grpSpPr>
          <a:xfrm>
            <a:off x="8307608" y="1310027"/>
            <a:ext cx="3063787" cy="1356208"/>
            <a:chOff x="8307608" y="1310027"/>
            <a:chExt cx="3063787" cy="1356208"/>
          </a:xfrm>
        </p:grpSpPr>
        <p:sp>
          <p:nvSpPr>
            <p:cNvPr id="3" name="矩形 2"/>
            <p:cNvSpPr/>
            <p:nvPr/>
          </p:nvSpPr>
          <p:spPr>
            <a:xfrm>
              <a:off x="8307608" y="1310027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宋体" panose="02010600030101010101" pitchFamily="2" charset="-122"/>
                  <a:ea typeface="宋体" panose="02010600030101010101" pitchFamily="2" charset="-122"/>
                </a:rPr>
                <a:t>运行结果：</a:t>
              </a: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8FB52F26-72C5-48D0-BCF1-470A399D1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13443" y="1742181"/>
              <a:ext cx="3057952" cy="924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740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print “Hello, world” by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 of some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command?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 which can be used in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tclsh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8158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9938" y="413684"/>
            <a:ext cx="10515600" cy="924665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创建一条简单</a:t>
            </a:r>
            <a:r>
              <a:rPr lang="en-US" altLang="zh-CN" sz="28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指令：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737984"/>
              </p:ext>
            </p:extLst>
          </p:nvPr>
        </p:nvGraphicFramePr>
        <p:xfrm>
          <a:off x="763065" y="2222454"/>
          <a:ext cx="9050854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0295">
                  <a:extLst>
                    <a:ext uri="{9D8B030D-6E8A-4147-A177-3AD203B41FA5}">
                      <a16:colId xmlns:a16="http://schemas.microsoft.com/office/drawing/2014/main" val="1967948970"/>
                    </a:ext>
                  </a:extLst>
                </a:gridCol>
                <a:gridCol w="5790559">
                  <a:extLst>
                    <a:ext uri="{9D8B030D-6E8A-4147-A177-3AD203B41FA5}">
                      <a16:colId xmlns:a16="http://schemas.microsoft.com/office/drawing/2014/main" val="4879715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含义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671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Tcl_Interp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*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interp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解释器令牌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169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char *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cmdName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创建的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命令名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Tcl_CmdProc</a:t>
                      </a:r>
                      <a:r>
                        <a:rPr lang="en-US" altLang="zh-CN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*proc</a:t>
                      </a:r>
                    </a:p>
                    <a:p>
                      <a:r>
                        <a:rPr lang="en-US" altLang="zh-CN" dirty="0" err="1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Tcl_ObjCmdProc</a:t>
                      </a:r>
                      <a:r>
                        <a:rPr lang="en-US" altLang="zh-CN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*proc</a:t>
                      </a:r>
                      <a:endParaRPr lang="zh-CN" altLang="en-US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执行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命令函数的指针，两个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proc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函数的内容区别在于是参数传的是字符串还是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obj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指针：</a:t>
                      </a:r>
                      <a:endParaRPr lang="en-US" altLang="zh-CN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4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ClientData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clientData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说明上写的是：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Arbitrary one-word value to pass to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proc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deleteProc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ClientData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void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指针，感觉可以引入任何东西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320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Tcl_CmdDeleteProc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*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deleteProc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cmdName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指令被删除前调用的函数的指针，没有就输入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NULL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03863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63065" y="1332545"/>
            <a:ext cx="10193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Tcl_Command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Tcl_CreateCommand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cmdName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clientData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deleteProc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Tcl_Command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Tcl_CreateObjCommand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cmdName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FFC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clientData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deleteProc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两者功能基本相同，推荐使用后者，说是计算更快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60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9938" y="413684"/>
            <a:ext cx="10515600" cy="924665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Tcl_Command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Tcl_CreateCommand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cmdName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clientData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deleteProc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b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创建一条简单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37992" y="1235852"/>
            <a:ext cx="57173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示例：主函数部分</a:t>
            </a:r>
            <a:endParaRPr lang="en-US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#include &lt;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stdio.h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#include &lt;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stdlib.h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#include &lt;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string.h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#include &lt;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tcl.h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argc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,char *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[]) {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Tcl_CreateInterp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Tcl_CreateCommand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"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stringcat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",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StringCatCmd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NULL, NULL);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en-US" altLang="zh-CN" sz="12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2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,"set a [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stringcat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\"Hello, world!\" Hello, world!! {Hello, world!!!}]");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en-US" altLang="zh-CN" sz="12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2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,"puts $a");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Tcl_NewStringObj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("puts [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stringcat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world]",29);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Tcl_EvalObjEx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,objPtr,0);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 0;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}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9938" y="1338349"/>
            <a:ext cx="54057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指令实现部分：</a:t>
            </a:r>
            <a:endParaRPr lang="en-US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StringCatCmd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ClientData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clientData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argc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char *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[])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{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printf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("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argc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=%d\n",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argc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nn-NO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(int i=0; i&lt;argc; ++i)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pt-BR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printf("argv[%d]=%s\n",i,argv[i]);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argc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&lt; 2) return </a:t>
            </a:r>
            <a:r>
              <a:rPr lang="en-US" altLang="zh-CN" sz="12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TCL_ERROR;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Tcl_NewStringObj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[1],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strlen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[1]));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 2;i &lt;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argc;i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++) 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Tcl_AppendObjToObj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objResultPtr,Tcl_NewStringObj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],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strlen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])));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printf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("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=%s\n",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Tcl_GetString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Tcl_SetObjResult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 TCL_OK;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}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9938" y="5306881"/>
            <a:ext cx="42893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在实现部分，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出了导入的参数。在主函数部分，分别用字符串形式和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objPtr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形式对创建的指令进行了调用。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在这里，还对字符串输入格式了进行多样化表达。</a:t>
            </a:r>
            <a:endParaRPr lang="zh-CN" alt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FAD31453-90B5-446F-B43D-89C707E03D4F}"/>
              </a:ext>
            </a:extLst>
          </p:cNvPr>
          <p:cNvGrpSpPr/>
          <p:nvPr/>
        </p:nvGrpSpPr>
        <p:grpSpPr>
          <a:xfrm>
            <a:off x="5752500" y="4098174"/>
            <a:ext cx="5728466" cy="2610214"/>
            <a:chOff x="5752500" y="4098174"/>
            <a:chExt cx="5728466" cy="2610214"/>
          </a:xfrm>
        </p:grpSpPr>
        <p:sp>
          <p:nvSpPr>
            <p:cNvPr id="6" name="矩形 5"/>
            <p:cNvSpPr/>
            <p:nvPr/>
          </p:nvSpPr>
          <p:spPr>
            <a:xfrm>
              <a:off x="5752500" y="5520612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运行结果：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1F160A7C-F173-42CE-BA3D-E643F645B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22697" y="4098174"/>
              <a:ext cx="4258269" cy="26102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367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9938" y="413684"/>
            <a:ext cx="10515600" cy="924665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Tcl_Command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Tcl_CreateObjCommand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cmdName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clientData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deleteProc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b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创建一条简单</a:t>
            </a:r>
            <a:r>
              <a:rPr lang="en-US" altLang="zh-CN" sz="20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261913" y="1175408"/>
            <a:ext cx="54257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示例：主函数部分</a:t>
            </a:r>
            <a:endParaRPr lang="en-US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#include &lt;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stdio.h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#include &lt;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stdlib.h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#include &lt;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tcl.h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main 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argc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,char *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[]) {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Tcl_CreateInterp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Tcl_CreateObjCommand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stringcat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StringCatCmd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NULL, NULL);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Tcl_Eval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,"set a [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stringcat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\"Hello, world!\" Hello, world!! {Hello, world!!!}]");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Tcl_Eval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,"puts $a");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Tcl_Obj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objPtr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Tcl_NewStringObj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("puts [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stringcat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Hello, world]",29);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Tcl_EvalObjEx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,objPtr,0);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return 0;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9938" y="1303743"/>
            <a:ext cx="49987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指令实现部分：</a:t>
            </a:r>
            <a:endParaRPr lang="en-US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StringCatCmd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ClientData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clientData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objc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[])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{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printf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("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objc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=%d\n",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objc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nn-NO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(int i=0; i&lt;objc; ++i)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printf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("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[%d]=%s\n",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i,Tcl_GetString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]));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objc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&lt; 2) return TCL_OK;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[1];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Tcl_IsShared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))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Tcl_DuplicateObj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 2;i &lt;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objc;i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++)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Tcl_AppendObjToObj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objv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printf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("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=%s\n",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Tcl_GetString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Tcl_SetObjResult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2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objResultPtr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 TCL_OK;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}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9938" y="5656015"/>
            <a:ext cx="42893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同样，在实现部分，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出了导入的参数。在主函数部分，分别用字符串形式和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objPtr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形式对创建的指令进行了调用。</a:t>
            </a:r>
            <a:endParaRPr lang="zh-CN" alt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BFFBA7A2-C684-467C-BB3A-2B2FB41B0770}"/>
              </a:ext>
            </a:extLst>
          </p:cNvPr>
          <p:cNvGrpSpPr/>
          <p:nvPr/>
        </p:nvGrpSpPr>
        <p:grpSpPr>
          <a:xfrm>
            <a:off x="5738211" y="4222396"/>
            <a:ext cx="5457327" cy="2562583"/>
            <a:chOff x="5738211" y="4222396"/>
            <a:chExt cx="5457327" cy="2562583"/>
          </a:xfrm>
        </p:grpSpPr>
        <p:sp>
          <p:nvSpPr>
            <p:cNvPr id="6" name="矩形 5"/>
            <p:cNvSpPr/>
            <p:nvPr/>
          </p:nvSpPr>
          <p:spPr>
            <a:xfrm>
              <a:off x="5738211" y="5215872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运行结果：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EB28A72F-51C9-449D-A32C-84D674AB1A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23006" y="4222396"/>
              <a:ext cx="4172532" cy="25625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11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print “Hello, world” by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 of some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command?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command which can be used in 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tclsh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5579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9938" y="413684"/>
            <a:ext cx="10515600" cy="924665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创建一条可以在</a:t>
            </a:r>
            <a:r>
              <a:rPr lang="en-US" altLang="zh-CN" sz="28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tclsh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中使用的</a:t>
            </a:r>
            <a:r>
              <a:rPr lang="en-US" altLang="zh-CN" sz="28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指令：</a:t>
            </a:r>
          </a:p>
        </p:txBody>
      </p:sp>
      <p:sp>
        <p:nvSpPr>
          <p:cNvPr id="4" name="矩形 3"/>
          <p:cNvSpPr/>
          <p:nvPr/>
        </p:nvSpPr>
        <p:spPr>
          <a:xfrm>
            <a:off x="763065" y="1332545"/>
            <a:ext cx="57048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没有找到官方的说明文档，只找到一个使用示例：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hlinkClick r:id="rId2"/>
              </a:rPr>
              <a:t>https://blog.csdn.net/zhuzhiqi11/article/details/38300801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里面给了一个加入一个阶乘的实例，这里给出一个自定义加法的实例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首先给出测试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文件和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makefile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如果没有加载我们将要添加的指令直接用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tclsh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运行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test.tcl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文件中标红部分的内容，会给出没有该命令的错误提示：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A25C0EB-0064-4284-AFFB-F1A3EEC9A46A}"/>
              </a:ext>
            </a:extLst>
          </p:cNvPr>
          <p:cNvSpPr txBox="1"/>
          <p:nvPr/>
        </p:nvSpPr>
        <p:spPr>
          <a:xfrm>
            <a:off x="7229406" y="224550"/>
            <a:ext cx="3958537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test.tcl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#!/usr/bin/tclsh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./libmyadd.so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flag  [catch {</a:t>
            </a:r>
            <a:r>
              <a:rPr lang="en-US" altLang="zh-CN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myAdd</a:t>
            </a:r>
            <a:r>
              <a:rPr lang="en-US" altLang="zh-CN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12 23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rst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{$flag == 0} {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puts "Sum=$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rst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else {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puts "Error:$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rst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B151567-CFC8-4FFC-A482-0B3DCD50D7D7}"/>
              </a:ext>
            </a:extLst>
          </p:cNvPr>
          <p:cNvSpPr txBox="1"/>
          <p:nvPr/>
        </p:nvSpPr>
        <p:spPr>
          <a:xfrm>
            <a:off x="7237000" y="3064013"/>
            <a:ext cx="3958538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makefile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 = libmyadd.so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.PHONY: all test clean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all: $(demo)</a:t>
            </a:r>
          </a:p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$(demo):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myadd.c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g++ 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fPIC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-shared 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$^ -o $@</a:t>
            </a:r>
          </a:p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clean: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rm $(demo)</a:t>
            </a:r>
          </a:p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test: $(demo)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./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test.tcl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对话气泡: 矩形 9">
            <a:extLst>
              <a:ext uri="{FF2B5EF4-FFF2-40B4-BE49-F238E27FC236}">
                <a16:creationId xmlns:a16="http://schemas.microsoft.com/office/drawing/2014/main" id="{99EACAC6-62C9-44F1-823F-DCD6F923378D}"/>
              </a:ext>
            </a:extLst>
          </p:cNvPr>
          <p:cNvSpPr/>
          <p:nvPr/>
        </p:nvSpPr>
        <p:spPr>
          <a:xfrm>
            <a:off x="9216269" y="5259897"/>
            <a:ext cx="1630696" cy="662731"/>
          </a:xfrm>
          <a:prstGeom prst="wedgeRectCallout">
            <a:avLst>
              <a:gd name="adj1" fmla="val -34044"/>
              <a:gd name="adj2" fmla="val -7547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这里把指令编译成了动态库文件</a:t>
            </a:r>
          </a:p>
        </p:txBody>
      </p:sp>
      <p:sp>
        <p:nvSpPr>
          <p:cNvPr id="12" name="对话气泡: 矩形 11">
            <a:extLst>
              <a:ext uri="{FF2B5EF4-FFF2-40B4-BE49-F238E27FC236}">
                <a16:creationId xmlns:a16="http://schemas.microsoft.com/office/drawing/2014/main" id="{2E419C5A-4952-4DEE-AEBB-EDA5A9B851E3}"/>
              </a:ext>
            </a:extLst>
          </p:cNvPr>
          <p:cNvSpPr/>
          <p:nvPr/>
        </p:nvSpPr>
        <p:spPr>
          <a:xfrm>
            <a:off x="9410613" y="1592489"/>
            <a:ext cx="1630696" cy="662731"/>
          </a:xfrm>
          <a:prstGeom prst="wedgeRectCallout">
            <a:avLst>
              <a:gd name="adj1" fmla="val -34044"/>
              <a:gd name="adj2" fmla="val -7547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这里我们用自定义指令对两数求和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FB64C42-5108-4C40-AD0A-9B897E2E12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462" y="3944262"/>
            <a:ext cx="2991267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print “Hello, world” by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 of some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command?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 which can be used in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tclsh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3585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9938" y="413684"/>
            <a:ext cx="10515600" cy="924665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指令是如何被注册的？</a:t>
            </a:r>
          </a:p>
        </p:txBody>
      </p:sp>
      <p:sp>
        <p:nvSpPr>
          <p:cNvPr id="4" name="矩形 3"/>
          <p:cNvSpPr/>
          <p:nvPr/>
        </p:nvSpPr>
        <p:spPr>
          <a:xfrm>
            <a:off x="763065" y="1332545"/>
            <a:ext cx="53329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test.tcl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load ./libmyadd.so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被调用时，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会调用其中名为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package_Init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的函数，我们只需要在该函数中调用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Tcl_CreateCommand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()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函数注册需要的指令即可，其过程和此前所讲的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C/C++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中使用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tcl.h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库一模一样，在指令对应函数中我们可以做任何事。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运行结果如下：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B151567-CFC8-4FFC-A482-0B3DCD50D7D7}"/>
              </a:ext>
            </a:extLst>
          </p:cNvPr>
          <p:cNvSpPr txBox="1"/>
          <p:nvPr/>
        </p:nvSpPr>
        <p:spPr>
          <a:xfrm>
            <a:off x="6467912" y="61346"/>
            <a:ext cx="5612234" cy="65556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200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myadd.c</a:t>
            </a:r>
            <a:r>
              <a:rPr lang="en-US" altLang="zh-CN" sz="1200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#include "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tcl.h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 "C"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Tcl_myadd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ClientData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notUsed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int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argc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char **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int x, y;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int res;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char re[30];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argc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!= 3)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Tcl_SetResult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const_cast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&lt;char *&gt;("wrong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argc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should be 2 arguments"), TCL_VOLATILE);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return TCL_ERROR;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("%s\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n%s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n%s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\n",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[0],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[1],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[2]);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Tcl_GetInt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[1], &amp;x) != TCL_OK ||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Tcl_GetInt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argv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[2], &amp;y)!=TCL_OK)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return TCL_ERROR;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res =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x+y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sprintf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re,"%d",res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Tcl_SetResult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re, TCL_VOLATILE);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return TCL_OK;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 "C"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Myadd_Init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Tcl_CreateCommand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myAdd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Tcl_CmdProc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*)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Tcl_myadd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ClientData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)0, 0);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return TCL_OK;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B8FC082-AA7B-46D3-B075-A31327FE9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640" y="3464202"/>
            <a:ext cx="3667637" cy="109552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5C2DDDEF-B2B4-432E-B455-F386753290C4}"/>
              </a:ext>
            </a:extLst>
          </p:cNvPr>
          <p:cNvSpPr txBox="1"/>
          <p:nvPr/>
        </p:nvSpPr>
        <p:spPr>
          <a:xfrm>
            <a:off x="763065" y="4928429"/>
            <a:ext cx="53329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这里用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extern “C”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修饰是因为采用了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g++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编译，如果不加会导致编译产生的库文件中的函数无法被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找到。如果采用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gcc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编译，就无需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extern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C”</a:t>
            </a:r>
            <a:r>
              <a:rPr lang="zh-CN" altLang="en-US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关键字。</a:t>
            </a:r>
            <a:endParaRPr lang="en-US" altLang="zh-CN" b="1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38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940BC06-278A-41BF-B9D3-3B4E74B37D75}"/>
              </a:ext>
            </a:extLst>
          </p:cNvPr>
          <p:cNvSpPr txBox="1"/>
          <p:nvPr/>
        </p:nvSpPr>
        <p:spPr>
          <a:xfrm>
            <a:off x="976924" y="1077740"/>
            <a:ext cx="9847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书籍：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Practical programming in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400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tk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1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940BC06-278A-41BF-B9D3-3B4E74B37D75}"/>
              </a:ext>
            </a:extLst>
          </p:cNvPr>
          <p:cNvSpPr txBox="1"/>
          <p:nvPr/>
        </p:nvSpPr>
        <p:spPr>
          <a:xfrm>
            <a:off x="8556772" y="5110479"/>
            <a:ext cx="25838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</a:rPr>
              <a:t>谢谢！</a:t>
            </a:r>
            <a:endParaRPr lang="en-US" altLang="zh-CN" sz="5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427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print “Hello, world” by 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 of some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command?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 which can be used in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tclsh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1829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7346" y="186362"/>
            <a:ext cx="10515600" cy="8880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如何用</a:t>
            </a:r>
            <a:r>
              <a:rPr lang="en-US" altLang="zh-CN" sz="28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命令输出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world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95495" y="1136698"/>
            <a:ext cx="5688623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main.c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#include &lt;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stdio.h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#include &lt;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stdlib.h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#include &lt;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tcl.h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</a:t>
            </a:r>
            <a:r>
              <a:rPr lang="zh-CN" altLang="en-US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引入</a:t>
            </a:r>
            <a:r>
              <a:rPr lang="en-US" altLang="zh-CN" dirty="0" err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库头文件</a:t>
            </a:r>
          </a:p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(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argc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,char *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argv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[]) {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Tcl_Interp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 Tcl_CreateInterp(); </a:t>
            </a:r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</a:t>
            </a:r>
            <a:r>
              <a:rPr lang="zh-CN" altLang="en-US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创建一个</a:t>
            </a:r>
            <a:r>
              <a:rPr lang="en-US" altLang="zh-CN" dirty="0" err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解释器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,"puts {hello, world}");</a:t>
            </a:r>
          </a:p>
          <a:p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//</a:t>
            </a:r>
            <a:r>
              <a:rPr lang="zh-CN" altLang="en-US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用解释器解析</a:t>
            </a:r>
            <a:r>
              <a:rPr lang="en-US" altLang="zh-CN" dirty="0" err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</a:t>
            </a:r>
            <a:endParaRPr lang="en-US" altLang="zh-CN" dirty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 0;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}</a:t>
            </a:r>
          </a:p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5495" y="5537458"/>
            <a:ext cx="4785946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创建一个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解释器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输入一条指令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函数去执行指令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924358" y="1136698"/>
            <a:ext cx="4785946" cy="3416320"/>
            <a:chOff x="6907823" y="1815295"/>
            <a:chExt cx="4785946" cy="3416320"/>
          </a:xfrm>
        </p:grpSpPr>
        <p:sp>
          <p:nvSpPr>
            <p:cNvPr id="11" name="矩形 10"/>
            <p:cNvSpPr/>
            <p:nvPr/>
          </p:nvSpPr>
          <p:spPr>
            <a:xfrm>
              <a:off x="6907823" y="1815295"/>
              <a:ext cx="4785946" cy="3416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Makefile</a:t>
              </a:r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：</a:t>
              </a:r>
              <a:endPara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.PHONY: all test clean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all: demo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demo: </a:t>
              </a:r>
              <a:r>
                <a:rPr lang="en-US" altLang="zh-C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main.c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pt-BR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g++ $&lt; </a:t>
              </a:r>
              <a:r>
                <a:rPr lang="pt-BR" altLang="zh-CN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-ltcl </a:t>
              </a:r>
              <a:r>
                <a:rPr lang="pt-BR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-o $@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test: demo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./$&lt;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clean: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$(RM) demo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599402" y="3216294"/>
              <a:ext cx="444173" cy="323592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标注 14"/>
            <p:cNvSpPr/>
            <p:nvPr/>
          </p:nvSpPr>
          <p:spPr>
            <a:xfrm>
              <a:off x="9211434" y="2506473"/>
              <a:ext cx="1521069" cy="709821"/>
            </a:xfrm>
            <a:prstGeom prst="wedgeRectCallout">
              <a:avLst>
                <a:gd name="adj1" fmla="val -62748"/>
                <a:gd name="adj2" fmla="val 43590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这个库文件需要手动引入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BFA55605-CBCA-4B54-94EA-AC63451CB32C}"/>
              </a:ext>
            </a:extLst>
          </p:cNvPr>
          <p:cNvGrpSpPr/>
          <p:nvPr/>
        </p:nvGrpSpPr>
        <p:grpSpPr>
          <a:xfrm>
            <a:off x="6907823" y="5352792"/>
            <a:ext cx="3007802" cy="987721"/>
            <a:chOff x="6907823" y="5352792"/>
            <a:chExt cx="3007802" cy="987721"/>
          </a:xfrm>
        </p:grpSpPr>
        <p:sp>
          <p:nvSpPr>
            <p:cNvPr id="13" name="矩形 12"/>
            <p:cNvSpPr/>
            <p:nvPr/>
          </p:nvSpPr>
          <p:spPr>
            <a:xfrm>
              <a:off x="6907823" y="5352792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运行结果：</a:t>
              </a:r>
              <a:endParaRPr lang="zh-CN" altLang="en-US" dirty="0"/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0BC15756-C232-4C2A-B0C5-210EA8AB64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4358" y="5721302"/>
              <a:ext cx="2991267" cy="619211"/>
            </a:xfrm>
            <a:prstGeom prst="rect">
              <a:avLst/>
            </a:prstGeom>
          </p:spPr>
        </p:pic>
      </p:grpSp>
      <p:sp>
        <p:nvSpPr>
          <p:cNvPr id="4" name="圆角矩形 3"/>
          <p:cNvSpPr/>
          <p:nvPr/>
        </p:nvSpPr>
        <p:spPr>
          <a:xfrm>
            <a:off x="9627043" y="3973820"/>
            <a:ext cx="2243989" cy="7760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公司内网</a:t>
            </a:r>
            <a:r>
              <a:rPr lang="en-US" altLang="zh-CN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shell</a:t>
            </a:r>
            <a:r>
              <a:rPr lang="zh-CN" alt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可能无</a:t>
            </a:r>
            <a:r>
              <a:rPr lang="en-US" altLang="zh-CN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g++</a:t>
            </a:r>
            <a:r>
              <a:rPr lang="zh-CN" alt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编译权限，需要</a:t>
            </a:r>
            <a:r>
              <a:rPr lang="en-US" altLang="zh-CN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bsub2</a:t>
            </a:r>
            <a:r>
              <a:rPr lang="zh-CN" alt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</a:t>
            </a:r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</a:t>
            </a:r>
          </a:p>
        </p:txBody>
      </p:sp>
    </p:spTree>
    <p:extLst>
      <p:ext uri="{BB962C8B-B14F-4D97-AF65-F5344CB8AC3E}">
        <p14:creationId xmlns:p14="http://schemas.microsoft.com/office/powerpoint/2010/main" val="161335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9034" y="303615"/>
            <a:ext cx="10515600" cy="8880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尝试一些复杂点的</a:t>
            </a:r>
            <a:r>
              <a:rPr lang="en-US" altLang="zh-CN" sz="28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命令，比如循环输出三个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world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39445" y="1765265"/>
            <a:ext cx="6294755" cy="4247317"/>
            <a:chOff x="495676" y="703077"/>
            <a:chExt cx="6294755" cy="4247317"/>
          </a:xfrm>
        </p:grpSpPr>
        <p:sp>
          <p:nvSpPr>
            <p:cNvPr id="5" name="文本框 4"/>
            <p:cNvSpPr txBox="1"/>
            <p:nvPr/>
          </p:nvSpPr>
          <p:spPr>
            <a:xfrm>
              <a:off x="495676" y="703077"/>
              <a:ext cx="5688623" cy="42473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main.c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：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stdio.h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stdlib.h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#include &lt;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tcl.h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&gt;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int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main (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int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argc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,char *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argv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[]) {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Tcl_Interp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*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interp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interp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= Tcl_CreateInterp();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Tcl_Eval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interp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,"for {set 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0} {$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&lt;3} {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incr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} {puts {hello, world}}");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return 0;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}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椭圆形标注 9"/>
            <p:cNvSpPr/>
            <p:nvPr/>
          </p:nvSpPr>
          <p:spPr>
            <a:xfrm>
              <a:off x="3014298" y="1290304"/>
              <a:ext cx="3776133" cy="1142349"/>
            </a:xfrm>
            <a:prstGeom prst="wedgeEllipseCallout">
              <a:avLst>
                <a:gd name="adj1" fmla="val -6174"/>
                <a:gd name="adj2" fmla="val 134733"/>
              </a:avLst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Tcl</a:t>
              </a:r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指令对于格式要求很严格，这里</a:t>
              </a:r>
              <a:r>
                <a:rPr lang="en-US" altLang="zh-CN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”}”</a:t>
              </a:r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和</a:t>
              </a:r>
              <a:r>
                <a:rPr lang="en-US" altLang="zh-CN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”{”</a:t>
              </a:r>
              <a:r>
                <a:rPr lang="zh-CN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间的空格不能缺失，否则会运行失败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6934200" y="1765265"/>
            <a:ext cx="47751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也可以分析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函数，但函数写法有所限制，把一个函数分段写好像会出问题：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33789" y="2444854"/>
            <a:ext cx="4811078" cy="18466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,"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 {x y} {expr $x+$y}");</a:t>
            </a: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,"puts [add 1 2]");</a:t>
            </a: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能正常输出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,"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 {x y} {");</a:t>
            </a:r>
            <a:endParaRPr lang="zh-CN" altLang="en-US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,"expr $x+$y}");</a:t>
            </a:r>
            <a:endParaRPr lang="zh-CN" altLang="en-US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,"puts [add 1 2]");</a:t>
            </a:r>
            <a:endParaRPr lang="zh-CN" altLang="en-US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无输出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467B4865-2199-4DDF-ACC7-8006FCF5FD61}"/>
              </a:ext>
            </a:extLst>
          </p:cNvPr>
          <p:cNvGrpSpPr/>
          <p:nvPr/>
        </p:nvGrpSpPr>
        <p:grpSpPr>
          <a:xfrm>
            <a:off x="4103075" y="5337150"/>
            <a:ext cx="3048425" cy="1350864"/>
            <a:chOff x="7618063" y="5376039"/>
            <a:chExt cx="3048425" cy="1350864"/>
          </a:xfrm>
        </p:grpSpPr>
        <p:sp>
          <p:nvSpPr>
            <p:cNvPr id="6" name="矩形 5"/>
            <p:cNvSpPr/>
            <p:nvPr/>
          </p:nvSpPr>
          <p:spPr>
            <a:xfrm>
              <a:off x="7618063" y="5376039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运行结果：</a:t>
              </a:r>
              <a:endParaRPr lang="zh-CN" altLang="en-US" dirty="0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BB9D5339-F8C1-4728-8584-C9A68DD14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18063" y="5812375"/>
              <a:ext cx="3048425" cy="9145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55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print “Hello, world” by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Usage of some 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function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command?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you own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 which can be used in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tclsh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9768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739034" y="303615"/>
            <a:ext cx="10515600" cy="888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几个重要的</a:t>
            </a:r>
            <a:r>
              <a:rPr lang="en-US" altLang="zh-CN" sz="28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038784"/>
              </p:ext>
            </p:extLst>
          </p:nvPr>
        </p:nvGraphicFramePr>
        <p:xfrm>
          <a:off x="739033" y="1682089"/>
          <a:ext cx="10815657" cy="35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6699">
                  <a:extLst>
                    <a:ext uri="{9D8B030D-6E8A-4147-A177-3AD203B41FA5}">
                      <a16:colId xmlns:a16="http://schemas.microsoft.com/office/drawing/2014/main" val="1967948970"/>
                    </a:ext>
                  </a:extLst>
                </a:gridCol>
                <a:gridCol w="6168958">
                  <a:extLst>
                    <a:ext uri="{9D8B030D-6E8A-4147-A177-3AD203B41FA5}">
                      <a16:colId xmlns:a16="http://schemas.microsoft.com/office/drawing/2014/main" val="4879715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函数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功能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671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Tcl_Interp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* </a:t>
                      </a:r>
                      <a:r>
                        <a:rPr lang="en-US" altLang="zh-CN" sz="1800" b="1" kern="12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Tcl_CreateInterp</a:t>
                      </a:r>
                      <a:r>
                        <a:rPr lang="en-US" altLang="zh-CN" sz="18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()</a:t>
                      </a:r>
                      <a:endParaRPr lang="zh-CN" altLang="en-US" sz="18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生成一个新的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解释器，并返回该解释器的令牌。该令牌会在一些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指令中被使用。比如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Tcl_CreateCommand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Tcl_Eval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altLang="zh-CN" baseline="0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Tcl_DeleteInterp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169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800" b="1" kern="12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Tcl_EvalObjEx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interp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objPtr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flags)</a:t>
                      </a:r>
                    </a:p>
                    <a:p>
                      <a:r>
                        <a:rPr lang="en-US" altLang="zh-CN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800" b="1" kern="12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Tcl_EvalFile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interp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fileName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 </a:t>
                      </a:r>
                      <a:r>
                        <a:rPr lang="en-US" altLang="zh-CN" sz="1800" b="1" kern="12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Tcl_Eval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8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interp</a:t>
                      </a:r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script)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执行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脚本，其所需要的参数分别为类型分别为：</a:t>
                      </a:r>
                      <a:endParaRPr lang="en-US" altLang="zh-CN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包含脚本值的结构体；</a:t>
                      </a:r>
                      <a:endParaRPr lang="en-US" altLang="zh-CN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脚本文件的文件名；</a:t>
                      </a:r>
                      <a:endParaRPr lang="en-US" altLang="zh-CN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脚本字符串。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Tcl_Command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600" b="1" kern="12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Tcl_CreateCommand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interp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cmdName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proc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clientData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deleteProc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Tcl_Command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600" b="1" kern="12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Tcl_CreateObjCommand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interp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cmdName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proc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clientData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1600" b="1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deleteProc</a:t>
                      </a:r>
                      <a:r>
                        <a:rPr lang="en-US" altLang="zh-CN" sz="16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用自定义函数创建一条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命令，区别在于传入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proc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的函数值不同，一个是字符串，还有一个是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tclObj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的结构体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4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09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739034" y="303615"/>
            <a:ext cx="10515600" cy="888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Tcl_CreateInterp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()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</a:p>
        </p:txBody>
      </p:sp>
      <p:sp>
        <p:nvSpPr>
          <p:cNvPr id="2" name="矩形 1"/>
          <p:cNvSpPr/>
          <p:nvPr/>
        </p:nvSpPr>
        <p:spPr>
          <a:xfrm>
            <a:off x="739034" y="144325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Tcl_Interp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*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Tcl_CreateInterp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();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39034" y="23660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生成一个新的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解释器，并返回该解释器的令牌。该令牌会在一些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指令中被使用。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399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739034" y="303615"/>
            <a:ext cx="10515600" cy="888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883744"/>
              </p:ext>
            </p:extLst>
          </p:nvPr>
        </p:nvGraphicFramePr>
        <p:xfrm>
          <a:off x="739034" y="3118745"/>
          <a:ext cx="660941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773">
                  <a:extLst>
                    <a:ext uri="{9D8B030D-6E8A-4147-A177-3AD203B41FA5}">
                      <a16:colId xmlns:a16="http://schemas.microsoft.com/office/drawing/2014/main" val="1967948970"/>
                    </a:ext>
                  </a:extLst>
                </a:gridCol>
                <a:gridCol w="4348644">
                  <a:extLst>
                    <a:ext uri="{9D8B030D-6E8A-4147-A177-3AD203B41FA5}">
                      <a16:colId xmlns:a16="http://schemas.microsoft.com/office/drawing/2014/main" val="4879715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含义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671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Tcl_Interp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*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interp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解释器令牌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169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const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char *script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脚本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const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char *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fileName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包含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脚本的文件名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864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Tcl_Obj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*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objPtr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指向包含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待执行脚本的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tcl</a:t>
                      </a:r>
                      <a:r>
                        <a:rPr lang="zh-CN" altLang="en-US" dirty="0" smtClean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值的指针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956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flags</a:t>
                      </a:r>
                      <a:endPara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额外选项（进行位或）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252597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739034" y="142336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script)</a:t>
            </a:r>
          </a:p>
          <a:p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Tcl_EvalFile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fileName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Tcl_EvalObjEx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 err="1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objPtr</a:t>
            </a:r>
            <a:r>
              <a:rPr lang="en-US" altLang="zh-CN" b="1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flags)</a:t>
            </a:r>
          </a:p>
        </p:txBody>
      </p:sp>
    </p:spTree>
    <p:extLst>
      <p:ext uri="{BB962C8B-B14F-4D97-AF65-F5344CB8AC3E}">
        <p14:creationId xmlns:p14="http://schemas.microsoft.com/office/powerpoint/2010/main" val="80804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3582</TotalTime>
  <Words>2344</Words>
  <Application>Microsoft Office PowerPoint</Application>
  <PresentationFormat>宽屏</PresentationFormat>
  <Paragraphs>379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宋体</vt:lpstr>
      <vt:lpstr>等线</vt:lpstr>
      <vt:lpstr>等线 Light</vt:lpstr>
      <vt:lpstr>微软雅黑</vt:lpstr>
      <vt:lpstr>Arial</vt:lpstr>
      <vt:lpstr>Times New Roman</vt:lpstr>
      <vt:lpstr>Office 主题​​</vt:lpstr>
      <vt:lpstr>How to embed TCL command in C/C++</vt:lpstr>
      <vt:lpstr>contents</vt:lpstr>
      <vt:lpstr>contents</vt:lpstr>
      <vt:lpstr>如何用tcl命令输出Hello, world？</vt:lpstr>
      <vt:lpstr>尝试一些复杂点的tcl命令，比如循环输出三个Hello, world</vt:lpstr>
      <vt:lpstr>contents</vt:lpstr>
      <vt:lpstr>PowerPoint 演示文稿</vt:lpstr>
      <vt:lpstr>PowerPoint 演示文稿</vt:lpstr>
      <vt:lpstr>PowerPoint 演示文稿</vt:lpstr>
      <vt:lpstr>int Tcl_EvalFile(interp, fileName) 使用示例</vt:lpstr>
      <vt:lpstr>在使用int Tcl_EvalObjEx(interp, objPtr, flags)之前，我们可以简单了解Tcl_Obj这个结构体，其定义如下：</vt:lpstr>
      <vt:lpstr>PowerPoint 演示文稿</vt:lpstr>
      <vt:lpstr>PowerPoint 演示文稿</vt:lpstr>
      <vt:lpstr>contents</vt:lpstr>
      <vt:lpstr>创建一条简单tcl指令：</vt:lpstr>
      <vt:lpstr>使用Tcl_Command Tcl_CreateCommand(interp, cmdName, proc, clientData, deleteProc) 创建一条简单tcl指令：</vt:lpstr>
      <vt:lpstr>使用Tcl_Command Tcl_CreateObjCommand(interp, cmdName, proc, clientData, deleteProc) 创建一条简单tcl指令：</vt:lpstr>
      <vt:lpstr>contents</vt:lpstr>
      <vt:lpstr>创建一条可以在tclsh中使用的tcl指令：</vt:lpstr>
      <vt:lpstr>指令是如何被注册的？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Tcl.h指令</dc:title>
  <dc:creator>HX00632</dc:creator>
  <cp:lastModifiedBy>HX00632</cp:lastModifiedBy>
  <cp:revision>77</cp:revision>
  <dcterms:created xsi:type="dcterms:W3CDTF">2022-03-09T08:03:59Z</dcterms:created>
  <dcterms:modified xsi:type="dcterms:W3CDTF">2022-03-15T09:50:20Z</dcterms:modified>
</cp:coreProperties>
</file>